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FB803-EB4A-48B3-A8AD-54B71F817936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AD54E-69F1-4527-AD6B-E20E52253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77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2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0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4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3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3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8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8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18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6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44D0D-1A15-4441-B0A8-B71ABB8215AE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ED7D-CD24-4CD0-8538-46EED45D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7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In The Name Of God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15400" cy="5638800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endParaRPr lang="fa-IR" dirty="0"/>
          </a:p>
          <a:p>
            <a:pPr algn="r"/>
            <a:r>
              <a:rPr lang="fa-IR" b="1" dirty="0"/>
              <a:t> </a:t>
            </a:r>
            <a:r>
              <a:rPr lang="fa-IR" b="1" dirty="0" smtClean="0"/>
              <a:t>                </a:t>
            </a:r>
            <a:r>
              <a:rPr lang="fa-IR" sz="3600" b="1" dirty="0" smtClean="0">
                <a:solidFill>
                  <a:srgbClr val="FF0000"/>
                </a:solidFill>
              </a:rPr>
              <a:t>زبان انگلیسی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استاد مربوطه:شیلا ناطقی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         درس : </a:t>
            </a:r>
            <a:r>
              <a:rPr lang="fa-IR" sz="3600" b="1" dirty="0">
                <a:solidFill>
                  <a:srgbClr val="FF0000"/>
                </a:solidFill>
              </a:rPr>
              <a:t>2</a:t>
            </a:r>
            <a:endParaRPr lang="fa-IR" sz="3600" b="1" dirty="0" smtClean="0">
              <a:solidFill>
                <a:srgbClr val="FF0000"/>
              </a:solidFill>
            </a:endParaRP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دانشگاه:فنی و حرفه ای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ila\Desktop\WipeOut52_03_2020_105212.77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03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48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719699"/>
              </p:ext>
            </p:extLst>
          </p:nvPr>
        </p:nvGraphicFramePr>
        <p:xfrm>
          <a:off x="76200" y="76199"/>
          <a:ext cx="8991600" cy="701040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95800"/>
                <a:gridCol w="4495800"/>
              </a:tblGrid>
              <a:tr h="858175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Information</a:t>
                      </a:r>
                      <a:endParaRPr lang="en-US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dirty="0" smtClean="0">
                          <a:solidFill>
                            <a:schemeClr val="tx1"/>
                          </a:solidFill>
                        </a:rPr>
                        <a:t>اطلاعات</a:t>
                      </a:r>
                      <a:endParaRPr lang="en-US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Brain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مغز</a:t>
                      </a:r>
                      <a:endParaRPr lang="en-US" sz="4400" b="1" dirty="0"/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Study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>
                          <a:solidFill>
                            <a:schemeClr val="tx1"/>
                          </a:solidFill>
                        </a:rPr>
                        <a:t>مطالعه کردن</a:t>
                      </a:r>
                      <a:endParaRPr lang="en-US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memory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حافظه</a:t>
                      </a:r>
                      <a:endParaRPr lang="en-US" sz="4400" b="1" dirty="0"/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Focus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تمرکز کردن</a:t>
                      </a:r>
                      <a:endParaRPr lang="en-US" sz="4400" b="1" dirty="0"/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Stress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استرس</a:t>
                      </a:r>
                      <a:endParaRPr lang="en-US" sz="4400" b="1" dirty="0"/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Experiment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 آزمایش</a:t>
                      </a:r>
                      <a:endParaRPr lang="en-US" sz="4400" b="1" dirty="0"/>
                    </a:p>
                  </a:txBody>
                  <a:tcPr/>
                </a:tc>
              </a:tr>
              <a:tr h="87889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Score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نمره</a:t>
                      </a:r>
                      <a:r>
                        <a:rPr lang="fa-IR" sz="4400" b="1" baseline="0" dirty="0" smtClean="0"/>
                        <a:t> ، امتیاز</a:t>
                      </a:r>
                      <a:endParaRPr lang="en-US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206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150826"/>
              </p:ext>
            </p:extLst>
          </p:nvPr>
        </p:nvGraphicFramePr>
        <p:xfrm>
          <a:off x="76200" y="27709"/>
          <a:ext cx="9067800" cy="680605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067800"/>
              </a:tblGrid>
              <a:tr h="378853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1.You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have an important test tomorrow.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You study very hard.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You understand the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information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You’re doing well in the class.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But you’re still worried.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You need to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relax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What can help?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Maybe a quit walk?  A cup of tea?  A little yoga ?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Psychologists have another idea.</a:t>
                      </a:r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Sit down and write.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Write about your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stress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24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778260">
                <a:tc>
                  <a:txBody>
                    <a:bodyPr/>
                    <a:lstStyle/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فردا شما یک امتحان مهم دارید.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شما خیلی سخت مطالعه میکنید.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شما اطلاعات را متوجه می شوید.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شما در کلاس عملکرد خوبی دارید.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اما شما هنوز نگران هستید.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شما به آرامش نیاز دارید.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چه چیزی می تواند کمک کند ؟شاید پیاده روی آهسته ؟  یک فنجان چایی ؟  کمی یوگا ؟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latin typeface="Arial" pitchFamily="34" charset="0"/>
                          <a:cs typeface="Arial" pitchFamily="34" charset="0"/>
                        </a:rPr>
                        <a:t>روانشناسان نظر دیگری دارند.بنشینید و بنویسید.درباره استرس خود بنویسید</a:t>
                      </a:r>
                      <a:r>
                        <a:rPr lang="fa-IR" baseline="0" dirty="0" smtClean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9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887306"/>
              </p:ext>
            </p:extLst>
          </p:nvPr>
        </p:nvGraphicFramePr>
        <p:xfrm>
          <a:off x="76200" y="152400"/>
          <a:ext cx="8991600" cy="65532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8991600"/>
              </a:tblGrid>
              <a:tr h="3276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Why does writing help? 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There are two reasons.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First, stress takes up room in the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brain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As a result, there is less room for memory.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Writing moves the stress out of brain.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It puts it on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paper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Then there is more room for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memory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276600">
                <a:tc>
                  <a:txBody>
                    <a:bodyPr/>
                    <a:lstStyle/>
                    <a:p>
                      <a:pPr algn="r"/>
                      <a:r>
                        <a:rPr lang="fa-IR" sz="2800" b="1" dirty="0" smtClean="0"/>
                        <a:t>چرا نوشتن کمک می کند ؟</a:t>
                      </a:r>
                    </a:p>
                    <a:p>
                      <a:pPr algn="r"/>
                      <a:r>
                        <a:rPr lang="fa-IR" sz="2800" b="1" dirty="0" smtClean="0"/>
                        <a:t>2 دلیل وجود دارد.</a:t>
                      </a:r>
                    </a:p>
                    <a:p>
                      <a:pPr algn="r"/>
                      <a:r>
                        <a:rPr lang="fa-IR" sz="2800" b="1" dirty="0" smtClean="0"/>
                        <a:t>اول اینکه</a:t>
                      </a:r>
                      <a:r>
                        <a:rPr lang="fa-IR" sz="2800" b="1" baseline="0" dirty="0" smtClean="0"/>
                        <a:t> ، استرس فضای زیادی را در مغز می گیرد.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در نتیجه فضای کمتری برای حافظه میماند.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نوشتن، استرس را از مغز خارج می کند.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بر روی کاغذ قرار میدهد.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سپس فضای بیشتری برای حافظه وجود دارد</a:t>
                      </a:r>
                      <a:r>
                        <a:rPr lang="fa-IR" sz="2800" baseline="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75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52880"/>
              </p:ext>
            </p:extLst>
          </p:nvPr>
        </p:nvGraphicFramePr>
        <p:xfrm>
          <a:off x="152399" y="1"/>
          <a:ext cx="8915401" cy="7279277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8915401"/>
              </a:tblGrid>
              <a:tr h="351064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Your memory works like the memory in a computer.</a:t>
                      </a:r>
                    </a:p>
                    <a:p>
                      <a:endParaRPr lang="en-US" sz="2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You need to delete some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files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to make room for other files.</a:t>
                      </a:r>
                    </a:p>
                    <a:p>
                      <a:endParaRPr lang="en-US" sz="2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Students need to remember a lot of information.</a:t>
                      </a:r>
                    </a:p>
                    <a:p>
                      <a:endParaRPr lang="en-US" sz="2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So they need a lot of room to their brain for memory.</a:t>
                      </a:r>
                    </a:p>
                    <a:p>
                      <a:endParaRPr lang="en-US" sz="2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They need to delete their “ files “ of stress.</a:t>
                      </a:r>
                    </a:p>
                  </a:txBody>
                  <a:tcPr/>
                </a:tc>
              </a:tr>
              <a:tr h="3347357">
                <a:tc>
                  <a:txBody>
                    <a:bodyPr/>
                    <a:lstStyle/>
                    <a:p>
                      <a:pPr algn="r"/>
                      <a:r>
                        <a:rPr lang="fa-IR" sz="2800" b="1" dirty="0" smtClean="0">
                          <a:solidFill>
                            <a:schemeClr val="tx1"/>
                          </a:solidFill>
                        </a:rPr>
                        <a:t>حافظه</a:t>
                      </a:r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</a:rPr>
                        <a:t> شما مثل حافظه یک کامپیوتر کار می کند.</a:t>
                      </a:r>
                    </a:p>
                    <a:p>
                      <a:pPr algn="r"/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</a:rPr>
                        <a:t>شما نیاز دارید بعضی فایل ها را از ذهنتان پاک کنید تا فضا برای فایل های دیگر باز شود.</a:t>
                      </a:r>
                    </a:p>
                    <a:p>
                      <a:pPr algn="r"/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</a:rPr>
                        <a:t>دانش آموزان نیاز دارند اطلاهات زیادی را به خاطر بسپارند.</a:t>
                      </a:r>
                    </a:p>
                    <a:p>
                      <a:pPr algn="r"/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</a:rPr>
                        <a:t>بنابراین آن ها به فضای بیشتری در حافظه شان نیاز دارند.</a:t>
                      </a:r>
                    </a:p>
                    <a:p>
                      <a:pPr algn="r"/>
                      <a:r>
                        <a:rPr lang="fa-IR" sz="2800" b="1" baseline="0" dirty="0" smtClean="0">
                          <a:solidFill>
                            <a:schemeClr val="tx1"/>
                          </a:solidFill>
                        </a:rPr>
                        <a:t>آن ها نیاز دارند فایل های استرس زا را از ذهنشان پاک کنند.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54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113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err="1" smtClean="0">
                <a:solidFill>
                  <a:srgbClr val="FF0000"/>
                </a:solidFill>
              </a:rPr>
              <a:t>Shila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</a:rPr>
              <a:t>Nateghi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hil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70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430</Words>
  <Application>Microsoft Office PowerPoint</Application>
  <PresentationFormat>On-screen Show (4:3)</PresentationFormat>
  <Paragraphs>71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 The Name Of God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Name Of God</dc:title>
  <dc:creator>Shila</dc:creator>
  <cp:lastModifiedBy>Shila</cp:lastModifiedBy>
  <cp:revision>23</cp:revision>
  <dcterms:created xsi:type="dcterms:W3CDTF">2020-03-05T04:59:38Z</dcterms:created>
  <dcterms:modified xsi:type="dcterms:W3CDTF">2020-03-05T06:58:26Z</dcterms:modified>
</cp:coreProperties>
</file>