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01AD434-E255-44F5-9326-AF289EF45D8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7F54A2E-F252-41B1-BDF3-478E2271A9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C00000"/>
                </a:solidFill>
                <a:cs typeface="2  Titr" panose="00000700000000000000" pitchFamily="2" charset="-78"/>
              </a:rPr>
              <a:t>اطلاعیه</a:t>
            </a:r>
            <a:br>
              <a:rPr lang="fa-IR" dirty="0" smtClean="0">
                <a:solidFill>
                  <a:srgbClr val="C00000"/>
                </a:solidFill>
                <a:cs typeface="2  Titr" panose="00000700000000000000" pitchFamily="2" charset="-78"/>
              </a:rPr>
            </a:br>
            <a:r>
              <a:rPr lang="fa-IR" sz="3100" dirty="0" smtClean="0">
                <a:cs typeface="2  Titr" panose="00000700000000000000" pitchFamily="2" charset="-78"/>
              </a:rPr>
              <a:t>به </a:t>
            </a:r>
            <a:r>
              <a:rPr lang="fa-IR" sz="3100" dirty="0">
                <a:cs typeface="2  Titr" panose="00000700000000000000" pitchFamily="2" charset="-78"/>
              </a:rPr>
              <a:t>استحضارمی رساند</a:t>
            </a:r>
            <a:r>
              <a:rPr lang="fa-IR" sz="3600" dirty="0">
                <a:cs typeface="2  Titr" panose="00000700000000000000" pitchFamily="2" charset="-78"/>
              </a:rPr>
              <a:t>آموزشکده </a:t>
            </a:r>
            <a:r>
              <a:rPr lang="fa-IR" sz="3600" dirty="0" smtClean="0">
                <a:cs typeface="2  Titr" panose="00000700000000000000" pitchFamily="2" charset="-78"/>
              </a:rPr>
              <a:t>فنی وحرفه ای دختران ارومیه</a:t>
            </a:r>
            <a:r>
              <a:rPr lang="fa-IR" sz="4000" dirty="0" smtClean="0">
                <a:cs typeface="2  Titr" panose="00000700000000000000" pitchFamily="2" charset="-78"/>
              </a:rPr>
              <a:t> </a:t>
            </a:r>
            <a:r>
              <a:rPr lang="fa-IR" sz="3100" dirty="0" smtClean="0">
                <a:cs typeface="2  Titr" panose="00000700000000000000" pitchFamily="2" charset="-78"/>
              </a:rPr>
              <a:t>ازروز </a:t>
            </a:r>
            <a:r>
              <a:rPr lang="fa-IR" sz="3100" dirty="0">
                <a:cs typeface="2  Titr" panose="00000700000000000000" pitchFamily="2" charset="-78"/>
              </a:rPr>
              <a:t>شنبه </a:t>
            </a:r>
            <a:r>
              <a:rPr lang="fa-IR" sz="3100" dirty="0" smtClean="0">
                <a:cs typeface="2  Titr" panose="00000700000000000000" pitchFamily="2" charset="-78"/>
              </a:rPr>
              <a:t>مورخ</a:t>
            </a:r>
            <a:r>
              <a:rPr lang="fa-IR" sz="4000" dirty="0" smtClean="0">
                <a:cs typeface="2  Titr" panose="00000700000000000000" pitchFamily="2" charset="-78"/>
              </a:rPr>
              <a:t> 96/5/21  </a:t>
            </a:r>
            <a:r>
              <a:rPr lang="fa-IR" sz="2200" dirty="0" smtClean="0">
                <a:cs typeface="2  Titr" panose="00000700000000000000" pitchFamily="2" charset="-78"/>
              </a:rPr>
              <a:t>لغایت</a:t>
            </a:r>
            <a:r>
              <a:rPr lang="fa-IR" sz="2700" dirty="0" smtClean="0">
                <a:cs typeface="2  Titr" panose="00000700000000000000" pitchFamily="2" charset="-78"/>
              </a:rPr>
              <a:t>   </a:t>
            </a:r>
            <a:r>
              <a:rPr lang="fa-IR" sz="3100" dirty="0" smtClean="0">
                <a:cs typeface="2  Titr" panose="00000700000000000000" pitchFamily="2" charset="-78"/>
              </a:rPr>
              <a:t>چهارشنبه </a:t>
            </a:r>
            <a:r>
              <a:rPr lang="fa-IR" sz="4000" dirty="0" smtClean="0">
                <a:cs typeface="2  Titr" panose="00000700000000000000" pitchFamily="2" charset="-78"/>
              </a:rPr>
              <a:t>96/5/25  </a:t>
            </a:r>
            <a:r>
              <a:rPr lang="fa-IR" dirty="0" smtClean="0">
                <a:cs typeface="2  Titr" panose="00000700000000000000" pitchFamily="2" charset="-78"/>
              </a:rPr>
              <a:t>        </a:t>
            </a:r>
            <a:r>
              <a:rPr lang="fa-IR" sz="3100" dirty="0" smtClean="0">
                <a:cs typeface="2  Titr" panose="00000700000000000000" pitchFamily="2" charset="-78"/>
              </a:rPr>
              <a:t>به استناد نامه </a:t>
            </a:r>
            <a:r>
              <a:rPr lang="fa-IR" sz="2700" dirty="0" smtClean="0">
                <a:cs typeface="2  Titr" panose="00000700000000000000" pitchFamily="2" charset="-78"/>
              </a:rPr>
              <a:t>شماره</a:t>
            </a:r>
            <a:r>
              <a:rPr lang="fa-IR" sz="3100" dirty="0" smtClean="0">
                <a:cs typeface="2  Titr" panose="00000700000000000000" pitchFamily="2" charset="-78"/>
              </a:rPr>
              <a:t> 5227/210/25-96/4/19 دانشگاه فنی وحرفه ای</a:t>
            </a:r>
            <a:r>
              <a:rPr lang="fa-IR" sz="4000" dirty="0" smtClean="0">
                <a:cs typeface="2  Titr" panose="00000700000000000000" pitchFamily="2" charset="-78"/>
              </a:rPr>
              <a:t/>
            </a:r>
            <a:br>
              <a:rPr lang="fa-IR" sz="4000" dirty="0" smtClean="0">
                <a:cs typeface="2  Titr" panose="00000700000000000000" pitchFamily="2" charset="-78"/>
              </a:rPr>
            </a:br>
            <a:r>
              <a:rPr lang="fa-IR" dirty="0" smtClean="0">
                <a:cs typeface="2  Titr" panose="00000700000000000000" pitchFamily="2" charset="-78"/>
              </a:rPr>
              <a:t>تعطیل می باشد .</a:t>
            </a:r>
            <a:br>
              <a:rPr lang="fa-IR" dirty="0" smtClean="0">
                <a:cs typeface="2  Titr" panose="00000700000000000000" pitchFamily="2" charset="-78"/>
              </a:rPr>
            </a:br>
            <a:r>
              <a:rPr lang="fa-IR" dirty="0" smtClean="0">
                <a:cs typeface="2  Titr" panose="00000700000000000000" pitchFamily="2" charset="-78"/>
              </a:rPr>
              <a:t/>
            </a:r>
            <a:br>
              <a:rPr lang="fa-IR" dirty="0" smtClean="0">
                <a:cs typeface="2  Titr" panose="00000700000000000000" pitchFamily="2" charset="-78"/>
              </a:rPr>
            </a:br>
            <a:r>
              <a:rPr lang="fa-IR" sz="4400" smtClean="0">
                <a:solidFill>
                  <a:srgbClr val="C00000"/>
                </a:solidFill>
                <a:cs typeface="2  Titr" panose="00000700000000000000" pitchFamily="2" charset="-78"/>
              </a:rPr>
              <a:t>دراین بازه ی </a:t>
            </a:r>
            <a:r>
              <a:rPr lang="fa-IR" sz="4400" dirty="0" smtClean="0">
                <a:solidFill>
                  <a:srgbClr val="C00000"/>
                </a:solidFill>
                <a:cs typeface="2  Titr" panose="00000700000000000000" pitchFamily="2" charset="-78"/>
              </a:rPr>
              <a:t>زمانی خدمات حضوری </a:t>
            </a:r>
            <a:br>
              <a:rPr lang="fa-IR" sz="4400" dirty="0" smtClean="0">
                <a:solidFill>
                  <a:srgbClr val="C00000"/>
                </a:solidFill>
                <a:cs typeface="2  Titr" panose="00000700000000000000" pitchFamily="2" charset="-78"/>
              </a:rPr>
            </a:br>
            <a:r>
              <a:rPr lang="fa-IR" sz="4400" dirty="0" smtClean="0">
                <a:solidFill>
                  <a:srgbClr val="C00000"/>
                </a:solidFill>
                <a:cs typeface="2  Titr" panose="00000700000000000000" pitchFamily="2" charset="-78"/>
              </a:rPr>
              <a:t> وغیرحضوری انجام نخواهدشد    .</a:t>
            </a:r>
            <a:br>
              <a:rPr lang="fa-IR" sz="4400" dirty="0" smtClean="0">
                <a:solidFill>
                  <a:srgbClr val="C00000"/>
                </a:solidFill>
                <a:cs typeface="2  Titr" panose="00000700000000000000" pitchFamily="2" charset="-78"/>
              </a:rPr>
            </a:br>
            <a:r>
              <a:rPr lang="fa-IR" dirty="0">
                <a:solidFill>
                  <a:srgbClr val="C00000"/>
                </a:solidFill>
                <a:cs typeface="2  Titr" panose="00000700000000000000" pitchFamily="2" charset="-78"/>
              </a:rPr>
              <a:t/>
            </a:r>
            <a:br>
              <a:rPr lang="fa-IR" dirty="0">
                <a:solidFill>
                  <a:srgbClr val="C00000"/>
                </a:solidFill>
                <a:cs typeface="2  Titr" panose="00000700000000000000" pitchFamily="2" charset="-78"/>
              </a:rPr>
            </a:br>
            <a:endParaRPr lang="en-US" dirty="0">
              <a:solidFill>
                <a:srgbClr val="0070C0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241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Hardcover</vt:lpstr>
      <vt:lpstr>اطلاعیه به استحضارمی رساندآموزشکده فنی وحرفه ای دختران ارومیه ازروز شنبه مورخ 96/5/21  لغایت   چهارشنبه 96/5/25          به استناد نامه شماره 5227/210/25-96/4/19 دانشگاه فنی وحرفه ای تعطیل می باشد .  دراین بازه ی زمانی خدمات حضوری   وغیرحضوری انجام نخواهدشد    .  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اطلاعیه  به استحضارمی رساندآموزشکده فنی وحرفه ای دختران ارومیه ازروز شنبه مورخ 96/5/21 لغایت چهارشنبه 96/5/25   تعطیل می باشد . دراین بازدی زمانی خدمات حضوری   وغیرحضوری انجام نخواهدشد.  آموزشکده فنی وحرفه ای دختران ارومیه</dc:title>
  <dc:creator>iran13</dc:creator>
  <cp:lastModifiedBy>iran13</cp:lastModifiedBy>
  <cp:revision>5</cp:revision>
  <cp:lastPrinted>2017-08-01T06:32:45Z</cp:lastPrinted>
  <dcterms:created xsi:type="dcterms:W3CDTF">2017-08-01T06:06:55Z</dcterms:created>
  <dcterms:modified xsi:type="dcterms:W3CDTF">2017-08-01T06:46:51Z</dcterms:modified>
</cp:coreProperties>
</file>