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58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FB803-EB4A-48B3-A8AD-54B71F81793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AD54E-69F1-4527-AD6B-E20E52253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7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BC26B-C0B0-4421-A7B7-EA93CD85D0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92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0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4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3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3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1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6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44D0D-1A15-4441-B0A8-B71ABB8215AE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2ED7D-CD24-4CD0-8538-46EED45D8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7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219200"/>
          </a:xfrm>
        </p:spPr>
        <p:txBody>
          <a:bodyPr/>
          <a:lstStyle/>
          <a:p>
            <a:r>
              <a:rPr lang="en-US" dirty="0" smtClean="0"/>
              <a:t>In The Name Of God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915400" cy="5638800"/>
          </a:xfrm>
        </p:spPr>
        <p:txBody>
          <a:bodyPr/>
          <a:lstStyle/>
          <a:p>
            <a:pPr algn="r"/>
            <a:endParaRPr lang="fa-IR" dirty="0" smtClean="0"/>
          </a:p>
          <a:p>
            <a:pPr algn="r"/>
            <a:endParaRPr lang="fa-IR" dirty="0"/>
          </a:p>
          <a:p>
            <a:pPr algn="r"/>
            <a:r>
              <a:rPr lang="fa-IR" b="1" dirty="0"/>
              <a:t> </a:t>
            </a:r>
            <a:r>
              <a:rPr lang="fa-IR" b="1" dirty="0" smtClean="0"/>
              <a:t>                </a:t>
            </a:r>
            <a:r>
              <a:rPr lang="fa-IR" sz="3600" b="1" dirty="0" smtClean="0">
                <a:solidFill>
                  <a:srgbClr val="FF0000"/>
                </a:solidFill>
              </a:rPr>
              <a:t>زبان انگلیسی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</a:rPr>
              <a:t>     استاد مربوطه:شیلا ناطقی</a:t>
            </a:r>
          </a:p>
          <a:p>
            <a:pPr algn="r"/>
            <a:r>
              <a:rPr lang="fa-IR" sz="3600" b="1" dirty="0" smtClean="0">
                <a:solidFill>
                  <a:srgbClr val="FF0000"/>
                </a:solidFill>
              </a:rPr>
              <a:t>              درس : </a:t>
            </a:r>
            <a:r>
              <a:rPr lang="fa-IR" sz="3600" b="1" dirty="0">
                <a:solidFill>
                  <a:srgbClr val="FF0000"/>
                </a:solidFill>
              </a:rPr>
              <a:t>2</a:t>
            </a:r>
            <a:endParaRPr lang="fa-IR" sz="3600" b="1" dirty="0" smtClean="0">
              <a:solidFill>
                <a:srgbClr val="FF0000"/>
              </a:solidFill>
            </a:endParaRPr>
          </a:p>
          <a:p>
            <a:pPr algn="r"/>
            <a:r>
              <a:rPr lang="fa-IR" sz="3600" b="1" dirty="0" smtClean="0">
                <a:solidFill>
                  <a:srgbClr val="FF0000"/>
                </a:solidFill>
              </a:rPr>
              <a:t>    دانشگاه:فنی و حرفه ای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hila\Desktop\WipeOut52_03_2020_105212.772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40386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48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719699"/>
              </p:ext>
            </p:extLst>
          </p:nvPr>
        </p:nvGraphicFramePr>
        <p:xfrm>
          <a:off x="76200" y="76199"/>
          <a:ext cx="8991600" cy="70104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95800"/>
                <a:gridCol w="4495800"/>
              </a:tblGrid>
              <a:tr h="858175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tx1"/>
                          </a:solidFill>
                        </a:rPr>
                        <a:t>Information</a:t>
                      </a:r>
                      <a:endParaRPr lang="en-US" sz="4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dirty="0" smtClean="0">
                          <a:solidFill>
                            <a:schemeClr val="tx1"/>
                          </a:solidFill>
                        </a:rPr>
                        <a:t>اطلاعات</a:t>
                      </a:r>
                      <a:endParaRPr lang="en-US" sz="4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Brain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مغز</a:t>
                      </a:r>
                      <a:endParaRPr lang="en-US" sz="4400" b="1" dirty="0"/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Study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>
                          <a:solidFill>
                            <a:schemeClr val="tx1"/>
                          </a:solidFill>
                        </a:rPr>
                        <a:t>مطالعه کردن</a:t>
                      </a:r>
                      <a:endParaRPr lang="en-US" sz="4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memory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حافظه</a:t>
                      </a:r>
                      <a:endParaRPr lang="en-US" sz="4400" b="1" dirty="0"/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Focus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تمرکز کردن</a:t>
                      </a:r>
                      <a:endParaRPr lang="en-US" sz="4400" b="1" dirty="0"/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Stress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استرس</a:t>
                      </a:r>
                      <a:endParaRPr lang="en-US" sz="4400" b="1" dirty="0"/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Experiment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 آزمایش</a:t>
                      </a:r>
                      <a:endParaRPr lang="en-US" sz="4400" b="1" dirty="0"/>
                    </a:p>
                  </a:txBody>
                  <a:tcPr/>
                </a:tc>
              </a:tr>
              <a:tr h="878890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/>
                        <a:t>Score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4400" b="1" dirty="0" smtClean="0"/>
                        <a:t>نمره</a:t>
                      </a:r>
                      <a:r>
                        <a:rPr lang="fa-IR" sz="4400" b="1" baseline="0" dirty="0" smtClean="0"/>
                        <a:t> ، امتیاز</a:t>
                      </a:r>
                      <a:endParaRPr lang="en-US" sz="4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06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150826"/>
              </p:ext>
            </p:extLst>
          </p:nvPr>
        </p:nvGraphicFramePr>
        <p:xfrm>
          <a:off x="76200" y="27709"/>
          <a:ext cx="9067800" cy="68060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067800"/>
              </a:tblGrid>
              <a:tr h="378853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1.You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have an important test tomorrow.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You study very hard.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You understand the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information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You’re doing well in the class.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But you’re still worried.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You need to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relax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What can help?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Maybe a quit walk?  A cup of tea?  A little yoga ?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Psychologists have another idea.</a:t>
                      </a:r>
                      <a:r>
                        <a:rPr lang="fa-IR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Sit down and write.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Write about your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stress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778260">
                <a:tc>
                  <a:txBody>
                    <a:bodyPr/>
                    <a:lstStyle/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فردا شما یک امتحان مهم دارید.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شما خیلی سخت مطالعه میکنید.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شما اطلاعات را متوجه می شوید.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شما در کلاس عملکرد خوبی دارید.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اما شما هنوز نگران هستید.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شما به آرامش نیاز دارید.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چه چیزی می تواند کمک کند ؟شاید پیاده روی آهسته ؟  یک فنجان چایی ؟  کمی یوگا ؟</a:t>
                      </a:r>
                    </a:p>
                    <a:p>
                      <a:pPr algn="r"/>
                      <a:r>
                        <a:rPr lang="fa-IR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روانشناسان نظر دیگری دارند.بنشینید و بنویسید.درباره استرس خود بنویسید</a:t>
                      </a:r>
                      <a:r>
                        <a:rPr lang="fa-IR" baseline="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9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887306"/>
              </p:ext>
            </p:extLst>
          </p:nvPr>
        </p:nvGraphicFramePr>
        <p:xfrm>
          <a:off x="76200" y="152400"/>
          <a:ext cx="8991600" cy="655320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8991600"/>
              </a:tblGrid>
              <a:tr h="3276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Why does writing help? </a:t>
                      </a:r>
                    </a:p>
                    <a:p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There are two reasons.</a:t>
                      </a:r>
                    </a:p>
                    <a:p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First, stress takes up room in the 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brain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As a result, there is less room for memory.</a:t>
                      </a:r>
                    </a:p>
                    <a:p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Writing moves the stress out of brain.</a:t>
                      </a:r>
                    </a:p>
                    <a:p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It puts it on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paper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  <a:p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a-IR" sz="2800" baseline="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Then there is more room for 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memory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276600">
                <a:tc>
                  <a:txBody>
                    <a:bodyPr/>
                    <a:lstStyle/>
                    <a:p>
                      <a:pPr algn="r"/>
                      <a:r>
                        <a:rPr lang="fa-IR" sz="2800" b="1" dirty="0" smtClean="0"/>
                        <a:t>چرا نوشتن کمک می کند ؟</a:t>
                      </a:r>
                    </a:p>
                    <a:p>
                      <a:pPr algn="r"/>
                      <a:r>
                        <a:rPr lang="fa-IR" sz="2800" b="1" dirty="0" smtClean="0"/>
                        <a:t>2 دلیل وجود دارد.</a:t>
                      </a:r>
                    </a:p>
                    <a:p>
                      <a:pPr algn="r"/>
                      <a:r>
                        <a:rPr lang="fa-IR" sz="2800" b="1" dirty="0" smtClean="0"/>
                        <a:t>اول اینکه</a:t>
                      </a:r>
                      <a:r>
                        <a:rPr lang="fa-IR" sz="2800" b="1" baseline="0" dirty="0" smtClean="0"/>
                        <a:t> ، استرس فضای زیادی را در مغز می گیرد.</a:t>
                      </a:r>
                    </a:p>
                    <a:p>
                      <a:pPr algn="r"/>
                      <a:r>
                        <a:rPr lang="fa-IR" sz="2800" b="1" baseline="0" dirty="0" smtClean="0"/>
                        <a:t>در نتیجه فضای کمتری برای حافظه میماند.</a:t>
                      </a:r>
                    </a:p>
                    <a:p>
                      <a:pPr algn="r"/>
                      <a:r>
                        <a:rPr lang="fa-IR" sz="2800" b="1" baseline="0" dirty="0" smtClean="0"/>
                        <a:t>نوشتن، استرس را از مغز خارج می کند.</a:t>
                      </a:r>
                    </a:p>
                    <a:p>
                      <a:pPr algn="r"/>
                      <a:r>
                        <a:rPr lang="fa-IR" sz="2800" b="1" baseline="0" dirty="0" smtClean="0"/>
                        <a:t>بر روی کاغذ قرار میدهد.</a:t>
                      </a:r>
                    </a:p>
                    <a:p>
                      <a:pPr algn="r"/>
                      <a:r>
                        <a:rPr lang="fa-IR" sz="2800" b="1" baseline="0" dirty="0" smtClean="0"/>
                        <a:t>سپس فضای بیشتری برای حافظه وجود دارد</a:t>
                      </a:r>
                      <a:r>
                        <a:rPr lang="fa-IR" sz="2800" baseline="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75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52880"/>
              </p:ext>
            </p:extLst>
          </p:nvPr>
        </p:nvGraphicFramePr>
        <p:xfrm>
          <a:off x="152399" y="1"/>
          <a:ext cx="8915401" cy="7279277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915401"/>
              </a:tblGrid>
              <a:tr h="351064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Your memory works like the memory in a computer.</a:t>
                      </a:r>
                    </a:p>
                    <a:p>
                      <a:endParaRPr lang="en-US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You need to delete some 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</a:rPr>
                        <a:t>files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to make room for other files.</a:t>
                      </a:r>
                    </a:p>
                    <a:p>
                      <a:endParaRPr lang="en-US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Students need to remember a lot of information.</a:t>
                      </a:r>
                    </a:p>
                    <a:p>
                      <a:endParaRPr lang="en-US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So they need a lot of room to their brain for memory.</a:t>
                      </a:r>
                    </a:p>
                    <a:p>
                      <a:endParaRPr lang="en-US" sz="2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They need to delete their “ files “ of stress.</a:t>
                      </a:r>
                    </a:p>
                  </a:txBody>
                  <a:tcPr/>
                </a:tc>
              </a:tr>
              <a:tr h="3347357">
                <a:tc>
                  <a:txBody>
                    <a:bodyPr/>
                    <a:lstStyle/>
                    <a:p>
                      <a:pPr algn="r"/>
                      <a:r>
                        <a:rPr lang="fa-IR" sz="2800" b="1" dirty="0" smtClean="0">
                          <a:solidFill>
                            <a:schemeClr val="tx1"/>
                          </a:solidFill>
                        </a:rPr>
                        <a:t>حافظه</a:t>
                      </a:r>
                      <a:r>
                        <a:rPr lang="fa-IR" sz="2800" b="1" baseline="0" dirty="0" smtClean="0">
                          <a:solidFill>
                            <a:schemeClr val="tx1"/>
                          </a:solidFill>
                        </a:rPr>
                        <a:t> شما مثل حافظه یک کامپیوتر کار می کند.</a:t>
                      </a:r>
                    </a:p>
                    <a:p>
                      <a:pPr algn="r"/>
                      <a:r>
                        <a:rPr lang="fa-IR" sz="2800" b="1" baseline="0" dirty="0" smtClean="0">
                          <a:solidFill>
                            <a:schemeClr val="tx1"/>
                          </a:solidFill>
                        </a:rPr>
                        <a:t>شما نیاز دارید بعضی فایل ها را از ذهنتان پاک کنید تا فضا برای فایل های دیگر باز شود.</a:t>
                      </a:r>
                    </a:p>
                    <a:p>
                      <a:pPr algn="r"/>
                      <a:r>
                        <a:rPr lang="fa-IR" sz="2800" b="1" baseline="0" dirty="0" smtClean="0">
                          <a:solidFill>
                            <a:schemeClr val="tx1"/>
                          </a:solidFill>
                        </a:rPr>
                        <a:t>دانش آموزان نیاز دارند اطلاهات زیادی را به خاطر بسپارند.</a:t>
                      </a:r>
                    </a:p>
                    <a:p>
                      <a:pPr algn="r"/>
                      <a:r>
                        <a:rPr lang="fa-IR" sz="2800" b="1" baseline="0" dirty="0" smtClean="0">
                          <a:solidFill>
                            <a:schemeClr val="tx1"/>
                          </a:solidFill>
                        </a:rPr>
                        <a:t>بنابراین آن ها به فضای بیشتری در حافظه شان نیاز دارند.</a:t>
                      </a:r>
                    </a:p>
                    <a:p>
                      <a:pPr algn="r"/>
                      <a:r>
                        <a:rPr lang="fa-IR" sz="2800" b="1" baseline="0" dirty="0" smtClean="0">
                          <a:solidFill>
                            <a:schemeClr val="tx1"/>
                          </a:solidFill>
                        </a:rPr>
                        <a:t>آن ها نیاز دارند فایل های استرس زا را از ذهنشان پاک کنند.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54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59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20113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</a:rPr>
              <a:t>Shila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Nateghi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Users\Shila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14400"/>
            <a:ext cx="7086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70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430</Words>
  <Application>Microsoft Office PowerPoint</Application>
  <PresentationFormat>On-screen Show (4:3)</PresentationFormat>
  <Paragraphs>71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 The Name Of God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Name Of God</dc:title>
  <dc:creator>Shila</dc:creator>
  <cp:lastModifiedBy>Shila</cp:lastModifiedBy>
  <cp:revision>23</cp:revision>
  <dcterms:created xsi:type="dcterms:W3CDTF">2020-03-05T04:59:38Z</dcterms:created>
  <dcterms:modified xsi:type="dcterms:W3CDTF">2020-03-05T06:58:26Z</dcterms:modified>
</cp:coreProperties>
</file>