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53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20D48-8677-4A4D-A1F7-3CA9CBC8E4E7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BC26B-C0B0-4421-A7B7-EA93CD85D0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3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26B-C0B0-4421-A7B7-EA93CD85D0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22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26B-C0B0-4421-A7B7-EA93CD85D0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3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3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0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8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2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2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5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5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9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6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3894-9C07-44CC-9809-BF3B8ADADBBA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E8E6F-8A8B-45F1-B607-125A6C88C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89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200"/>
          </a:xfrm>
        </p:spPr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15400" cy="56388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fa-IR" b="1" dirty="0"/>
              <a:t> </a:t>
            </a:r>
            <a:r>
              <a:rPr lang="fa-IR" b="1" dirty="0" smtClean="0"/>
              <a:t>                </a:t>
            </a:r>
            <a:r>
              <a:rPr lang="fa-IR" sz="3600" b="1" dirty="0" smtClean="0">
                <a:solidFill>
                  <a:srgbClr val="FF0000"/>
                </a:solidFill>
              </a:rPr>
              <a:t>زبان انگلیسی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استاد مربوطه:شیلا ناطقی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         درس : 1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دانشگاه:فنی و حرفه ای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hila\Desktop\WipeOut52_03_2020_105212.772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4038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19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Vocabulary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966"/>
              </p:ext>
            </p:extLst>
          </p:nvPr>
        </p:nvGraphicFramePr>
        <p:xfrm>
          <a:off x="76200" y="762001"/>
          <a:ext cx="8991600" cy="615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78308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Absent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dirty="0" smtClean="0"/>
                        <a:t>غایب</a:t>
                      </a:r>
                      <a:endParaRPr lang="en-US" sz="4400" dirty="0"/>
                    </a:p>
                  </a:txBody>
                  <a:tcPr/>
                </a:tc>
              </a:tr>
              <a:tr h="78308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Drop out 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حذف درسی</a:t>
                      </a:r>
                      <a:endParaRPr lang="en-US" sz="4400" b="1" dirty="0"/>
                    </a:p>
                  </a:txBody>
                  <a:tcPr/>
                </a:tc>
              </a:tr>
              <a:tr h="78308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Result 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نتیجه</a:t>
                      </a:r>
                      <a:endParaRPr lang="en-US" sz="4400" b="1" dirty="0"/>
                    </a:p>
                  </a:txBody>
                  <a:tcPr/>
                </a:tc>
              </a:tr>
              <a:tr h="7305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Administrator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مدیر</a:t>
                      </a:r>
                      <a:endParaRPr lang="en-US" sz="4400" b="1" dirty="0"/>
                    </a:p>
                  </a:txBody>
                  <a:tcPr/>
                </a:tc>
              </a:tr>
              <a:tr h="7305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Adult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فرد بزرگسال و بالغ</a:t>
                      </a:r>
                      <a:endParaRPr lang="en-US" sz="4400" b="1" dirty="0"/>
                    </a:p>
                  </a:txBody>
                  <a:tcPr/>
                </a:tc>
              </a:tr>
              <a:tr h="7305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Grade 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نمره</a:t>
                      </a:r>
                      <a:r>
                        <a:rPr lang="fa-IR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7305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/>
                        <a:t>Alart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هشیار</a:t>
                      </a:r>
                      <a:endParaRPr lang="en-US" sz="4400" b="1" dirty="0"/>
                    </a:p>
                  </a:txBody>
                  <a:tcPr/>
                </a:tc>
              </a:tr>
              <a:tr h="672111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Illness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بیماری</a:t>
                      </a:r>
                      <a:endParaRPr lang="en-US" sz="4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307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Reading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88300"/>
              </p:ext>
            </p:extLst>
          </p:nvPr>
        </p:nvGraphicFramePr>
        <p:xfrm>
          <a:off x="76200" y="685801"/>
          <a:ext cx="8915400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15400"/>
              </a:tblGrid>
              <a:tr h="3275479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High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schools in Minnesota have a problem.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Many students are late to school.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They are often tired.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Some  students fall asleep in class.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They often get sick, too.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The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administrator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think about the problem.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They make a small change . It helps a lot.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What do they do ?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They start the school day a little later.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4320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/>
                        <a:t>دبیرستان ها در مینه سوتا یک مشکلی دارند.</a:t>
                      </a:r>
                    </a:p>
                    <a:p>
                      <a:pPr algn="r"/>
                      <a:r>
                        <a:rPr lang="fa-IR" sz="2000" b="1" dirty="0" smtClean="0"/>
                        <a:t>تعداد</a:t>
                      </a:r>
                      <a:r>
                        <a:rPr lang="fa-IR" sz="2000" b="1" baseline="0" dirty="0" smtClean="0"/>
                        <a:t> زیادی از دانش آموزان دیر به مدرسه می آیند.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اغلب خسته هستند.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بعضی از دانش آموزان در کلاس می خوابند.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آنها اغلب مریض هم هستند.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مدیر درباره این موضوع فکری کرد.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یک تغییر کوچک ایجاد کردند. آن تغییر کمک زیادی کرد.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چکار کردند؟ 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مدرسه را کمی دیرتر شروع کردند.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21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197745"/>
              </p:ext>
            </p:extLst>
          </p:nvPr>
        </p:nvGraphicFramePr>
        <p:xfrm>
          <a:off x="152400" y="152400"/>
          <a:ext cx="8915400" cy="6659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15400"/>
              </a:tblGrid>
              <a:tr h="32766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2.This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small change makes a big difference.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Why? Most teens are very tired early in the morning.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They usually don’t go to bed until after mid night.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In the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morning,they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wake up between 6:00 and 6:30 for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school.         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So they don’t get enough sleep. 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They are still tired early in the morning.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But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later,teens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are more awake and ready in the</a:t>
                      </a:r>
                      <a:r>
                        <a:rPr lang="fa-IR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morning.</a:t>
                      </a:r>
                    </a:p>
                    <a:p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   A later start time is better for teen’s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body clock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76600">
                <a:tc>
                  <a:txBody>
                    <a:bodyPr/>
                    <a:lstStyle/>
                    <a:p>
                      <a:pPr algn="r"/>
                      <a:r>
                        <a:rPr lang="fa-IR" sz="2400" dirty="0" smtClean="0"/>
                        <a:t>این تغییر کوچک یک تفاوت بزرگی را ایجاد کرد.</a:t>
                      </a:r>
                    </a:p>
                    <a:p>
                      <a:pPr algn="r"/>
                      <a:r>
                        <a:rPr lang="fa-IR" sz="2400" dirty="0" smtClean="0"/>
                        <a:t>چرا ؟ بیشتر نوجوانان</a:t>
                      </a:r>
                      <a:r>
                        <a:rPr lang="fa-IR" sz="2400" baseline="0" dirty="0" smtClean="0"/>
                        <a:t> در صبح زود خسته هستند.</a:t>
                      </a:r>
                    </a:p>
                    <a:p>
                      <a:pPr algn="r"/>
                      <a:r>
                        <a:rPr lang="fa-IR" sz="2400" baseline="0" dirty="0" smtClean="0"/>
                        <a:t>آن ها معولا تا نصف شب به تخت خواب نمی روند.</a:t>
                      </a:r>
                    </a:p>
                    <a:p>
                      <a:pPr algn="r"/>
                      <a:r>
                        <a:rPr lang="fa-IR" sz="2400" baseline="0" dirty="0" smtClean="0"/>
                        <a:t>بنابراین آن ها خواب کافی ندارند.</a:t>
                      </a:r>
                    </a:p>
                    <a:p>
                      <a:pPr algn="r"/>
                      <a:r>
                        <a:rPr lang="fa-IR" sz="2400" baseline="0" dirty="0" smtClean="0"/>
                        <a:t>در صبح بین ساعت 6 و 6:30 برای مدرسه بیدار می شوند.</a:t>
                      </a:r>
                    </a:p>
                    <a:p>
                      <a:pPr algn="r"/>
                      <a:r>
                        <a:rPr lang="fa-IR" sz="2400" baseline="0" dirty="0" smtClean="0"/>
                        <a:t>آن ها هنوز در صبح زود خسته هستند. </a:t>
                      </a:r>
                    </a:p>
                    <a:p>
                      <a:pPr algn="r"/>
                      <a:r>
                        <a:rPr lang="fa-IR" sz="2400" baseline="0" dirty="0" smtClean="0"/>
                        <a:t> شروع دیرتر برای ساعت بدنی نوجوانان بهتر است.</a:t>
                      </a:r>
                    </a:p>
                    <a:p>
                      <a:pPr algn="r"/>
                      <a:r>
                        <a:rPr lang="fa-IR" sz="2400" baseline="0" dirty="0" smtClean="0"/>
                        <a:t>ولی بعدا و یا دیرتر، نوجوانان آمادگی بیشتری در صبح دارند.</a:t>
                      </a:r>
                      <a:endParaRPr lang="fa-IR" sz="2400" b="1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189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704171"/>
              </p:ext>
            </p:extLst>
          </p:nvPr>
        </p:nvGraphicFramePr>
        <p:xfrm>
          <a:off x="0" y="-191589"/>
          <a:ext cx="8991600" cy="7437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91600"/>
              </a:tblGrid>
              <a:tr h="3813284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3.Everyone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has a body clock.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An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adult’s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body clock work like this :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Most adults get tired between 9:00 and 11:00 at night.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They usually go to bed before midnight.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Adults can get up early in the morning. It’s not a problem. 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But a teen’s body clock is different.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Teens don’t get tired at midnight.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They usually stays up later.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But early in the morning they need more sleep.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</a:txBody>
                  <a:tcPr/>
                </a:tc>
              </a:tr>
              <a:tr h="3044716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/>
                        <a:t>هر کسی ساعت بدنی متفاوتی دارد.</a:t>
                      </a:r>
                    </a:p>
                    <a:p>
                      <a:pPr algn="r"/>
                      <a:r>
                        <a:rPr lang="fa-IR" sz="2000" b="1" dirty="0" smtClean="0"/>
                        <a:t>ساعت بدنی بزرگسالان</a:t>
                      </a:r>
                      <a:r>
                        <a:rPr lang="fa-IR" sz="2000" b="1" baseline="0" dirty="0" smtClean="0"/>
                        <a:t> به این صورت است: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بیشتر بزرگسالان بین ساعت 9 و 11 در شب خسته می شوند.</a:t>
                      </a:r>
                    </a:p>
                    <a:p>
                      <a:pPr algn="r"/>
                      <a:r>
                        <a:rPr lang="fa-IR" sz="2000" b="1" dirty="0" smtClean="0"/>
                        <a:t>آن ها معمولا قبل از نصف شب به تخت خواب می روند.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/>
                        <a:t>بزرگسالان می توانند</a:t>
                      </a:r>
                      <a:r>
                        <a:rPr lang="fa-IR" sz="2000" b="1" baseline="0" dirty="0" smtClean="0"/>
                        <a:t> در صبح زود بیدار شوند و این برای آن ها یک مشکل نیست.</a:t>
                      </a:r>
                      <a:endParaRPr lang="en-US" sz="2000" b="1" dirty="0" smtClean="0"/>
                    </a:p>
                    <a:p>
                      <a:pPr algn="r"/>
                      <a:r>
                        <a:rPr lang="fa-IR" sz="2000" b="1" baseline="0" dirty="0" smtClean="0"/>
                        <a:t>اما ساعت بدنی نوجوانان متفاوت است.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در نصف شب خسته نیستند.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معمولا تا دیر وقت بیدار هستند.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اما در صبح زود آن ها نیاز به خواب بیشتری دارند. </a:t>
                      </a:r>
                    </a:p>
                    <a:p>
                      <a:pPr algn="r"/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</a:rPr>
              <a:t>Shila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</a:rPr>
              <a:t>Nateghi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Shila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7086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36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551</Words>
  <Application>Microsoft Office PowerPoint</Application>
  <PresentationFormat>On-screen Show (4:3)</PresentationFormat>
  <Paragraphs>82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The Name Of God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</dc:title>
  <dc:creator>Shila</dc:creator>
  <cp:lastModifiedBy>Shila</cp:lastModifiedBy>
  <cp:revision>45</cp:revision>
  <dcterms:created xsi:type="dcterms:W3CDTF">2020-03-03T07:25:28Z</dcterms:created>
  <dcterms:modified xsi:type="dcterms:W3CDTF">2020-03-04T04:58:38Z</dcterms:modified>
</cp:coreProperties>
</file>