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5DF39-A07A-42D6-BEBA-1CBBDEECD21B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0E82F-66F9-4D5C-876C-1C4CAD08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9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0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2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7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3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2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9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8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8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235AF-9B08-40D7-89D3-30FF49B84AEC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4D92-E285-4ADE-B39D-4D3B151A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15400" cy="56388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b="1" dirty="0"/>
              <a:t> </a:t>
            </a:r>
            <a:r>
              <a:rPr lang="fa-IR" b="1" dirty="0" smtClean="0"/>
              <a:t>                </a:t>
            </a:r>
            <a:r>
              <a:rPr lang="fa-IR" sz="3600" b="1" dirty="0" smtClean="0">
                <a:solidFill>
                  <a:srgbClr val="FF0000"/>
                </a:solidFill>
              </a:rPr>
              <a:t>زبان انگلیسی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استاد مربوطه:شیلا ناطقی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         درس </a:t>
            </a:r>
            <a:r>
              <a:rPr lang="fa-IR" sz="3600" b="1" smtClean="0">
                <a:solidFill>
                  <a:srgbClr val="FF0000"/>
                </a:solidFill>
              </a:rPr>
              <a:t>: </a:t>
            </a:r>
            <a:r>
              <a:rPr lang="fa-IR" sz="3600" b="1" smtClean="0">
                <a:solidFill>
                  <a:srgbClr val="FF0000"/>
                </a:solidFill>
              </a:rPr>
              <a:t>5</a:t>
            </a:r>
            <a:endParaRPr lang="fa-IR" sz="3600" b="1" dirty="0" smtClean="0">
              <a:solidFill>
                <a:srgbClr val="FF0000"/>
              </a:solidFill>
            </a:endParaRP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دانشگاه:فنی و حرفه ای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hila\Desktop\WipeOut52_03_2020_105212.772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038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73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Vocabulary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317333"/>
              </p:ext>
            </p:extLst>
          </p:nvPr>
        </p:nvGraphicFramePr>
        <p:xfrm>
          <a:off x="76200" y="762000"/>
          <a:ext cx="8991600" cy="609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5800"/>
                <a:gridCol w="4495800"/>
              </a:tblGrid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جنس مونث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Assist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baseline="0" dirty="0" smtClean="0"/>
                        <a:t>کمک 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Relative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اقوام ، فامیل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Tribe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قبیله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Traditionally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سنتی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Respect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احترام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Ritual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مراسم اشرافی</a:t>
                      </a:r>
                      <a:endParaRPr lang="en-US" sz="4400" b="1" dirty="0"/>
                    </a:p>
                  </a:txBody>
                  <a:tcPr/>
                </a:tc>
              </a:tr>
              <a:tr h="75247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Arial" pitchFamily="34" charset="0"/>
                          <a:cs typeface="Arial" pitchFamily="34" charset="0"/>
                        </a:rPr>
                        <a:t>Elders</a:t>
                      </a:r>
                      <a:endParaRPr lang="en-US" sz="4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b="1" dirty="0" smtClean="0"/>
                        <a:t>افراد ارشد و بزرگ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0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974861"/>
              </p:ext>
            </p:extLst>
          </p:nvPr>
        </p:nvGraphicFramePr>
        <p:xfrm>
          <a:off x="76200" y="76200"/>
          <a:ext cx="89916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/>
              </a:tblGrid>
              <a:tr h="33147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Peggy Bartels is asleep in her apartment near Washington D. C.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 It is 4:00 a. m . The telephone rings.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The caller is a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relative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from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Otuam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in Ghana, West Africa.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He has bad news .Peggy’s elderly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uncle,the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king of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Otuam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,is dead.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The caller also has good news for Peggy.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She is the new king.</a:t>
                      </a:r>
                    </a:p>
                    <a:p>
                      <a:pPr marL="0" indent="0">
                        <a:buNone/>
                      </a:pPr>
                      <a:endParaRPr lang="fa-IR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14700">
                <a:tc>
                  <a:txBody>
                    <a:bodyPr/>
                    <a:lstStyle/>
                    <a:p>
                      <a:pPr algn="r"/>
                      <a:r>
                        <a:rPr lang="fa-IR" sz="2800" b="1" dirty="0" smtClean="0"/>
                        <a:t>پگی</a:t>
                      </a:r>
                      <a:r>
                        <a:rPr lang="fa-IR" sz="2800" b="1" baseline="0" dirty="0" smtClean="0"/>
                        <a:t> بارتلز در آپارتمانش نزدیک واشنگتون دی سی خوابیده است.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ساعت 4 صبح است. تلفن زنگ میخورد.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زنگ زننده یکی از اقوام از آتوم در گانا در غرب آفریقا است.ا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او خبر بدی دارد. عموی پگی ، پادشاه آتوم فوت شده است.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همچنین تماس گیرنده خبر خوبی برای پگی دارد.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او پادشاه چدید است</a:t>
                      </a:r>
                      <a:r>
                        <a:rPr lang="fa-IR" baseline="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4258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18567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991600"/>
              </a:tblGrid>
              <a:tr h="33528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2. Peggy is very surprised.</a:t>
                      </a:r>
                    </a:p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Why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is she the new king?</a:t>
                      </a:r>
                    </a:p>
                    <a:p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She is not the king’s only relative.</a:t>
                      </a:r>
                    </a:p>
                    <a:p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There are many other relatives in the tribe in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Otuam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Also she is woman.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Traditionally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, kings are men. </a:t>
                      </a:r>
                    </a:p>
                  </a:txBody>
                  <a:tcPr/>
                </a:tc>
              </a:tr>
              <a:tr h="3352800"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پگی خیلی شگفت زده است.</a:t>
                      </a:r>
                    </a:p>
                    <a:p>
                      <a:pPr algn="r"/>
                      <a:r>
                        <a:rPr lang="fa-IR" b="1" dirty="0" smtClean="0"/>
                        <a:t>چرا</a:t>
                      </a:r>
                      <a:r>
                        <a:rPr lang="fa-IR" b="1" baseline="0" dirty="0" smtClean="0"/>
                        <a:t> او پادشاه جدید است؟</a:t>
                      </a:r>
                    </a:p>
                    <a:p>
                      <a:pPr algn="r"/>
                      <a:r>
                        <a:rPr lang="fa-IR" b="1" baseline="0" dirty="0" smtClean="0"/>
                        <a:t>او تنها فامیل پادشاه نیست.</a:t>
                      </a:r>
                    </a:p>
                    <a:p>
                      <a:pPr algn="r"/>
                      <a:r>
                        <a:rPr lang="fa-IR" b="1" baseline="0" dirty="0" smtClean="0"/>
                        <a:t>اقوام دیگر زیادی در آن قبیله در آتوم وجود دارد.</a:t>
                      </a:r>
                    </a:p>
                    <a:p>
                      <a:pPr algn="r"/>
                      <a:r>
                        <a:rPr lang="fa-IR" b="1" baseline="0" dirty="0" smtClean="0"/>
                        <a:t>همچنین او یک خانم است.</a:t>
                      </a:r>
                    </a:p>
                    <a:p>
                      <a:pPr algn="r"/>
                      <a:r>
                        <a:rPr lang="fa-IR" b="1" baseline="0" dirty="0" smtClean="0"/>
                        <a:t>به طور سنتی ، پادشاهان آقایان هستند.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804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300125"/>
              </p:ext>
            </p:extLst>
          </p:nvPr>
        </p:nvGraphicFramePr>
        <p:xfrm>
          <a:off x="76200" y="76200"/>
          <a:ext cx="8991600" cy="68027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91600"/>
              </a:tblGrid>
              <a:tr h="35757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Peggy’s tribe has a special way to decide on anew king.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 elders of the tribe meet and perform a ritual.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They say the names of all the king’s relatives and wait for </a:t>
                      </a:r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 sign.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When they say Peggy’s name, they see a sign.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At first they don’t believe it.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They say her name two more times. 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They see the sign again both times.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The answer is clear to the elders.</a:t>
                      </a:r>
                    </a:p>
                    <a:p>
                      <a:r>
                        <a:rPr lang="fa-IR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Peggy is the new king.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53686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/>
                        <a:t>قبیله پگی راه مخصوصی برای تصمیم گیری برای پادشاه جدید را دارد.</a:t>
                      </a:r>
                    </a:p>
                    <a:p>
                      <a:pPr algn="r"/>
                      <a:r>
                        <a:rPr lang="fa-IR" sz="2000" b="1" dirty="0" smtClean="0"/>
                        <a:t>افراد</a:t>
                      </a:r>
                      <a:r>
                        <a:rPr lang="fa-IR" sz="2000" b="1" baseline="0" dirty="0" smtClean="0"/>
                        <a:t> ارشد قبیله مراسم اشرافی برگزار می کنند.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اسامی اقوام پادشاه را می گویند و منتظر نشانه می ایستند.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وقتی که آنها اسم پگی را گفتند ، آن ها نشانه دیدند.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در اول باور نکردند.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اسم او را دوباره می گویند.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آن ها در هر دوبار نشانه میبینند.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جواب واضح است.</a:t>
                      </a:r>
                    </a:p>
                    <a:p>
                      <a:pPr algn="r"/>
                      <a:r>
                        <a:rPr lang="fa-IR" sz="2000" b="1" baseline="0" dirty="0" smtClean="0"/>
                        <a:t>پگی پادشاه جدید است.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9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Shila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Nateghi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Shila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086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90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444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The Name Of God</vt:lpstr>
      <vt:lpstr>Vocabulary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Shila</dc:creator>
  <cp:lastModifiedBy>Shila</cp:lastModifiedBy>
  <cp:revision>10</cp:revision>
  <dcterms:created xsi:type="dcterms:W3CDTF">2020-03-07T06:34:51Z</dcterms:created>
  <dcterms:modified xsi:type="dcterms:W3CDTF">2020-03-07T07:47:26Z</dcterms:modified>
</cp:coreProperties>
</file>