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4A451-A1B7-44AC-AD4B-AAFA947BFC90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D329B-8232-4E52-97BC-003FB1521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9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1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3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4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8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6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1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1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D5900-A6ED-43BF-9F15-651A1265CBD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5DD6-2E43-47EE-85B8-8DD90D783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4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15400" cy="56388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b="1" dirty="0"/>
              <a:t> </a:t>
            </a:r>
            <a:r>
              <a:rPr lang="fa-IR" b="1" dirty="0" smtClean="0"/>
              <a:t>                </a:t>
            </a:r>
            <a:r>
              <a:rPr lang="fa-IR" sz="3600" b="1" dirty="0" smtClean="0">
                <a:solidFill>
                  <a:srgbClr val="FF0000"/>
                </a:solidFill>
              </a:rPr>
              <a:t>زبان انگلیسی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استاد مربوطه:شیلا ناطقی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         درس : </a:t>
            </a:r>
            <a:r>
              <a:rPr lang="fa-IR" sz="3600" b="1" dirty="0">
                <a:solidFill>
                  <a:srgbClr val="FF0000"/>
                </a:solidFill>
              </a:rPr>
              <a:t>3</a:t>
            </a:r>
            <a:endParaRPr lang="fa-IR" sz="3600" b="1" dirty="0" smtClean="0">
              <a:solidFill>
                <a:srgbClr val="FF0000"/>
              </a:solidFill>
            </a:endParaRP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دانشگاه:فنی و حرفه ای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hila\Desktop\WipeOut52_03_2020_105212.772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038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89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386465"/>
              </p:ext>
            </p:extLst>
          </p:nvPr>
        </p:nvGraphicFramePr>
        <p:xfrm>
          <a:off x="76200" y="76200"/>
          <a:ext cx="8991600" cy="6629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495800"/>
                <a:gridCol w="4495800"/>
              </a:tblGrid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bg1"/>
                          </a:solidFill>
                        </a:rPr>
                        <a:t>Budget</a:t>
                      </a:r>
                      <a:endParaRPr lang="en-US" sz="4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بودجه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Curriculum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برنامه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Graduate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فارغ التحصیل شدن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Vote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رای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Govern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حکومت</a:t>
                      </a:r>
                      <a:r>
                        <a:rPr lang="fa-IR" sz="4400" b="1" baseline="0" dirty="0" smtClean="0"/>
                        <a:t> کردن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Administration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حکومت،مدیریت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Rule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قانون</a:t>
                      </a:r>
                      <a:endParaRPr lang="en-US" sz="44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Leader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رهبر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61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318622"/>
              </p:ext>
            </p:extLst>
          </p:nvPr>
        </p:nvGraphicFramePr>
        <p:xfrm>
          <a:off x="76200" y="152400"/>
          <a:ext cx="8991600" cy="6629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91600"/>
              </a:tblGrid>
              <a:tr h="33147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1.It’s Friday at the Sudbury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Valley School. 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There is a big meeting for the school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administration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 question today is important: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Can students use cellphone at school?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 administration discuss the question for 20 minutes.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Then they vote. 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They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vote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yes!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14700">
                <a:tc>
                  <a:txBody>
                    <a:bodyPr/>
                    <a:lstStyle/>
                    <a:p>
                      <a:pPr algn="r"/>
                      <a:r>
                        <a:rPr lang="fa-IR" sz="2800" b="1" dirty="0" smtClean="0"/>
                        <a:t>روز جمعه در مدرسه سودبری ولی است.</a:t>
                      </a:r>
                    </a:p>
                    <a:p>
                      <a:pPr algn="r"/>
                      <a:r>
                        <a:rPr lang="fa-IR" sz="2800" b="1" dirty="0" smtClean="0"/>
                        <a:t>یک جلسه بزرگی برای مدیریت و اداره کردن مدرسه وچود دارد.</a:t>
                      </a:r>
                    </a:p>
                    <a:p>
                      <a:pPr algn="r"/>
                      <a:r>
                        <a:rPr lang="fa-IR" sz="2800" b="1" dirty="0" smtClean="0"/>
                        <a:t>سوال امروز مهم است :</a:t>
                      </a:r>
                    </a:p>
                    <a:p>
                      <a:pPr algn="r"/>
                      <a:r>
                        <a:rPr lang="fa-IR" sz="2800" b="1" dirty="0" smtClean="0"/>
                        <a:t>دانش آموزان می توانند</a:t>
                      </a:r>
                      <a:r>
                        <a:rPr lang="fa-IR" sz="2800" b="1" baseline="0" dirty="0" smtClean="0"/>
                        <a:t> در مدریه موبایل استفاده کنند؟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مدیریت درباره این سوال به مدت 20 دقیقه بحث میکنند.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سپس آن ها رای میگیرند.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آن ها رای مثبت و یا بله میگیرند.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363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830954"/>
              </p:ext>
            </p:extLst>
          </p:nvPr>
        </p:nvGraphicFramePr>
        <p:xfrm>
          <a:off x="76200" y="76200"/>
          <a:ext cx="8991600" cy="68199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991600"/>
              </a:tblGrid>
              <a:tr h="33147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a-IR" sz="2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Cellphones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are a typical problem for schools.</a:t>
                      </a:r>
                    </a:p>
                    <a:p>
                      <a:pPr marL="0" indent="0">
                        <a:buNone/>
                      </a:pP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But this isn’t a typical school .</a:t>
                      </a:r>
                    </a:p>
                    <a:p>
                      <a:pPr marL="0" indent="0">
                        <a:buNone/>
                      </a:pP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What is different? Most of the administrators are not      adults.</a:t>
                      </a:r>
                    </a:p>
                    <a:p>
                      <a:pPr marL="0" indent="0">
                        <a:buNone/>
                      </a:pP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They are children. They are students. </a:t>
                      </a:r>
                    </a:p>
                    <a:p>
                      <a:pPr marL="0" indent="0">
                        <a:buNone/>
                      </a:pP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 students make decision about everything .</a:t>
                      </a:r>
                    </a:p>
                    <a:p>
                      <a:pPr marL="0" indent="0">
                        <a:buNone/>
                      </a:pP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They help to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govern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the school.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14700">
                <a:tc>
                  <a:txBody>
                    <a:bodyPr/>
                    <a:lstStyle/>
                    <a:p>
                      <a:pPr algn="r"/>
                      <a:r>
                        <a:rPr lang="fa-IR" sz="3200" b="1" dirty="0" smtClean="0"/>
                        <a:t>موبایل ها</a:t>
                      </a:r>
                      <a:r>
                        <a:rPr lang="fa-IR" sz="3200" b="1" baseline="0" dirty="0" smtClean="0"/>
                        <a:t> یک مشکل رایج برای مدارس هستند.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اما این یک مدرسه معمولی و عادی نیست.</a:t>
                      </a:r>
                    </a:p>
                    <a:p>
                      <a:pPr algn="r"/>
                      <a:r>
                        <a:rPr lang="fa-IR" sz="3200" b="1" dirty="0" smtClean="0"/>
                        <a:t>چه</a:t>
                      </a:r>
                      <a:r>
                        <a:rPr lang="fa-IR" sz="3200" b="1" baseline="0" dirty="0" smtClean="0"/>
                        <a:t> چیزی در این مدرسه متفاوت است؟ بیشتر مدیرها افراد بزرگسال نیستند.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آن ها بچه ها هستند. آن ها دانش آموزان هستند.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دانش آموزان درباره هرچیزی تصمیم می گیرند.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آن ها به مدیریت مدرسه کمک می کنند.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30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307576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/>
              </a:tblGrid>
              <a:tr h="331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</a:t>
                      </a:r>
                      <a:r>
                        <a:rPr lang="en-US" sz="2400" baseline="0" dirty="0" smtClean="0"/>
                        <a:t> Schools like Sudbury Valley are called “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democratic</a:t>
                      </a:r>
                      <a:r>
                        <a:rPr lang="en-US" sz="2400" baseline="0" dirty="0" smtClean="0"/>
                        <a:t>  schools “.</a:t>
                      </a:r>
                    </a:p>
                    <a:p>
                      <a:r>
                        <a:rPr lang="en-US" sz="2400" baseline="0" dirty="0" smtClean="0"/>
                        <a:t>    There are more than 30 schools like this around the world.</a:t>
                      </a:r>
                    </a:p>
                    <a:p>
                      <a:r>
                        <a:rPr lang="en-US" sz="2400" baseline="0" dirty="0" smtClean="0"/>
                        <a:t>    In democratic schools students of all ages and some adults vote on    all important questions.</a:t>
                      </a:r>
                    </a:p>
                    <a:p>
                      <a:r>
                        <a:rPr lang="en-US" sz="2400" baseline="0" dirty="0" smtClean="0"/>
                        <a:t>    They vote at meeting once a week.</a:t>
                      </a:r>
                    </a:p>
                    <a:p>
                      <a:r>
                        <a:rPr lang="en-US" sz="2400" baseline="0" dirty="0" smtClean="0"/>
                        <a:t>    First they talk. Then they vote. Every one gets one vote.</a:t>
                      </a:r>
                    </a:p>
                    <a:p>
                      <a:r>
                        <a:rPr lang="en-US" sz="2400" baseline="0" dirty="0" smtClean="0"/>
                        <a:t>    A student vote is as important as adult vote.</a:t>
                      </a:r>
                    </a:p>
                    <a:p>
                      <a:r>
                        <a:rPr lang="en-US" sz="2400" baseline="0" dirty="0" smtClean="0"/>
                        <a:t>    Even the vote of a five year old is important. </a:t>
                      </a:r>
                      <a:endParaRPr lang="en-US" sz="2400" dirty="0"/>
                    </a:p>
                  </a:txBody>
                  <a:tcPr/>
                </a:tc>
              </a:tr>
              <a:tr h="3314700"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/>
                        <a:t>مدارسی</a:t>
                      </a:r>
                      <a:r>
                        <a:rPr lang="fa-IR" sz="2400" b="1" baseline="0" dirty="0" smtClean="0"/>
                        <a:t> مثل سودبری ولی ، مدارس دموکراتیک نامیده میشوند.</a:t>
                      </a:r>
                    </a:p>
                    <a:p>
                      <a:pPr algn="r"/>
                      <a:r>
                        <a:rPr lang="fa-IR" sz="2400" b="1" baseline="0" dirty="0" smtClean="0"/>
                        <a:t>در دور دنیا بیشتر از 30 نوع مدرسه مثل این وجود دارد.</a:t>
                      </a:r>
                    </a:p>
                    <a:p>
                      <a:pPr algn="r"/>
                      <a:r>
                        <a:rPr lang="fa-IR" sz="2400" b="1" baseline="0" dirty="0" smtClean="0"/>
                        <a:t>در مدارس دموکراتیک، دانش آموزان در هر سنی و بعضی از افراد بزرگسال بر سوالات مهم رای میدهند.</a:t>
                      </a:r>
                    </a:p>
                    <a:p>
                      <a:pPr algn="r"/>
                      <a:r>
                        <a:rPr lang="fa-IR" sz="2400" b="1" dirty="0" smtClean="0"/>
                        <a:t>آن</a:t>
                      </a:r>
                      <a:r>
                        <a:rPr lang="fa-IR" sz="2400" b="1" baseline="0" dirty="0" smtClean="0"/>
                        <a:t> ها هفته ای یک بار در جلسه رای می دهند.</a:t>
                      </a:r>
                    </a:p>
                    <a:p>
                      <a:pPr algn="r"/>
                      <a:r>
                        <a:rPr lang="fa-IR" sz="2400" b="1" baseline="0" dirty="0" smtClean="0"/>
                        <a:t>آن ها اول صحبت می کنند. سپس آن ها رای می دهند. هرکسی یک رای میگیرد.</a:t>
                      </a:r>
                    </a:p>
                    <a:p>
                      <a:pPr algn="r"/>
                      <a:r>
                        <a:rPr lang="fa-IR" sz="2400" b="1" baseline="0" dirty="0" smtClean="0"/>
                        <a:t>رای دانش آموزان به اندازه رای بزگسالان مهم است.</a:t>
                      </a:r>
                    </a:p>
                    <a:p>
                      <a:pPr algn="r"/>
                      <a:r>
                        <a:rPr lang="fa-IR" sz="2400" b="1" baseline="0" dirty="0" smtClean="0"/>
                        <a:t>حتی رای یک بچه پنج ساله مهم است</a:t>
                      </a:r>
                      <a:r>
                        <a:rPr lang="fa-IR" b="1" baseline="0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Shila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Nateghi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Shila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086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3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457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The Name Of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Shila</dc:creator>
  <cp:lastModifiedBy>Shila</cp:lastModifiedBy>
  <cp:revision>20</cp:revision>
  <dcterms:created xsi:type="dcterms:W3CDTF">2020-03-06T06:42:24Z</dcterms:created>
  <dcterms:modified xsi:type="dcterms:W3CDTF">2020-03-06T11:53:41Z</dcterms:modified>
</cp:coreProperties>
</file>