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19F4E-EB34-431F-A081-F0596DD2A2B8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F7773-A596-4322-B8E1-4D3AB0DE4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3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BC26B-C0B0-4421-A7B7-EA93CD85D0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2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3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1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3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90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0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9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3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8535E-34FB-4439-B3A7-FFC47E9BAECA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E02E8-9EB4-484E-931D-76C5BCCAE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1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219200"/>
          </a:xfrm>
        </p:spPr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15400" cy="5638800"/>
          </a:xfrm>
        </p:spPr>
        <p:txBody>
          <a:bodyPr/>
          <a:lstStyle/>
          <a:p>
            <a:pPr algn="r"/>
            <a:endParaRPr lang="fa-IR" dirty="0" smtClean="0"/>
          </a:p>
          <a:p>
            <a:pPr algn="r"/>
            <a:endParaRPr lang="fa-IR" dirty="0"/>
          </a:p>
          <a:p>
            <a:pPr algn="r"/>
            <a:r>
              <a:rPr lang="fa-IR" b="1" dirty="0"/>
              <a:t> </a:t>
            </a:r>
            <a:r>
              <a:rPr lang="fa-IR" b="1" dirty="0" smtClean="0"/>
              <a:t>                </a:t>
            </a:r>
            <a:r>
              <a:rPr lang="fa-IR" sz="3600" b="1" dirty="0" smtClean="0">
                <a:solidFill>
                  <a:srgbClr val="FF0000"/>
                </a:solidFill>
              </a:rPr>
              <a:t>زبان انگلیسی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استاد مربوطه:شیلا ناطقی</a:t>
            </a: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          درس </a:t>
            </a:r>
            <a:r>
              <a:rPr lang="fa-IR" sz="3600" b="1" smtClean="0">
                <a:solidFill>
                  <a:srgbClr val="FF0000"/>
                </a:solidFill>
              </a:rPr>
              <a:t>: </a:t>
            </a:r>
            <a:r>
              <a:rPr lang="fa-IR" sz="3600" b="1">
                <a:solidFill>
                  <a:srgbClr val="FF0000"/>
                </a:solidFill>
              </a:rPr>
              <a:t>4</a:t>
            </a:r>
            <a:endParaRPr lang="fa-IR" sz="3600" b="1" dirty="0" smtClean="0">
              <a:solidFill>
                <a:srgbClr val="FF0000"/>
              </a:solidFill>
            </a:endParaRPr>
          </a:p>
          <a:p>
            <a:pPr algn="r"/>
            <a:r>
              <a:rPr lang="fa-IR" sz="3600" b="1" dirty="0" smtClean="0">
                <a:solidFill>
                  <a:srgbClr val="FF0000"/>
                </a:solidFill>
              </a:rPr>
              <a:t>    دانشگاه:فنی و حرفه ای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hila\Desktop\WipeOut52_03_2020_105212.772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4038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07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499158"/>
              </p:ext>
            </p:extLst>
          </p:nvPr>
        </p:nvGraphicFramePr>
        <p:xfrm>
          <a:off x="76200" y="152400"/>
          <a:ext cx="8991600" cy="655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5800"/>
                <a:gridCol w="4495800"/>
              </a:tblGrid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Elderly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dirty="0" smtClean="0"/>
                        <a:t>افراد مسن و پیر</a:t>
                      </a:r>
                      <a:endParaRPr lang="en-US" sz="4400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Independent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مستقل</a:t>
                      </a:r>
                      <a:endParaRPr lang="en-US" sz="4400" b="1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Population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جمعیت</a:t>
                      </a:r>
                      <a:endParaRPr lang="en-US" sz="4400" b="1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Design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طرح</a:t>
                      </a:r>
                      <a:endParaRPr lang="en-US" sz="4400" b="1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Odd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عجیب</a:t>
                      </a:r>
                      <a:endParaRPr lang="en-US" sz="4400" b="1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Apartment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آپارتمان</a:t>
                      </a:r>
                      <a:endParaRPr lang="en-US" sz="4400" b="1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Shape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شکل</a:t>
                      </a:r>
                      <a:endParaRPr lang="en-US" sz="4400" b="1" dirty="0"/>
                    </a:p>
                  </a:txBody>
                  <a:tcPr/>
                </a:tc>
              </a:tr>
              <a:tr h="81915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/>
                        <a:t>Balcony</a:t>
                      </a:r>
                      <a:endParaRPr lang="en-US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4400" b="1" dirty="0" smtClean="0"/>
                        <a:t>بالکن</a:t>
                      </a:r>
                      <a:endParaRPr lang="en-US" sz="4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5720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731434"/>
              </p:ext>
            </p:extLst>
          </p:nvPr>
        </p:nvGraphicFramePr>
        <p:xfrm>
          <a:off x="76200" y="76201"/>
          <a:ext cx="89916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1600"/>
              </a:tblGrid>
              <a:tr h="4116691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Everyone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looks twice at one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apartment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building in </a:t>
                      </a:r>
                      <a:r>
                        <a:rPr lang="en-US" sz="2800" baseline="0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Mitaka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, Japan.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On the outside, the apartments are like toy    blocks.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They are pink, purple, yellow and other bright colors.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They have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shapes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like circles and squares.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    It’s a very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odd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building.</a:t>
                      </a:r>
                    </a:p>
                    <a:p>
                      <a:pPr marL="0" indent="0">
                        <a:buNone/>
                      </a:pP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       </a:t>
                      </a:r>
                    </a:p>
                    <a:p>
                      <a:pPr marL="0" indent="0">
                        <a:buNone/>
                      </a:pPr>
                      <a:endParaRPr lang="en-US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2436508">
                <a:tc>
                  <a:txBody>
                    <a:bodyPr/>
                    <a:lstStyle/>
                    <a:p>
                      <a:pPr algn="r"/>
                      <a:r>
                        <a:rPr lang="fa-IR" sz="3200" b="1" dirty="0" smtClean="0"/>
                        <a:t>در</a:t>
                      </a:r>
                      <a:r>
                        <a:rPr lang="fa-IR" sz="3200" b="1" baseline="0" dirty="0" smtClean="0"/>
                        <a:t> میتیکا ژاپن ، هرکسی دوبار به آپارتمان نگاه میکند.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از بیرون آپارتمان ها شبیه خانه سازی های اسباب بازی هستند.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آن ها صورتی ، بنفش ، زرد و دیگر رنگ های روشن هستند.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آن ها به شکل های دایره و مربع هستند.</a:t>
                      </a:r>
                    </a:p>
                    <a:p>
                      <a:pPr algn="r"/>
                      <a:r>
                        <a:rPr lang="fa-IR" sz="3200" b="1" baseline="0" dirty="0" smtClean="0"/>
                        <a:t>آن ها ساختمان های خیلی عجیبی هستند.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6106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50107"/>
              </p:ext>
            </p:extLst>
          </p:nvPr>
        </p:nvGraphicFramePr>
        <p:xfrm>
          <a:off x="76200" y="152400"/>
          <a:ext cx="8991600" cy="670938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8991600"/>
              </a:tblGrid>
              <a:tr h="3429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2.Do you want to see more?</a:t>
                      </a:r>
                    </a:p>
                    <a:p>
                      <a:r>
                        <a:rPr lang="en-US" sz="2400" dirty="0" smtClean="0"/>
                        <a:t>   Walk inside one of the apartments.</a:t>
                      </a:r>
                    </a:p>
                    <a:p>
                      <a:r>
                        <a:rPr lang="en-US" sz="2400" dirty="0" smtClean="0"/>
                        <a:t>   Be careful !  Don’t fall !  The floors are not flat.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It’s hard to keep your balance.</a:t>
                      </a:r>
                    </a:p>
                    <a:p>
                      <a:r>
                        <a:rPr lang="en-US" sz="2400" dirty="0" smtClean="0"/>
                        <a:t>   Do you want to see the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balcony</a:t>
                      </a:r>
                      <a:r>
                        <a:rPr lang="en-US" sz="2400" dirty="0" smtClean="0"/>
                        <a:t>? Watch</a:t>
                      </a:r>
                      <a:r>
                        <a:rPr lang="en-US" sz="2400" baseline="0" dirty="0" smtClean="0"/>
                        <a:t> out ! Don’t hit your head ! </a:t>
                      </a:r>
                    </a:p>
                    <a:p>
                      <a:r>
                        <a:rPr lang="en-US" sz="2400" baseline="0" dirty="0" smtClean="0"/>
                        <a:t>  The door to the balcony is very small. It’s very low. You have to crawl  through it.</a:t>
                      </a:r>
                    </a:p>
                    <a:p>
                      <a:r>
                        <a:rPr lang="en-US" sz="2400" baseline="0" dirty="0" smtClean="0"/>
                        <a:t>   Do you want to look out the window? </a:t>
                      </a:r>
                    </a:p>
                    <a:p>
                      <a:r>
                        <a:rPr lang="en-US" sz="2400" baseline="0" dirty="0" smtClean="0"/>
                        <a:t>   Good luck ! One window is up near the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ceiling</a:t>
                      </a:r>
                      <a:r>
                        <a:rPr lang="en-US" sz="2400" baseline="0" dirty="0" smtClean="0"/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051782">
                <a:tc>
                  <a:txBody>
                    <a:bodyPr/>
                    <a:lstStyle/>
                    <a:p>
                      <a:pPr algn="r"/>
                      <a:r>
                        <a:rPr lang="fa-IR" sz="2400" b="1" dirty="0" smtClean="0">
                          <a:solidFill>
                            <a:schemeClr val="tx1"/>
                          </a:solidFill>
                        </a:rPr>
                        <a:t>آیا میخواهید بیشتر بدانید؟</a:t>
                      </a:r>
                    </a:p>
                    <a:p>
                      <a:pPr algn="r"/>
                      <a:r>
                        <a:rPr lang="fa-IR" sz="2400" b="1" dirty="0" smtClean="0">
                          <a:solidFill>
                            <a:schemeClr val="tx1"/>
                          </a:solidFill>
                        </a:rPr>
                        <a:t>در</a:t>
                      </a:r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</a:rPr>
                        <a:t> داخل یکی از آپارتمان ها قدم بزنید.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</a:rPr>
                        <a:t>مواظب باشید نیفتید ! کف زمین صاف نیست. حفظ تعادل در آن جا سخت است.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</a:rPr>
                        <a:t>آیا می خواهید بالکن را ببینید ؟ مواظب باشید ! سرتان ضربه نخورد.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</a:rPr>
                        <a:t>در بالکن خیلی کوچک است. حیلی کوتاه است. شما باید چهاردست و پا بروید.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</a:rPr>
                        <a:t>آیا می خواهید بیرون از پنجره را نگاه کنید ؟</a:t>
                      </a:r>
                    </a:p>
                    <a:p>
                      <a:pPr algn="r"/>
                      <a:r>
                        <a:rPr lang="fa-IR" sz="2400" b="1" baseline="0" dirty="0" smtClean="0">
                          <a:solidFill>
                            <a:schemeClr val="tx1"/>
                          </a:solidFill>
                        </a:rPr>
                        <a:t>موفق باشید ! یکی از پنجره ها بالا نزدیک سقف است</a:t>
                      </a:r>
                      <a:r>
                        <a:rPr lang="fa-IR" b="1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89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29382"/>
              </p:ext>
            </p:extLst>
          </p:nvPr>
        </p:nvGraphicFramePr>
        <p:xfrm>
          <a:off x="76200" y="152400"/>
          <a:ext cx="8991600" cy="6629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91600"/>
              </a:tblGrid>
              <a:tr h="33147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Why do people want to live in this odd place?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   The answer is surprising. This unusual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design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is good for you !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   It keeps your brain active. It </a:t>
                      </a:r>
                      <a:r>
                        <a:rPr lang="en-US" sz="2800" baseline="0" smtClean="0">
                          <a:solidFill>
                            <a:schemeClr val="bg1"/>
                          </a:solidFill>
                        </a:rPr>
                        <a:t>keeps </a:t>
                      </a:r>
                      <a:r>
                        <a:rPr lang="en-US" sz="2800" baseline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your body active too.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  You have to work to keep your balance.</a:t>
                      </a:r>
                    </a:p>
                    <a:p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This exercise is healthy , especially for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elderly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people.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314700">
                <a:tc>
                  <a:txBody>
                    <a:bodyPr/>
                    <a:lstStyle/>
                    <a:p>
                      <a:pPr algn="r"/>
                      <a:r>
                        <a:rPr lang="fa-IR" sz="2800" b="1" dirty="0" smtClean="0"/>
                        <a:t>چرا مردم می خواهند در این جای عجیب زندگی کنند؟</a:t>
                      </a:r>
                    </a:p>
                    <a:p>
                      <a:pPr algn="r"/>
                      <a:r>
                        <a:rPr lang="fa-IR" sz="2800" b="1" dirty="0" smtClean="0"/>
                        <a:t>جواب شگفت زده کننده است.</a:t>
                      </a:r>
                      <a:r>
                        <a:rPr lang="fa-IR" sz="2800" b="1" baseline="0" dirty="0" smtClean="0"/>
                        <a:t> این طرح عجیب برای شما خوب است.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مغز شما را فعال نگه میدارد. بدن شما را نیز فعال نگه میدارد.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شما باید کار کنید تا بتوانید تعادل خود را حفظ کنید.</a:t>
                      </a:r>
                    </a:p>
                    <a:p>
                      <a:pPr algn="r"/>
                      <a:r>
                        <a:rPr lang="fa-IR" sz="2800" b="1" baseline="0" dirty="0" smtClean="0"/>
                        <a:t>این ورزش  مخصوصا برای افراد مسن ، ورزش سالمی است. 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31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0113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</a:rPr>
              <a:t>Shila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</a:rPr>
              <a:t>Nateghi</a:t>
            </a:r>
            <a:r>
              <a:rPr lang="en-US" sz="6600" b="1" dirty="0" smtClean="0">
                <a:solidFill>
                  <a:srgbClr val="FF0000"/>
                </a:solidFill>
              </a:rPr>
              <a:t>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Shila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14400"/>
            <a:ext cx="7086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95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455</Words>
  <Application>Microsoft Office PowerPoint</Application>
  <PresentationFormat>On-screen Show (4:3)</PresentationFormat>
  <Paragraphs>60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 The Name Of God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Shila</dc:creator>
  <cp:lastModifiedBy>Shila</cp:lastModifiedBy>
  <cp:revision>19</cp:revision>
  <dcterms:created xsi:type="dcterms:W3CDTF">2020-03-06T16:52:18Z</dcterms:created>
  <dcterms:modified xsi:type="dcterms:W3CDTF">2020-03-07T07:55:11Z</dcterms:modified>
</cp:coreProperties>
</file>