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4/6/2020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3580" y="1335587"/>
            <a:ext cx="7766936" cy="1646302"/>
          </a:xfrm>
        </p:spPr>
        <p:txBody>
          <a:bodyPr/>
          <a:lstStyle/>
          <a:p>
            <a:r>
              <a:rPr lang="fa-IR" dirty="0"/>
              <a:t>حقوق خانواده در اسلام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 rtl="1"/>
            <a:r>
              <a:rPr lang="fa-IR" sz="3200" dirty="0"/>
              <a:t>مدرس: فاطمه بنی هاشمی</a:t>
            </a:r>
            <a:endParaRPr lang="en-US" sz="32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9774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157" y="141668"/>
            <a:ext cx="4615118" cy="66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502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80" y="160901"/>
            <a:ext cx="4653566" cy="6561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4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891" y="115910"/>
            <a:ext cx="4728070" cy="6600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2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07" y="115910"/>
            <a:ext cx="4608038" cy="665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17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589" y="821173"/>
            <a:ext cx="8568744" cy="4726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63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921" y="1855965"/>
            <a:ext cx="9367234" cy="286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6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104" y="167425"/>
            <a:ext cx="4565408" cy="65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32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317" y="103031"/>
            <a:ext cx="4676982" cy="662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140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43" y="628097"/>
            <a:ext cx="7950556" cy="531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08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753" y="837127"/>
            <a:ext cx="8697688" cy="479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5936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 rtl="1"/>
            <a:r>
              <a:rPr lang="fa-IR" sz="4000" dirty="0" smtClean="0"/>
              <a:t>فصل اول: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7334" y="2843169"/>
            <a:ext cx="8596668" cy="1406859"/>
          </a:xfrm>
        </p:spPr>
        <p:txBody>
          <a:bodyPr>
            <a:normAutofit/>
          </a:bodyPr>
          <a:lstStyle/>
          <a:p>
            <a:pPr algn="ctr" rtl="1"/>
            <a:r>
              <a:rPr lang="fa-IR" sz="4400" dirty="0" smtClean="0"/>
              <a:t>تعریف حقوق و رشته های آن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982540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033" y="1998421"/>
            <a:ext cx="6779534" cy="1320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121" y="812457"/>
            <a:ext cx="8207876" cy="5013528"/>
          </a:xfrm>
        </p:spPr>
      </p:pic>
    </p:spTree>
    <p:extLst>
      <p:ext uri="{BB962C8B-B14F-4D97-AF65-F5344CB8AC3E}">
        <p14:creationId xmlns:p14="http://schemas.microsoft.com/office/powerpoint/2010/main" val="125425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22432" y="1871730"/>
            <a:ext cx="1647899" cy="1320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3905" y="63864"/>
            <a:ext cx="4741594" cy="6770728"/>
          </a:xfrm>
        </p:spPr>
      </p:pic>
    </p:spTree>
    <p:extLst>
      <p:ext uri="{BB962C8B-B14F-4D97-AF65-F5344CB8AC3E}">
        <p14:creationId xmlns:p14="http://schemas.microsoft.com/office/powerpoint/2010/main" val="371315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6686" y="609600"/>
            <a:ext cx="3876541" cy="1320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18" y="250164"/>
            <a:ext cx="5502610" cy="6567768"/>
          </a:xfrm>
        </p:spPr>
      </p:pic>
      <p:pic>
        <p:nvPicPr>
          <p:cNvPr id="5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18" y="210096"/>
            <a:ext cx="5502610" cy="6567768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618" y="170028"/>
            <a:ext cx="5502610" cy="65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69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8906" y="609600"/>
            <a:ext cx="4022807" cy="13208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76" y="243531"/>
            <a:ext cx="6867770" cy="6479180"/>
          </a:xfrm>
        </p:spPr>
      </p:pic>
    </p:spTree>
    <p:extLst>
      <p:ext uri="{BB962C8B-B14F-4D97-AF65-F5344CB8AC3E}">
        <p14:creationId xmlns:p14="http://schemas.microsoft.com/office/powerpoint/2010/main" val="677303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3650" y="622479"/>
            <a:ext cx="5358825" cy="13208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160" y="622479"/>
            <a:ext cx="8275836" cy="5142366"/>
          </a:xfrm>
        </p:spPr>
      </p:pic>
    </p:spTree>
    <p:extLst>
      <p:ext uri="{BB962C8B-B14F-4D97-AF65-F5344CB8AC3E}">
        <p14:creationId xmlns:p14="http://schemas.microsoft.com/office/powerpoint/2010/main" val="5767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fa-IR" sz="4000" dirty="0" smtClean="0"/>
              <a:t>فصل دوم: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 rtl="1"/>
            <a:r>
              <a:rPr lang="fa-IR" sz="4400" dirty="0" smtClean="0"/>
              <a:t>نقش قانون و مقررات در زندگی</a:t>
            </a:r>
          </a:p>
          <a:p>
            <a:pPr marL="0" indent="0" algn="ctr" rtl="1">
              <a:buNone/>
            </a:pPr>
            <a:endParaRPr lang="fa-IR" sz="4400" dirty="0"/>
          </a:p>
          <a:p>
            <a:pPr marL="0" indent="0" algn="ctr" rtl="1">
              <a:buNone/>
            </a:pPr>
            <a:r>
              <a:rPr lang="fa-IR" sz="4400" dirty="0" smtClean="0"/>
              <a:t> فردی واجتماعی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04678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392" y="193182"/>
            <a:ext cx="4571312" cy="652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406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</TotalTime>
  <Words>30</Words>
  <Application>Microsoft Office PowerPoint</Application>
  <PresentationFormat>Widescreen</PresentationFormat>
  <Paragraphs>8</Paragraphs>
  <Slides>19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Tahoma</vt:lpstr>
      <vt:lpstr>Trebuchet MS</vt:lpstr>
      <vt:lpstr>Wingdings 3</vt:lpstr>
      <vt:lpstr>Facet</vt:lpstr>
      <vt:lpstr>حقوق خانواده در اسلام</vt:lpstr>
      <vt:lpstr>فصل اول: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فصل دوم: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Click</dc:creator>
  <cp:lastModifiedBy>Click</cp:lastModifiedBy>
  <cp:revision>19</cp:revision>
  <dcterms:created xsi:type="dcterms:W3CDTF">2020-04-06T09:29:58Z</dcterms:created>
  <dcterms:modified xsi:type="dcterms:W3CDTF">2020-04-06T10:00:22Z</dcterms:modified>
</cp:coreProperties>
</file>