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71" r:id="rId1"/>
  </p:sldMasterIdLst>
  <p:sldIdLst>
    <p:sldId id="256" r:id="rId2"/>
    <p:sldId id="280" r:id="rId3"/>
    <p:sldId id="281" r:id="rId4"/>
    <p:sldId id="282" r:id="rId5"/>
    <p:sldId id="284" r:id="rId6"/>
    <p:sldId id="285" r:id="rId7"/>
    <p:sldId id="286" r:id="rId8"/>
    <p:sldId id="287" r:id="rId9"/>
    <p:sldId id="288" r:id="rId10"/>
    <p:sldId id="335" r:id="rId11"/>
    <p:sldId id="336" r:id="rId12"/>
    <p:sldId id="337" r:id="rId13"/>
    <p:sldId id="33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92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f5e71d4054d258be" providerId="LiveId" clId="{6E95E6AE-A57C-5447-AC56-0D7BFD3BB5AB}"/>
    <pc:docChg chg="custSel addSld delSld modSld">
      <pc:chgData name="" userId="f5e71d4054d258be" providerId="LiveId" clId="{6E95E6AE-A57C-5447-AC56-0D7BFD3BB5AB}" dt="2020-04-09T20:12:41.514" v="11927" actId="680"/>
      <pc:docMkLst>
        <pc:docMk/>
      </pc:docMkLst>
      <pc:sldChg chg="modSp">
        <pc:chgData name="" userId="f5e71d4054d258be" providerId="LiveId" clId="{6E95E6AE-A57C-5447-AC56-0D7BFD3BB5AB}" dt="2020-04-08T20:41:06.536" v="38" actId="20577"/>
        <pc:sldMkLst>
          <pc:docMk/>
          <pc:sldMk cId="3236062244" sldId="256"/>
        </pc:sldMkLst>
        <pc:spChg chg="mod">
          <ac:chgData name="" userId="f5e71d4054d258be" providerId="LiveId" clId="{6E95E6AE-A57C-5447-AC56-0D7BFD3BB5AB}" dt="2020-04-08T20:40:32.109" v="16" actId="20577"/>
          <ac:spMkLst>
            <pc:docMk/>
            <pc:sldMk cId="3236062244" sldId="256"/>
            <ac:spMk id="2" creationId="{E0BAECC9-D1B4-AA43-90D5-231733AB76CD}"/>
          </ac:spMkLst>
        </pc:spChg>
        <pc:spChg chg="mod">
          <ac:chgData name="" userId="f5e71d4054d258be" providerId="LiveId" clId="{6E95E6AE-A57C-5447-AC56-0D7BFD3BB5AB}" dt="2020-04-08T20:41:06.536" v="38" actId="20577"/>
          <ac:spMkLst>
            <pc:docMk/>
            <pc:sldMk cId="3236062244" sldId="256"/>
            <ac:spMk id="3" creationId="{FAECCA48-66F3-4D4A-9A8B-64DDC9108AED}"/>
          </ac:spMkLst>
        </pc:spChg>
      </pc:sldChg>
      <pc:sldChg chg="modSp new">
        <pc:chgData name="" userId="f5e71d4054d258be" providerId="LiveId" clId="{6E95E6AE-A57C-5447-AC56-0D7BFD3BB5AB}" dt="2020-04-08T20:45:00.470" v="117" actId="20577"/>
        <pc:sldMkLst>
          <pc:docMk/>
          <pc:sldMk cId="3188629667" sldId="257"/>
        </pc:sldMkLst>
        <pc:spChg chg="mod">
          <ac:chgData name="" userId="f5e71d4054d258be" providerId="LiveId" clId="{6E95E6AE-A57C-5447-AC56-0D7BFD3BB5AB}" dt="2020-04-08T20:43:54.354" v="62" actId="20577"/>
          <ac:spMkLst>
            <pc:docMk/>
            <pc:sldMk cId="3188629667" sldId="257"/>
            <ac:spMk id="2" creationId="{1B3DC550-BCCE-C24C-A641-0748F8B57CCC}"/>
          </ac:spMkLst>
        </pc:spChg>
        <pc:spChg chg="mod">
          <ac:chgData name="" userId="f5e71d4054d258be" providerId="LiveId" clId="{6E95E6AE-A57C-5447-AC56-0D7BFD3BB5AB}" dt="2020-04-08T20:45:00.470" v="117" actId="20577"/>
          <ac:spMkLst>
            <pc:docMk/>
            <pc:sldMk cId="3188629667" sldId="257"/>
            <ac:spMk id="3" creationId="{7C9905D0-6F00-5840-80FC-DAE90E27B800}"/>
          </ac:spMkLst>
        </pc:spChg>
      </pc:sldChg>
      <pc:sldChg chg="modSp new">
        <pc:chgData name="" userId="f5e71d4054d258be" providerId="LiveId" clId="{6E95E6AE-A57C-5447-AC56-0D7BFD3BB5AB}" dt="2020-04-08T20:42:08.296" v="57" actId="20577"/>
        <pc:sldMkLst>
          <pc:docMk/>
          <pc:sldMk cId="4278209288" sldId="258"/>
        </pc:sldMkLst>
        <pc:spChg chg="mod">
          <ac:chgData name="" userId="f5e71d4054d258be" providerId="LiveId" clId="{6E95E6AE-A57C-5447-AC56-0D7BFD3BB5AB}" dt="2020-04-08T20:42:08.296" v="57" actId="20577"/>
          <ac:spMkLst>
            <pc:docMk/>
            <pc:sldMk cId="4278209288" sldId="258"/>
            <ac:spMk id="2" creationId="{7DCF4D9D-96C1-584A-8E0F-EF00C44662A1}"/>
          </ac:spMkLst>
        </pc:spChg>
        <pc:spChg chg="mod">
          <ac:chgData name="" userId="f5e71d4054d258be" providerId="LiveId" clId="{6E95E6AE-A57C-5447-AC56-0D7BFD3BB5AB}" dt="2020-04-08T20:41:28.936" v="40" actId="22"/>
          <ac:spMkLst>
            <pc:docMk/>
            <pc:sldMk cId="4278209288" sldId="258"/>
            <ac:spMk id="3" creationId="{286A1A4E-5156-6040-A9EB-7482E8622F35}"/>
          </ac:spMkLst>
        </pc:spChg>
      </pc:sldChg>
      <pc:sldChg chg="modSp new">
        <pc:chgData name="" userId="f5e71d4054d258be" providerId="LiveId" clId="{6E95E6AE-A57C-5447-AC56-0D7BFD3BB5AB}" dt="2020-04-08T20:48:24.826" v="221" actId="20577"/>
        <pc:sldMkLst>
          <pc:docMk/>
          <pc:sldMk cId="1250910573" sldId="259"/>
        </pc:sldMkLst>
        <pc:spChg chg="mod">
          <ac:chgData name="" userId="f5e71d4054d258be" providerId="LiveId" clId="{6E95E6AE-A57C-5447-AC56-0D7BFD3BB5AB}" dt="2020-04-08T20:45:46.193" v="136" actId="20577"/>
          <ac:spMkLst>
            <pc:docMk/>
            <pc:sldMk cId="1250910573" sldId="259"/>
            <ac:spMk id="2" creationId="{8A288CAB-212F-2340-8A4B-0E7663DF8541}"/>
          </ac:spMkLst>
        </pc:spChg>
        <pc:spChg chg="mod">
          <ac:chgData name="" userId="f5e71d4054d258be" providerId="LiveId" clId="{6E95E6AE-A57C-5447-AC56-0D7BFD3BB5AB}" dt="2020-04-08T20:48:24.826" v="221" actId="20577"/>
          <ac:spMkLst>
            <pc:docMk/>
            <pc:sldMk cId="1250910573" sldId="259"/>
            <ac:spMk id="3" creationId="{DF1DE858-92AA-394A-8A59-47EAFA5B44A5}"/>
          </ac:spMkLst>
        </pc:spChg>
      </pc:sldChg>
      <pc:sldChg chg="modSp new">
        <pc:chgData name="" userId="f5e71d4054d258be" providerId="LiveId" clId="{6E95E6AE-A57C-5447-AC56-0D7BFD3BB5AB}" dt="2020-04-08T20:50:34.573" v="289" actId="20577"/>
        <pc:sldMkLst>
          <pc:docMk/>
          <pc:sldMk cId="3733971706" sldId="260"/>
        </pc:sldMkLst>
        <pc:spChg chg="mod">
          <ac:chgData name="" userId="f5e71d4054d258be" providerId="LiveId" clId="{6E95E6AE-A57C-5447-AC56-0D7BFD3BB5AB}" dt="2020-04-08T20:49:05.119" v="223" actId="22"/>
          <ac:spMkLst>
            <pc:docMk/>
            <pc:sldMk cId="3733971706" sldId="260"/>
            <ac:spMk id="2" creationId="{82746973-6F16-B545-84B2-D7A90BE9570E}"/>
          </ac:spMkLst>
        </pc:spChg>
        <pc:spChg chg="mod">
          <ac:chgData name="" userId="f5e71d4054d258be" providerId="LiveId" clId="{6E95E6AE-A57C-5447-AC56-0D7BFD3BB5AB}" dt="2020-04-08T20:50:34.573" v="289" actId="20577"/>
          <ac:spMkLst>
            <pc:docMk/>
            <pc:sldMk cId="3733971706" sldId="260"/>
            <ac:spMk id="3" creationId="{481F860F-8014-2945-B39C-9CBA7194FDF1}"/>
          </ac:spMkLst>
        </pc:spChg>
      </pc:sldChg>
      <pc:sldChg chg="modSp new">
        <pc:chgData name="" userId="f5e71d4054d258be" providerId="LiveId" clId="{6E95E6AE-A57C-5447-AC56-0D7BFD3BB5AB}" dt="2020-04-08T20:54:12.209" v="484" actId="22"/>
        <pc:sldMkLst>
          <pc:docMk/>
          <pc:sldMk cId="3935046089" sldId="261"/>
        </pc:sldMkLst>
        <pc:spChg chg="mod">
          <ac:chgData name="" userId="f5e71d4054d258be" providerId="LiveId" clId="{6E95E6AE-A57C-5447-AC56-0D7BFD3BB5AB}" dt="2020-04-08T20:51:34.203" v="317" actId="20577"/>
          <ac:spMkLst>
            <pc:docMk/>
            <pc:sldMk cId="3935046089" sldId="261"/>
            <ac:spMk id="2" creationId="{3FAB71F9-46DC-1449-8A33-4FE3F7782E5F}"/>
          </ac:spMkLst>
        </pc:spChg>
        <pc:spChg chg="mod">
          <ac:chgData name="" userId="f5e71d4054d258be" providerId="LiveId" clId="{6E95E6AE-A57C-5447-AC56-0D7BFD3BB5AB}" dt="2020-04-08T20:54:12.209" v="484" actId="22"/>
          <ac:spMkLst>
            <pc:docMk/>
            <pc:sldMk cId="3935046089" sldId="261"/>
            <ac:spMk id="3" creationId="{C1E294D8-B60D-DB45-BFBB-6C139BD33D6C}"/>
          </ac:spMkLst>
        </pc:spChg>
      </pc:sldChg>
      <pc:sldChg chg="modSp new">
        <pc:chgData name="" userId="f5e71d4054d258be" providerId="LiveId" clId="{6E95E6AE-A57C-5447-AC56-0D7BFD3BB5AB}" dt="2020-04-08T21:01:08.782" v="731" actId="20577"/>
        <pc:sldMkLst>
          <pc:docMk/>
          <pc:sldMk cId="2475325812" sldId="262"/>
        </pc:sldMkLst>
        <pc:spChg chg="mod">
          <ac:chgData name="" userId="f5e71d4054d258be" providerId="LiveId" clId="{6E95E6AE-A57C-5447-AC56-0D7BFD3BB5AB}" dt="2020-04-08T21:01:08.782" v="731" actId="20577"/>
          <ac:spMkLst>
            <pc:docMk/>
            <pc:sldMk cId="2475325812" sldId="262"/>
            <ac:spMk id="3" creationId="{085273C5-2518-C044-9B96-BAA77EEDA951}"/>
          </ac:spMkLst>
        </pc:spChg>
      </pc:sldChg>
      <pc:sldChg chg="modSp new">
        <pc:chgData name="" userId="f5e71d4054d258be" providerId="LiveId" clId="{6E95E6AE-A57C-5447-AC56-0D7BFD3BB5AB}" dt="2020-04-08T21:03:06.748" v="786" actId="20577"/>
        <pc:sldMkLst>
          <pc:docMk/>
          <pc:sldMk cId="199345430" sldId="263"/>
        </pc:sldMkLst>
        <pc:spChg chg="mod">
          <ac:chgData name="" userId="f5e71d4054d258be" providerId="LiveId" clId="{6E95E6AE-A57C-5447-AC56-0D7BFD3BB5AB}" dt="2020-04-08T21:01:57.991" v="733" actId="22"/>
          <ac:spMkLst>
            <pc:docMk/>
            <pc:sldMk cId="199345430" sldId="263"/>
            <ac:spMk id="2" creationId="{490E0A56-D739-4F41-9505-B9AE695D835E}"/>
          </ac:spMkLst>
        </pc:spChg>
        <pc:spChg chg="mod">
          <ac:chgData name="" userId="f5e71d4054d258be" providerId="LiveId" clId="{6E95E6AE-A57C-5447-AC56-0D7BFD3BB5AB}" dt="2020-04-08T21:03:06.748" v="786" actId="20577"/>
          <ac:spMkLst>
            <pc:docMk/>
            <pc:sldMk cId="199345430" sldId="263"/>
            <ac:spMk id="3" creationId="{965B805B-DF68-F64F-9459-04E1255B3036}"/>
          </ac:spMkLst>
        </pc:spChg>
      </pc:sldChg>
      <pc:sldChg chg="modSp new">
        <pc:chgData name="" userId="f5e71d4054d258be" providerId="LiveId" clId="{6E95E6AE-A57C-5447-AC56-0D7BFD3BB5AB}" dt="2020-04-08T21:10:16.718" v="884" actId="20577"/>
        <pc:sldMkLst>
          <pc:docMk/>
          <pc:sldMk cId="1899650254" sldId="264"/>
        </pc:sldMkLst>
        <pc:spChg chg="mod">
          <ac:chgData name="" userId="f5e71d4054d258be" providerId="LiveId" clId="{6E95E6AE-A57C-5447-AC56-0D7BFD3BB5AB}" dt="2020-04-08T21:06:40.173" v="789" actId="22"/>
          <ac:spMkLst>
            <pc:docMk/>
            <pc:sldMk cId="1899650254" sldId="264"/>
            <ac:spMk id="2" creationId="{2F96748A-7C84-DC43-8280-77CDB60155B0}"/>
          </ac:spMkLst>
        </pc:spChg>
        <pc:spChg chg="mod">
          <ac:chgData name="" userId="f5e71d4054d258be" providerId="LiveId" clId="{6E95E6AE-A57C-5447-AC56-0D7BFD3BB5AB}" dt="2020-04-08T21:10:16.718" v="884" actId="20577"/>
          <ac:spMkLst>
            <pc:docMk/>
            <pc:sldMk cId="1899650254" sldId="264"/>
            <ac:spMk id="3" creationId="{68DDC43C-CD1F-9E4C-AFCF-3F70E002D582}"/>
          </ac:spMkLst>
        </pc:spChg>
      </pc:sldChg>
      <pc:sldChg chg="addSp delSp modSp new">
        <pc:chgData name="" userId="f5e71d4054d258be" providerId="LiveId" clId="{6E95E6AE-A57C-5447-AC56-0D7BFD3BB5AB}" dt="2020-04-08T21:29:34.993" v="1249" actId="20577"/>
        <pc:sldMkLst>
          <pc:docMk/>
          <pc:sldMk cId="2329787995" sldId="265"/>
        </pc:sldMkLst>
        <pc:spChg chg="mod">
          <ac:chgData name="" userId="f5e71d4054d258be" providerId="LiveId" clId="{6E95E6AE-A57C-5447-AC56-0D7BFD3BB5AB}" dt="2020-04-08T21:26:11.842" v="1206" actId="20577"/>
          <ac:spMkLst>
            <pc:docMk/>
            <pc:sldMk cId="2329787995" sldId="265"/>
            <ac:spMk id="2" creationId="{B861D9F9-3CEA-1D47-8CB4-9CCD94103FE2}"/>
          </ac:spMkLst>
        </pc:spChg>
        <pc:spChg chg="del mod">
          <ac:chgData name="" userId="f5e71d4054d258be" providerId="LiveId" clId="{6E95E6AE-A57C-5447-AC56-0D7BFD3BB5AB}" dt="2020-04-08T21:25:32.641" v="1148" actId="21"/>
          <ac:spMkLst>
            <pc:docMk/>
            <pc:sldMk cId="2329787995" sldId="265"/>
            <ac:spMk id="3" creationId="{0B0BB78B-6EEE-F44A-8558-CFF94894108E}"/>
          </ac:spMkLst>
        </pc:spChg>
        <pc:spChg chg="add mod">
          <ac:chgData name="" userId="f5e71d4054d258be" providerId="LiveId" clId="{6E95E6AE-A57C-5447-AC56-0D7BFD3BB5AB}" dt="2020-04-08T21:29:34.993" v="1249" actId="20577"/>
          <ac:spMkLst>
            <pc:docMk/>
            <pc:sldMk cId="2329787995" sldId="265"/>
            <ac:spMk id="5" creationId="{94FD1137-6E6E-1548-B15E-ACA9ACE0C669}"/>
          </ac:spMkLst>
        </pc:spChg>
      </pc:sldChg>
      <pc:sldChg chg="addSp delSp modSp new">
        <pc:chgData name="" userId="f5e71d4054d258be" providerId="LiveId" clId="{6E95E6AE-A57C-5447-AC56-0D7BFD3BB5AB}" dt="2020-04-08T21:33:57.996" v="1421" actId="20577"/>
        <pc:sldMkLst>
          <pc:docMk/>
          <pc:sldMk cId="2574521991" sldId="266"/>
        </pc:sldMkLst>
        <pc:spChg chg="mod">
          <ac:chgData name="" userId="f5e71d4054d258be" providerId="LiveId" clId="{6E95E6AE-A57C-5447-AC56-0D7BFD3BB5AB}" dt="2020-04-08T21:30:15.441" v="1272" actId="20577"/>
          <ac:spMkLst>
            <pc:docMk/>
            <pc:sldMk cId="2574521991" sldId="266"/>
            <ac:spMk id="2" creationId="{ACC8F444-C77B-6F4E-9C22-D83EA902CD9D}"/>
          </ac:spMkLst>
        </pc:spChg>
        <pc:spChg chg="del">
          <ac:chgData name="" userId="f5e71d4054d258be" providerId="LiveId" clId="{6E95E6AE-A57C-5447-AC56-0D7BFD3BB5AB}" dt="2020-04-08T21:30:22.401" v="1273" actId="22"/>
          <ac:spMkLst>
            <pc:docMk/>
            <pc:sldMk cId="2574521991" sldId="266"/>
            <ac:spMk id="3" creationId="{E6A15EFF-F783-5C43-AF46-2FA635273980}"/>
          </ac:spMkLst>
        </pc:spChg>
        <pc:spChg chg="add mod">
          <ac:chgData name="" userId="f5e71d4054d258be" providerId="LiveId" clId="{6E95E6AE-A57C-5447-AC56-0D7BFD3BB5AB}" dt="2020-04-08T21:33:57.996" v="1421" actId="20577"/>
          <ac:spMkLst>
            <pc:docMk/>
            <pc:sldMk cId="2574521991" sldId="266"/>
            <ac:spMk id="5" creationId="{B33FFA12-D986-6849-A40F-188BCE740177}"/>
          </ac:spMkLst>
        </pc:spChg>
      </pc:sldChg>
      <pc:sldChg chg="modSp new">
        <pc:chgData name="" userId="f5e71d4054d258be" providerId="LiveId" clId="{6E95E6AE-A57C-5447-AC56-0D7BFD3BB5AB}" dt="2020-04-08T21:42:24.750" v="1762" actId="20577"/>
        <pc:sldMkLst>
          <pc:docMk/>
          <pc:sldMk cId="812324820" sldId="267"/>
        </pc:sldMkLst>
        <pc:spChg chg="mod">
          <ac:chgData name="" userId="f5e71d4054d258be" providerId="LiveId" clId="{6E95E6AE-A57C-5447-AC56-0D7BFD3BB5AB}" dt="2020-04-08T21:34:30.199" v="1440" actId="20577"/>
          <ac:spMkLst>
            <pc:docMk/>
            <pc:sldMk cId="812324820" sldId="267"/>
            <ac:spMk id="2" creationId="{09F3A887-3674-154B-B261-49E0817E6B45}"/>
          </ac:spMkLst>
        </pc:spChg>
        <pc:spChg chg="mod">
          <ac:chgData name="" userId="f5e71d4054d258be" providerId="LiveId" clId="{6E95E6AE-A57C-5447-AC56-0D7BFD3BB5AB}" dt="2020-04-08T21:42:24.750" v="1762" actId="20577"/>
          <ac:spMkLst>
            <pc:docMk/>
            <pc:sldMk cId="812324820" sldId="267"/>
            <ac:spMk id="3" creationId="{C3FA824A-7E2D-5748-903D-0F6AAF7882FF}"/>
          </ac:spMkLst>
        </pc:spChg>
      </pc:sldChg>
      <pc:sldChg chg="modSp new">
        <pc:chgData name="" userId="f5e71d4054d258be" providerId="LiveId" clId="{6E95E6AE-A57C-5447-AC56-0D7BFD3BB5AB}" dt="2020-04-08T21:51:02.343" v="2050" actId="20577"/>
        <pc:sldMkLst>
          <pc:docMk/>
          <pc:sldMk cId="413534130" sldId="268"/>
        </pc:sldMkLst>
        <pc:spChg chg="mod">
          <ac:chgData name="" userId="f5e71d4054d258be" providerId="LiveId" clId="{6E95E6AE-A57C-5447-AC56-0D7BFD3BB5AB}" dt="2020-04-08T21:46:04.293" v="1791" actId="20577"/>
          <ac:spMkLst>
            <pc:docMk/>
            <pc:sldMk cId="413534130" sldId="268"/>
            <ac:spMk id="2" creationId="{B512E07C-D870-F342-B34A-B6BB92C23DB7}"/>
          </ac:spMkLst>
        </pc:spChg>
        <pc:spChg chg="mod">
          <ac:chgData name="" userId="f5e71d4054d258be" providerId="LiveId" clId="{6E95E6AE-A57C-5447-AC56-0D7BFD3BB5AB}" dt="2020-04-08T21:51:02.343" v="2050" actId="20577"/>
          <ac:spMkLst>
            <pc:docMk/>
            <pc:sldMk cId="413534130" sldId="268"/>
            <ac:spMk id="3" creationId="{5E24A552-CB16-0446-B8FD-9CD3E334D713}"/>
          </ac:spMkLst>
        </pc:spChg>
      </pc:sldChg>
      <pc:sldChg chg="modSp new">
        <pc:chgData name="" userId="f5e71d4054d258be" providerId="LiveId" clId="{6E95E6AE-A57C-5447-AC56-0D7BFD3BB5AB}" dt="2020-04-08T21:58:54.975" v="2508" actId="20577"/>
        <pc:sldMkLst>
          <pc:docMk/>
          <pc:sldMk cId="2983270332" sldId="269"/>
        </pc:sldMkLst>
        <pc:spChg chg="mod">
          <ac:chgData name="" userId="f5e71d4054d258be" providerId="LiveId" clId="{6E95E6AE-A57C-5447-AC56-0D7BFD3BB5AB}" dt="2020-04-08T21:51:47.839" v="2074" actId="20577"/>
          <ac:spMkLst>
            <pc:docMk/>
            <pc:sldMk cId="2983270332" sldId="269"/>
            <ac:spMk id="2" creationId="{808AC30E-EB27-A149-BB1B-D0907CCDF56B}"/>
          </ac:spMkLst>
        </pc:spChg>
        <pc:spChg chg="mod">
          <ac:chgData name="" userId="f5e71d4054d258be" providerId="LiveId" clId="{6E95E6AE-A57C-5447-AC56-0D7BFD3BB5AB}" dt="2020-04-08T21:58:54.975" v="2508" actId="20577"/>
          <ac:spMkLst>
            <pc:docMk/>
            <pc:sldMk cId="2983270332" sldId="269"/>
            <ac:spMk id="3" creationId="{AD205258-C784-964A-ACEB-0B3318A8CAEF}"/>
          </ac:spMkLst>
        </pc:spChg>
      </pc:sldChg>
      <pc:sldChg chg="modSp new">
        <pc:chgData name="" userId="f5e71d4054d258be" providerId="LiveId" clId="{6E95E6AE-A57C-5447-AC56-0D7BFD3BB5AB}" dt="2020-04-09T07:52:26.336" v="2952" actId="20577"/>
        <pc:sldMkLst>
          <pc:docMk/>
          <pc:sldMk cId="1871586083" sldId="270"/>
        </pc:sldMkLst>
        <pc:spChg chg="mod">
          <ac:chgData name="" userId="f5e71d4054d258be" providerId="LiveId" clId="{6E95E6AE-A57C-5447-AC56-0D7BFD3BB5AB}" dt="2020-04-08T21:59:28.736" v="2528" actId="20577"/>
          <ac:spMkLst>
            <pc:docMk/>
            <pc:sldMk cId="1871586083" sldId="270"/>
            <ac:spMk id="2" creationId="{BA63C536-F39C-094B-A68C-D012B0A39C51}"/>
          </ac:spMkLst>
        </pc:spChg>
        <pc:spChg chg="mod">
          <ac:chgData name="" userId="f5e71d4054d258be" providerId="LiveId" clId="{6E95E6AE-A57C-5447-AC56-0D7BFD3BB5AB}" dt="2020-04-09T07:52:26.336" v="2952" actId="20577"/>
          <ac:spMkLst>
            <pc:docMk/>
            <pc:sldMk cId="1871586083" sldId="270"/>
            <ac:spMk id="3" creationId="{7972E73E-EB7C-7441-A3E8-1E5380005AEA}"/>
          </ac:spMkLst>
        </pc:spChg>
      </pc:sldChg>
      <pc:sldChg chg="modSp new">
        <pc:chgData name="" userId="f5e71d4054d258be" providerId="LiveId" clId="{6E95E6AE-A57C-5447-AC56-0D7BFD3BB5AB}" dt="2020-04-09T08:00:55.876" v="3407" actId="20577"/>
        <pc:sldMkLst>
          <pc:docMk/>
          <pc:sldMk cId="572330870" sldId="271"/>
        </pc:sldMkLst>
        <pc:spChg chg="mod">
          <ac:chgData name="" userId="f5e71d4054d258be" providerId="LiveId" clId="{6E95E6AE-A57C-5447-AC56-0D7BFD3BB5AB}" dt="2020-04-09T07:54:12.197" v="2977" actId="20577"/>
          <ac:spMkLst>
            <pc:docMk/>
            <pc:sldMk cId="572330870" sldId="271"/>
            <ac:spMk id="2" creationId="{B65FCCD4-4343-1240-84A0-6D7118BC474E}"/>
          </ac:spMkLst>
        </pc:spChg>
        <pc:spChg chg="mod">
          <ac:chgData name="" userId="f5e71d4054d258be" providerId="LiveId" clId="{6E95E6AE-A57C-5447-AC56-0D7BFD3BB5AB}" dt="2020-04-09T08:00:55.876" v="3407" actId="20577"/>
          <ac:spMkLst>
            <pc:docMk/>
            <pc:sldMk cId="572330870" sldId="271"/>
            <ac:spMk id="3" creationId="{5373BBF6-59F1-9848-A12C-081C701144AA}"/>
          </ac:spMkLst>
        </pc:spChg>
      </pc:sldChg>
      <pc:sldChg chg="modSp new">
        <pc:chgData name="" userId="f5e71d4054d258be" providerId="LiveId" clId="{6E95E6AE-A57C-5447-AC56-0D7BFD3BB5AB}" dt="2020-04-09T08:07:51.614" v="3780" actId="20577"/>
        <pc:sldMkLst>
          <pc:docMk/>
          <pc:sldMk cId="2750281677" sldId="272"/>
        </pc:sldMkLst>
        <pc:spChg chg="mod">
          <ac:chgData name="" userId="f5e71d4054d258be" providerId="LiveId" clId="{6E95E6AE-A57C-5447-AC56-0D7BFD3BB5AB}" dt="2020-04-09T08:01:17.146" v="3425" actId="20577"/>
          <ac:spMkLst>
            <pc:docMk/>
            <pc:sldMk cId="2750281677" sldId="272"/>
            <ac:spMk id="2" creationId="{21E4AF82-5274-9343-9E25-993D3E81B134}"/>
          </ac:spMkLst>
        </pc:spChg>
        <pc:spChg chg="mod">
          <ac:chgData name="" userId="f5e71d4054d258be" providerId="LiveId" clId="{6E95E6AE-A57C-5447-AC56-0D7BFD3BB5AB}" dt="2020-04-09T08:07:51.614" v="3780" actId="20577"/>
          <ac:spMkLst>
            <pc:docMk/>
            <pc:sldMk cId="2750281677" sldId="272"/>
            <ac:spMk id="3" creationId="{B4C19CFA-51C6-6647-9A0C-1265C508C10A}"/>
          </ac:spMkLst>
        </pc:spChg>
      </pc:sldChg>
      <pc:sldChg chg="modSp new">
        <pc:chgData name="" userId="f5e71d4054d258be" providerId="LiveId" clId="{6E95E6AE-A57C-5447-AC56-0D7BFD3BB5AB}" dt="2020-04-09T08:16:03.094" v="4307" actId="20577"/>
        <pc:sldMkLst>
          <pc:docMk/>
          <pc:sldMk cId="3341140943" sldId="273"/>
        </pc:sldMkLst>
        <pc:spChg chg="mod">
          <ac:chgData name="" userId="f5e71d4054d258be" providerId="LiveId" clId="{6E95E6AE-A57C-5447-AC56-0D7BFD3BB5AB}" dt="2020-04-09T08:08:53.980" v="3803" actId="20577"/>
          <ac:spMkLst>
            <pc:docMk/>
            <pc:sldMk cId="3341140943" sldId="273"/>
            <ac:spMk id="2" creationId="{9676CD00-4B4E-584A-8FC4-562EED044C4D}"/>
          </ac:spMkLst>
        </pc:spChg>
        <pc:spChg chg="mod">
          <ac:chgData name="" userId="f5e71d4054d258be" providerId="LiveId" clId="{6E95E6AE-A57C-5447-AC56-0D7BFD3BB5AB}" dt="2020-04-09T08:16:03.094" v="4307" actId="20577"/>
          <ac:spMkLst>
            <pc:docMk/>
            <pc:sldMk cId="3341140943" sldId="273"/>
            <ac:spMk id="3" creationId="{C211ED95-3AE2-3C44-A166-AA368431E450}"/>
          </ac:spMkLst>
        </pc:spChg>
      </pc:sldChg>
      <pc:sldChg chg="modSp new">
        <pc:chgData name="" userId="f5e71d4054d258be" providerId="LiveId" clId="{6E95E6AE-A57C-5447-AC56-0D7BFD3BB5AB}" dt="2020-04-09T08:48:56.283" v="4499" actId="20577"/>
        <pc:sldMkLst>
          <pc:docMk/>
          <pc:sldMk cId="979494704" sldId="274"/>
        </pc:sldMkLst>
        <pc:spChg chg="mod">
          <ac:chgData name="" userId="f5e71d4054d258be" providerId="LiveId" clId="{6E95E6AE-A57C-5447-AC56-0D7BFD3BB5AB}" dt="2020-04-09T08:48:30.493" v="4469" actId="20577"/>
          <ac:spMkLst>
            <pc:docMk/>
            <pc:sldMk cId="979494704" sldId="274"/>
            <ac:spMk id="2" creationId="{A7FC180D-8955-884F-B6E5-34DD8EFF4750}"/>
          </ac:spMkLst>
        </pc:spChg>
        <pc:spChg chg="mod">
          <ac:chgData name="" userId="f5e71d4054d258be" providerId="LiveId" clId="{6E95E6AE-A57C-5447-AC56-0D7BFD3BB5AB}" dt="2020-04-09T08:48:56.283" v="4499" actId="20577"/>
          <ac:spMkLst>
            <pc:docMk/>
            <pc:sldMk cId="979494704" sldId="274"/>
            <ac:spMk id="3" creationId="{F1076734-67BF-5F41-BC1F-9A84FDF6894B}"/>
          </ac:spMkLst>
        </pc:spChg>
      </pc:sldChg>
      <pc:sldChg chg="modSp new">
        <pc:chgData name="" userId="f5e71d4054d258be" providerId="LiveId" clId="{6E95E6AE-A57C-5447-AC56-0D7BFD3BB5AB}" dt="2020-04-09T08:51:03.855" v="4587" actId="20577"/>
        <pc:sldMkLst>
          <pc:docMk/>
          <pc:sldMk cId="2555224586" sldId="275"/>
        </pc:sldMkLst>
        <pc:spChg chg="mod">
          <ac:chgData name="" userId="f5e71d4054d258be" providerId="LiveId" clId="{6E95E6AE-A57C-5447-AC56-0D7BFD3BB5AB}" dt="2020-04-09T08:49:14.038" v="4513" actId="20577"/>
          <ac:spMkLst>
            <pc:docMk/>
            <pc:sldMk cId="2555224586" sldId="275"/>
            <ac:spMk id="2" creationId="{858E3E82-766F-3049-A58E-C1BF20D19B26}"/>
          </ac:spMkLst>
        </pc:spChg>
        <pc:spChg chg="mod">
          <ac:chgData name="" userId="f5e71d4054d258be" providerId="LiveId" clId="{6E95E6AE-A57C-5447-AC56-0D7BFD3BB5AB}" dt="2020-04-09T08:51:03.855" v="4587" actId="20577"/>
          <ac:spMkLst>
            <pc:docMk/>
            <pc:sldMk cId="2555224586" sldId="275"/>
            <ac:spMk id="3" creationId="{032FA503-5585-604B-851D-836CE2141522}"/>
          </ac:spMkLst>
        </pc:spChg>
      </pc:sldChg>
      <pc:sldChg chg="modSp new">
        <pc:chgData name="" userId="f5e71d4054d258be" providerId="LiveId" clId="{6E95E6AE-A57C-5447-AC56-0D7BFD3BB5AB}" dt="2020-04-09T09:00:47.845" v="4932" actId="20577"/>
        <pc:sldMkLst>
          <pc:docMk/>
          <pc:sldMk cId="1108486453" sldId="276"/>
        </pc:sldMkLst>
        <pc:spChg chg="mod">
          <ac:chgData name="" userId="f5e71d4054d258be" providerId="LiveId" clId="{6E95E6AE-A57C-5447-AC56-0D7BFD3BB5AB}" dt="2020-04-09T08:51:40.676" v="4601" actId="20577"/>
          <ac:spMkLst>
            <pc:docMk/>
            <pc:sldMk cId="1108486453" sldId="276"/>
            <ac:spMk id="2" creationId="{CCF78C6B-F19D-FE4A-B648-B0D2D68AADBD}"/>
          </ac:spMkLst>
        </pc:spChg>
        <pc:spChg chg="mod">
          <ac:chgData name="" userId="f5e71d4054d258be" providerId="LiveId" clId="{6E95E6AE-A57C-5447-AC56-0D7BFD3BB5AB}" dt="2020-04-09T09:00:47.845" v="4932" actId="20577"/>
          <ac:spMkLst>
            <pc:docMk/>
            <pc:sldMk cId="1108486453" sldId="276"/>
            <ac:spMk id="3" creationId="{92FEAD49-3935-7D44-A785-84F762410EBF}"/>
          </ac:spMkLst>
        </pc:spChg>
      </pc:sldChg>
      <pc:sldChg chg="modSp new">
        <pc:chgData name="" userId="f5e71d4054d258be" providerId="LiveId" clId="{6E95E6AE-A57C-5447-AC56-0D7BFD3BB5AB}" dt="2020-04-09T09:07:30.929" v="5215" actId="20577"/>
        <pc:sldMkLst>
          <pc:docMk/>
          <pc:sldMk cId="667859207" sldId="277"/>
        </pc:sldMkLst>
        <pc:spChg chg="mod">
          <ac:chgData name="" userId="f5e71d4054d258be" providerId="LiveId" clId="{6E95E6AE-A57C-5447-AC56-0D7BFD3BB5AB}" dt="2020-04-09T09:01:43.457" v="4978" actId="20577"/>
          <ac:spMkLst>
            <pc:docMk/>
            <pc:sldMk cId="667859207" sldId="277"/>
            <ac:spMk id="2" creationId="{874EC9A0-C9A6-2A4A-9A72-5E557CD84760}"/>
          </ac:spMkLst>
        </pc:spChg>
        <pc:spChg chg="mod">
          <ac:chgData name="" userId="f5e71d4054d258be" providerId="LiveId" clId="{6E95E6AE-A57C-5447-AC56-0D7BFD3BB5AB}" dt="2020-04-09T09:07:30.929" v="5215" actId="20577"/>
          <ac:spMkLst>
            <pc:docMk/>
            <pc:sldMk cId="667859207" sldId="277"/>
            <ac:spMk id="3" creationId="{70CE2D31-D9FF-A341-9F02-B6504B95DE34}"/>
          </ac:spMkLst>
        </pc:spChg>
      </pc:sldChg>
      <pc:sldChg chg="modSp new">
        <pc:chgData name="" userId="f5e71d4054d258be" providerId="LiveId" clId="{6E95E6AE-A57C-5447-AC56-0D7BFD3BB5AB}" dt="2020-04-09T09:14:34.975" v="5425" actId="20577"/>
        <pc:sldMkLst>
          <pc:docMk/>
          <pc:sldMk cId="3652746220" sldId="278"/>
        </pc:sldMkLst>
        <pc:spChg chg="mod">
          <ac:chgData name="" userId="f5e71d4054d258be" providerId="LiveId" clId="{6E95E6AE-A57C-5447-AC56-0D7BFD3BB5AB}" dt="2020-04-09T09:11:59.733" v="5287" actId="20577"/>
          <ac:spMkLst>
            <pc:docMk/>
            <pc:sldMk cId="3652746220" sldId="278"/>
            <ac:spMk id="2" creationId="{66D61615-CE51-F946-A2BC-2B975A870355}"/>
          </ac:spMkLst>
        </pc:spChg>
        <pc:spChg chg="mod">
          <ac:chgData name="" userId="f5e71d4054d258be" providerId="LiveId" clId="{6E95E6AE-A57C-5447-AC56-0D7BFD3BB5AB}" dt="2020-04-09T09:14:34.975" v="5425" actId="20577"/>
          <ac:spMkLst>
            <pc:docMk/>
            <pc:sldMk cId="3652746220" sldId="278"/>
            <ac:spMk id="3" creationId="{DBCC969B-C190-D841-955B-F188519A90B3}"/>
          </ac:spMkLst>
        </pc:spChg>
      </pc:sldChg>
      <pc:sldChg chg="modSp new">
        <pc:chgData name="" userId="f5e71d4054d258be" providerId="LiveId" clId="{6E95E6AE-A57C-5447-AC56-0D7BFD3BB5AB}" dt="2020-04-09T09:26:13.618" v="6041" actId="20577"/>
        <pc:sldMkLst>
          <pc:docMk/>
          <pc:sldMk cId="891877349" sldId="279"/>
        </pc:sldMkLst>
        <pc:spChg chg="mod">
          <ac:chgData name="" userId="f5e71d4054d258be" providerId="LiveId" clId="{6E95E6AE-A57C-5447-AC56-0D7BFD3BB5AB}" dt="2020-04-09T09:21:05.641" v="5608" actId="20577"/>
          <ac:spMkLst>
            <pc:docMk/>
            <pc:sldMk cId="891877349" sldId="279"/>
            <ac:spMk id="2" creationId="{278056FD-E65D-154B-B92D-73AC83B2FD24}"/>
          </ac:spMkLst>
        </pc:spChg>
        <pc:spChg chg="mod">
          <ac:chgData name="" userId="f5e71d4054d258be" providerId="LiveId" clId="{6E95E6AE-A57C-5447-AC56-0D7BFD3BB5AB}" dt="2020-04-09T09:26:13.618" v="6041" actId="20577"/>
          <ac:spMkLst>
            <pc:docMk/>
            <pc:sldMk cId="891877349" sldId="279"/>
            <ac:spMk id="3" creationId="{C5607FC1-152E-634E-A364-9F27699B5678}"/>
          </ac:spMkLst>
        </pc:spChg>
      </pc:sldChg>
      <pc:sldChg chg="modSp new">
        <pc:chgData name="" userId="f5e71d4054d258be" providerId="LiveId" clId="{6E95E6AE-A57C-5447-AC56-0D7BFD3BB5AB}" dt="2020-04-09T09:29:53.444" v="6126" actId="20577"/>
        <pc:sldMkLst>
          <pc:docMk/>
          <pc:sldMk cId="2713360702" sldId="280"/>
        </pc:sldMkLst>
        <pc:spChg chg="mod">
          <ac:chgData name="" userId="f5e71d4054d258be" providerId="LiveId" clId="{6E95E6AE-A57C-5447-AC56-0D7BFD3BB5AB}" dt="2020-04-09T09:27:31.064" v="6057" actId="20577"/>
          <ac:spMkLst>
            <pc:docMk/>
            <pc:sldMk cId="2713360702" sldId="280"/>
            <ac:spMk id="2" creationId="{F9D10A4E-FE0F-4C4B-B431-58B0DAEDF806}"/>
          </ac:spMkLst>
        </pc:spChg>
        <pc:spChg chg="mod">
          <ac:chgData name="" userId="f5e71d4054d258be" providerId="LiveId" clId="{6E95E6AE-A57C-5447-AC56-0D7BFD3BB5AB}" dt="2020-04-09T09:29:53.444" v="6126" actId="20577"/>
          <ac:spMkLst>
            <pc:docMk/>
            <pc:sldMk cId="2713360702" sldId="280"/>
            <ac:spMk id="3" creationId="{7A91185C-B7CE-364F-8C8F-058D3B39F924}"/>
          </ac:spMkLst>
        </pc:spChg>
      </pc:sldChg>
      <pc:sldChg chg="modSp new">
        <pc:chgData name="" userId="f5e71d4054d258be" providerId="LiveId" clId="{6E95E6AE-A57C-5447-AC56-0D7BFD3BB5AB}" dt="2020-04-09T09:33:30.890" v="6288" actId="14100"/>
        <pc:sldMkLst>
          <pc:docMk/>
          <pc:sldMk cId="643622650" sldId="281"/>
        </pc:sldMkLst>
        <pc:spChg chg="mod">
          <ac:chgData name="" userId="f5e71d4054d258be" providerId="LiveId" clId="{6E95E6AE-A57C-5447-AC56-0D7BFD3BB5AB}" dt="2020-04-09T09:31:08.546" v="6158" actId="20577"/>
          <ac:spMkLst>
            <pc:docMk/>
            <pc:sldMk cId="643622650" sldId="281"/>
            <ac:spMk id="2" creationId="{A16418C1-6BA6-E641-A3EC-6AAC8C9CBF7D}"/>
          </ac:spMkLst>
        </pc:spChg>
        <pc:spChg chg="mod">
          <ac:chgData name="" userId="f5e71d4054d258be" providerId="LiveId" clId="{6E95E6AE-A57C-5447-AC56-0D7BFD3BB5AB}" dt="2020-04-09T09:33:30.890" v="6288" actId="14100"/>
          <ac:spMkLst>
            <pc:docMk/>
            <pc:sldMk cId="643622650" sldId="281"/>
            <ac:spMk id="3" creationId="{FEDEE29E-A6D7-0144-9666-E8E88F2B006B}"/>
          </ac:spMkLst>
        </pc:spChg>
      </pc:sldChg>
      <pc:sldChg chg="modSp new">
        <pc:chgData name="" userId="f5e71d4054d258be" providerId="LiveId" clId="{6E95E6AE-A57C-5447-AC56-0D7BFD3BB5AB}" dt="2020-04-09T09:36:52.998" v="6406" actId="20577"/>
        <pc:sldMkLst>
          <pc:docMk/>
          <pc:sldMk cId="53899711" sldId="282"/>
        </pc:sldMkLst>
        <pc:spChg chg="mod">
          <ac:chgData name="" userId="f5e71d4054d258be" providerId="LiveId" clId="{6E95E6AE-A57C-5447-AC56-0D7BFD3BB5AB}" dt="2020-04-09T09:36:52.998" v="6406" actId="20577"/>
          <ac:spMkLst>
            <pc:docMk/>
            <pc:sldMk cId="53899711" sldId="282"/>
            <ac:spMk id="2" creationId="{94FAB3AF-DFAB-7945-98D9-2A018DDB3278}"/>
          </ac:spMkLst>
        </pc:spChg>
        <pc:spChg chg="mod">
          <ac:chgData name="" userId="f5e71d4054d258be" providerId="LiveId" clId="{6E95E6AE-A57C-5447-AC56-0D7BFD3BB5AB}" dt="2020-04-09T09:35:52.624" v="6388" actId="20577"/>
          <ac:spMkLst>
            <pc:docMk/>
            <pc:sldMk cId="53899711" sldId="282"/>
            <ac:spMk id="3" creationId="{CF49C0D6-38F2-AC41-9D14-80BBF96B6C43}"/>
          </ac:spMkLst>
        </pc:spChg>
      </pc:sldChg>
      <pc:sldChg chg="modSp new">
        <pc:chgData name="" userId="f5e71d4054d258be" providerId="LiveId" clId="{6E95E6AE-A57C-5447-AC56-0D7BFD3BB5AB}" dt="2020-04-09T20:12:21.852" v="11926" actId="20577"/>
        <pc:sldMkLst>
          <pc:docMk/>
          <pc:sldMk cId="25463953" sldId="283"/>
        </pc:sldMkLst>
        <pc:spChg chg="mod">
          <ac:chgData name="" userId="f5e71d4054d258be" providerId="LiveId" clId="{6E95E6AE-A57C-5447-AC56-0D7BFD3BB5AB}" dt="2020-04-09T20:08:00.649" v="11770" actId="20577"/>
          <ac:spMkLst>
            <pc:docMk/>
            <pc:sldMk cId="25463953" sldId="283"/>
            <ac:spMk id="2" creationId="{B01068C4-0EA5-4444-9A6F-FBBEDE29E6EF}"/>
          </ac:spMkLst>
        </pc:spChg>
        <pc:spChg chg="mod">
          <ac:chgData name="" userId="f5e71d4054d258be" providerId="LiveId" clId="{6E95E6AE-A57C-5447-AC56-0D7BFD3BB5AB}" dt="2020-04-09T20:12:21.852" v="11926" actId="20577"/>
          <ac:spMkLst>
            <pc:docMk/>
            <pc:sldMk cId="25463953" sldId="283"/>
            <ac:spMk id="3" creationId="{3061B1DF-412F-2C4B-A891-BFD9AD5C8752}"/>
          </ac:spMkLst>
        </pc:spChg>
      </pc:sldChg>
      <pc:sldChg chg="modSp new">
        <pc:chgData name="" userId="f5e71d4054d258be" providerId="LiveId" clId="{6E95E6AE-A57C-5447-AC56-0D7BFD3BB5AB}" dt="2020-04-09T09:38:29.460" v="6433" actId="20577"/>
        <pc:sldMkLst>
          <pc:docMk/>
          <pc:sldMk cId="1678584172" sldId="284"/>
        </pc:sldMkLst>
        <pc:spChg chg="mod">
          <ac:chgData name="" userId="f5e71d4054d258be" providerId="LiveId" clId="{6E95E6AE-A57C-5447-AC56-0D7BFD3BB5AB}" dt="2020-04-09T09:37:12.825" v="6426" actId="20577"/>
          <ac:spMkLst>
            <pc:docMk/>
            <pc:sldMk cId="1678584172" sldId="284"/>
            <ac:spMk id="2" creationId="{A11A37E6-A783-8747-8773-B0DD61FBB160}"/>
          </ac:spMkLst>
        </pc:spChg>
        <pc:spChg chg="mod">
          <ac:chgData name="" userId="f5e71d4054d258be" providerId="LiveId" clId="{6E95E6AE-A57C-5447-AC56-0D7BFD3BB5AB}" dt="2020-04-09T09:38:29.460" v="6433" actId="20577"/>
          <ac:spMkLst>
            <pc:docMk/>
            <pc:sldMk cId="1678584172" sldId="284"/>
            <ac:spMk id="3" creationId="{D19C50CE-E311-4647-9BD7-34B7B9A3479E}"/>
          </ac:spMkLst>
        </pc:spChg>
      </pc:sldChg>
      <pc:sldChg chg="modSp new">
        <pc:chgData name="" userId="f5e71d4054d258be" providerId="LiveId" clId="{6E95E6AE-A57C-5447-AC56-0D7BFD3BB5AB}" dt="2020-04-09T09:40:38.742" v="6500" actId="20577"/>
        <pc:sldMkLst>
          <pc:docMk/>
          <pc:sldMk cId="692888968" sldId="285"/>
        </pc:sldMkLst>
        <pc:spChg chg="mod">
          <ac:chgData name="" userId="f5e71d4054d258be" providerId="LiveId" clId="{6E95E6AE-A57C-5447-AC56-0D7BFD3BB5AB}" dt="2020-04-09T09:39:31.404" v="6456" actId="20577"/>
          <ac:spMkLst>
            <pc:docMk/>
            <pc:sldMk cId="692888968" sldId="285"/>
            <ac:spMk id="2" creationId="{ABA47F18-0E6F-4747-ADB1-BF5344D8EA76}"/>
          </ac:spMkLst>
        </pc:spChg>
        <pc:spChg chg="mod">
          <ac:chgData name="" userId="f5e71d4054d258be" providerId="LiveId" clId="{6E95E6AE-A57C-5447-AC56-0D7BFD3BB5AB}" dt="2020-04-09T09:40:38.742" v="6500" actId="20577"/>
          <ac:spMkLst>
            <pc:docMk/>
            <pc:sldMk cId="692888968" sldId="285"/>
            <ac:spMk id="3" creationId="{2A74B7CA-63B2-664A-8341-E4D3B78026A1}"/>
          </ac:spMkLst>
        </pc:spChg>
      </pc:sldChg>
      <pc:sldChg chg="modSp new">
        <pc:chgData name="" userId="f5e71d4054d258be" providerId="LiveId" clId="{6E95E6AE-A57C-5447-AC56-0D7BFD3BB5AB}" dt="2020-04-09T09:43:51.758" v="6585" actId="20577"/>
        <pc:sldMkLst>
          <pc:docMk/>
          <pc:sldMk cId="2694673154" sldId="286"/>
        </pc:sldMkLst>
        <pc:spChg chg="mod">
          <ac:chgData name="" userId="f5e71d4054d258be" providerId="LiveId" clId="{6E95E6AE-A57C-5447-AC56-0D7BFD3BB5AB}" dt="2020-04-09T09:43:51.758" v="6585" actId="20577"/>
          <ac:spMkLst>
            <pc:docMk/>
            <pc:sldMk cId="2694673154" sldId="286"/>
            <ac:spMk id="2" creationId="{39CF5D26-BD30-B943-A4BB-1B10A7C5F212}"/>
          </ac:spMkLst>
        </pc:spChg>
        <pc:spChg chg="mod">
          <ac:chgData name="" userId="f5e71d4054d258be" providerId="LiveId" clId="{6E95E6AE-A57C-5447-AC56-0D7BFD3BB5AB}" dt="2020-04-09T09:43:18.327" v="6567" actId="20577"/>
          <ac:spMkLst>
            <pc:docMk/>
            <pc:sldMk cId="2694673154" sldId="286"/>
            <ac:spMk id="3" creationId="{63F37FED-2C50-4048-B2E9-C0E95BFF70B9}"/>
          </ac:spMkLst>
        </pc:spChg>
      </pc:sldChg>
      <pc:sldChg chg="modSp new">
        <pc:chgData name="" userId="f5e71d4054d258be" providerId="LiveId" clId="{6E95E6AE-A57C-5447-AC56-0D7BFD3BB5AB}" dt="2020-04-09T09:50:26.501" v="6766" actId="20577"/>
        <pc:sldMkLst>
          <pc:docMk/>
          <pc:sldMk cId="2385552620" sldId="287"/>
        </pc:sldMkLst>
        <pc:spChg chg="mod">
          <ac:chgData name="" userId="f5e71d4054d258be" providerId="LiveId" clId="{6E95E6AE-A57C-5447-AC56-0D7BFD3BB5AB}" dt="2020-04-09T09:45:01.771" v="6607" actId="20577"/>
          <ac:spMkLst>
            <pc:docMk/>
            <pc:sldMk cId="2385552620" sldId="287"/>
            <ac:spMk id="2" creationId="{1F02713B-1526-CB48-8EBD-D22AF25EF592}"/>
          </ac:spMkLst>
        </pc:spChg>
        <pc:spChg chg="mod">
          <ac:chgData name="" userId="f5e71d4054d258be" providerId="LiveId" clId="{6E95E6AE-A57C-5447-AC56-0D7BFD3BB5AB}" dt="2020-04-09T09:50:26.501" v="6766" actId="20577"/>
          <ac:spMkLst>
            <pc:docMk/>
            <pc:sldMk cId="2385552620" sldId="287"/>
            <ac:spMk id="3" creationId="{1ACDC478-CFB1-C042-9813-F4BE0A992609}"/>
          </ac:spMkLst>
        </pc:spChg>
      </pc:sldChg>
      <pc:sldChg chg="modSp new">
        <pc:chgData name="" userId="f5e71d4054d258be" providerId="LiveId" clId="{6E95E6AE-A57C-5447-AC56-0D7BFD3BB5AB}" dt="2020-04-09T09:53:04.893" v="6840" actId="20577"/>
        <pc:sldMkLst>
          <pc:docMk/>
          <pc:sldMk cId="1102271792" sldId="288"/>
        </pc:sldMkLst>
        <pc:spChg chg="mod">
          <ac:chgData name="" userId="f5e71d4054d258be" providerId="LiveId" clId="{6E95E6AE-A57C-5447-AC56-0D7BFD3BB5AB}" dt="2020-04-09T09:53:04.893" v="6840" actId="20577"/>
          <ac:spMkLst>
            <pc:docMk/>
            <pc:sldMk cId="1102271792" sldId="288"/>
            <ac:spMk id="3" creationId="{B706D221-84D6-0C49-97B2-02D27B254349}"/>
          </ac:spMkLst>
        </pc:spChg>
      </pc:sldChg>
      <pc:sldChg chg="modSp new">
        <pc:chgData name="" userId="f5e71d4054d258be" providerId="LiveId" clId="{6E95E6AE-A57C-5447-AC56-0D7BFD3BB5AB}" dt="2020-04-09T09:56:03.555" v="6949" actId="20577"/>
        <pc:sldMkLst>
          <pc:docMk/>
          <pc:sldMk cId="687244197" sldId="289"/>
        </pc:sldMkLst>
        <pc:spChg chg="mod">
          <ac:chgData name="" userId="f5e71d4054d258be" providerId="LiveId" clId="{6E95E6AE-A57C-5447-AC56-0D7BFD3BB5AB}" dt="2020-04-09T09:53:42.635" v="6853" actId="20577"/>
          <ac:spMkLst>
            <pc:docMk/>
            <pc:sldMk cId="687244197" sldId="289"/>
            <ac:spMk id="2" creationId="{920D3925-B2E9-2B48-850A-E56297EEC5E1}"/>
          </ac:spMkLst>
        </pc:spChg>
        <pc:spChg chg="mod">
          <ac:chgData name="" userId="f5e71d4054d258be" providerId="LiveId" clId="{6E95E6AE-A57C-5447-AC56-0D7BFD3BB5AB}" dt="2020-04-09T09:56:03.555" v="6949" actId="20577"/>
          <ac:spMkLst>
            <pc:docMk/>
            <pc:sldMk cId="687244197" sldId="289"/>
            <ac:spMk id="3" creationId="{72812FAC-E043-D94A-A70A-7DFB2205EDA9}"/>
          </ac:spMkLst>
        </pc:spChg>
      </pc:sldChg>
      <pc:sldChg chg="modSp new">
        <pc:chgData name="" userId="f5e71d4054d258be" providerId="LiveId" clId="{6E95E6AE-A57C-5447-AC56-0D7BFD3BB5AB}" dt="2020-04-09T20:06:55.042" v="11734" actId="20577"/>
        <pc:sldMkLst>
          <pc:docMk/>
          <pc:sldMk cId="3401459388" sldId="290"/>
        </pc:sldMkLst>
        <pc:spChg chg="mod">
          <ac:chgData name="" userId="f5e71d4054d258be" providerId="LiveId" clId="{6E95E6AE-A57C-5447-AC56-0D7BFD3BB5AB}" dt="2020-04-09T20:05:21.146" v="11643" actId="20577"/>
          <ac:spMkLst>
            <pc:docMk/>
            <pc:sldMk cId="3401459388" sldId="290"/>
            <ac:spMk id="2" creationId="{A90C0D19-02F4-E04E-9219-10BA96FDFEF4}"/>
          </ac:spMkLst>
        </pc:spChg>
        <pc:spChg chg="mod">
          <ac:chgData name="" userId="f5e71d4054d258be" providerId="LiveId" clId="{6E95E6AE-A57C-5447-AC56-0D7BFD3BB5AB}" dt="2020-04-09T20:06:55.042" v="11734" actId="20577"/>
          <ac:spMkLst>
            <pc:docMk/>
            <pc:sldMk cId="3401459388" sldId="290"/>
            <ac:spMk id="3" creationId="{ED34A0F6-1512-254F-A900-674E9EC9222F}"/>
          </ac:spMkLst>
        </pc:spChg>
      </pc:sldChg>
      <pc:sldChg chg="modSp new">
        <pc:chgData name="" userId="f5e71d4054d258be" providerId="LiveId" clId="{6E95E6AE-A57C-5447-AC56-0D7BFD3BB5AB}" dt="2020-04-09T09:59:26.453" v="7016" actId="20577"/>
        <pc:sldMkLst>
          <pc:docMk/>
          <pc:sldMk cId="4125830359" sldId="291"/>
        </pc:sldMkLst>
        <pc:spChg chg="mod">
          <ac:chgData name="" userId="f5e71d4054d258be" providerId="LiveId" clId="{6E95E6AE-A57C-5447-AC56-0D7BFD3BB5AB}" dt="2020-04-09T09:57:34.917" v="6952" actId="22"/>
          <ac:spMkLst>
            <pc:docMk/>
            <pc:sldMk cId="4125830359" sldId="291"/>
            <ac:spMk id="2" creationId="{C9AE5F21-83A8-C24E-8A65-CF5C7BA2AA13}"/>
          </ac:spMkLst>
        </pc:spChg>
        <pc:spChg chg="mod">
          <ac:chgData name="" userId="f5e71d4054d258be" providerId="LiveId" clId="{6E95E6AE-A57C-5447-AC56-0D7BFD3BB5AB}" dt="2020-04-09T09:59:26.453" v="7016" actId="20577"/>
          <ac:spMkLst>
            <pc:docMk/>
            <pc:sldMk cId="4125830359" sldId="291"/>
            <ac:spMk id="3" creationId="{F40D8FAE-116F-AD4B-887C-387B92348D0A}"/>
          </ac:spMkLst>
        </pc:spChg>
      </pc:sldChg>
      <pc:sldChg chg="modSp new">
        <pc:chgData name="" userId="f5e71d4054d258be" providerId="LiveId" clId="{6E95E6AE-A57C-5447-AC56-0D7BFD3BB5AB}" dt="2020-04-09T10:38:20.933" v="7218" actId="20577"/>
        <pc:sldMkLst>
          <pc:docMk/>
          <pc:sldMk cId="4057973138" sldId="292"/>
        </pc:sldMkLst>
        <pc:spChg chg="mod">
          <ac:chgData name="" userId="f5e71d4054d258be" providerId="LiveId" clId="{6E95E6AE-A57C-5447-AC56-0D7BFD3BB5AB}" dt="2020-04-09T10:00:26.091" v="7033" actId="20577"/>
          <ac:spMkLst>
            <pc:docMk/>
            <pc:sldMk cId="4057973138" sldId="292"/>
            <ac:spMk id="2" creationId="{CDA7D0B2-F122-4F4A-AE80-6E2DA25EBF3B}"/>
          </ac:spMkLst>
        </pc:spChg>
        <pc:spChg chg="mod">
          <ac:chgData name="" userId="f5e71d4054d258be" providerId="LiveId" clId="{6E95E6AE-A57C-5447-AC56-0D7BFD3BB5AB}" dt="2020-04-09T10:38:20.933" v="7218" actId="20577"/>
          <ac:spMkLst>
            <pc:docMk/>
            <pc:sldMk cId="4057973138" sldId="292"/>
            <ac:spMk id="3" creationId="{D81CEE15-5D5C-D64C-B8A7-2E654DA76D19}"/>
          </ac:spMkLst>
        </pc:spChg>
      </pc:sldChg>
      <pc:sldChg chg="modSp new">
        <pc:chgData name="" userId="f5e71d4054d258be" providerId="LiveId" clId="{6E95E6AE-A57C-5447-AC56-0D7BFD3BB5AB}" dt="2020-04-09T10:40:29.717" v="7272" actId="20577"/>
        <pc:sldMkLst>
          <pc:docMk/>
          <pc:sldMk cId="3589582133" sldId="293"/>
        </pc:sldMkLst>
        <pc:spChg chg="mod">
          <ac:chgData name="" userId="f5e71d4054d258be" providerId="LiveId" clId="{6E95E6AE-A57C-5447-AC56-0D7BFD3BB5AB}" dt="2020-04-09T10:40:29.717" v="7272" actId="20577"/>
          <ac:spMkLst>
            <pc:docMk/>
            <pc:sldMk cId="3589582133" sldId="293"/>
            <ac:spMk id="2" creationId="{4FD69C9E-FCE4-B94A-8C57-C1706241A39F}"/>
          </ac:spMkLst>
        </pc:spChg>
        <pc:spChg chg="mod">
          <ac:chgData name="" userId="f5e71d4054d258be" providerId="LiveId" clId="{6E95E6AE-A57C-5447-AC56-0D7BFD3BB5AB}" dt="2020-04-09T10:40:06.279" v="7244" actId="27636"/>
          <ac:spMkLst>
            <pc:docMk/>
            <pc:sldMk cId="3589582133" sldId="293"/>
            <ac:spMk id="3" creationId="{0BC2DD60-38D0-B54C-8DA1-93462523457E}"/>
          </ac:spMkLst>
        </pc:spChg>
      </pc:sldChg>
      <pc:sldChg chg="modSp new">
        <pc:chgData name="" userId="f5e71d4054d258be" providerId="LiveId" clId="{6E95E6AE-A57C-5447-AC56-0D7BFD3BB5AB}" dt="2020-04-09T10:42:17.091" v="7311" actId="20577"/>
        <pc:sldMkLst>
          <pc:docMk/>
          <pc:sldMk cId="475039253" sldId="294"/>
        </pc:sldMkLst>
        <pc:spChg chg="mod">
          <ac:chgData name="" userId="f5e71d4054d258be" providerId="LiveId" clId="{6E95E6AE-A57C-5447-AC56-0D7BFD3BB5AB}" dt="2020-04-09T10:41:33.854" v="7287" actId="20577"/>
          <ac:spMkLst>
            <pc:docMk/>
            <pc:sldMk cId="475039253" sldId="294"/>
            <ac:spMk id="2" creationId="{055597B0-6C8C-0343-AEF6-8B338FE4A9D6}"/>
          </ac:spMkLst>
        </pc:spChg>
        <pc:spChg chg="mod">
          <ac:chgData name="" userId="f5e71d4054d258be" providerId="LiveId" clId="{6E95E6AE-A57C-5447-AC56-0D7BFD3BB5AB}" dt="2020-04-09T10:42:17.091" v="7311" actId="20577"/>
          <ac:spMkLst>
            <pc:docMk/>
            <pc:sldMk cId="475039253" sldId="294"/>
            <ac:spMk id="3" creationId="{7D8106CB-4347-A544-ADCB-07F3E633EE56}"/>
          </ac:spMkLst>
        </pc:spChg>
      </pc:sldChg>
      <pc:sldChg chg="modSp new">
        <pc:chgData name="" userId="f5e71d4054d258be" providerId="LiveId" clId="{6E95E6AE-A57C-5447-AC56-0D7BFD3BB5AB}" dt="2020-04-09T10:46:45.038" v="7449" actId="20577"/>
        <pc:sldMkLst>
          <pc:docMk/>
          <pc:sldMk cId="1579268181" sldId="295"/>
        </pc:sldMkLst>
        <pc:spChg chg="mod">
          <ac:chgData name="" userId="f5e71d4054d258be" providerId="LiveId" clId="{6E95E6AE-A57C-5447-AC56-0D7BFD3BB5AB}" dt="2020-04-09T10:43:30.889" v="7345" actId="20577"/>
          <ac:spMkLst>
            <pc:docMk/>
            <pc:sldMk cId="1579268181" sldId="295"/>
            <ac:spMk id="2" creationId="{8764D07F-430F-914E-9A4A-64A38A2F3B66}"/>
          </ac:spMkLst>
        </pc:spChg>
        <pc:spChg chg="mod">
          <ac:chgData name="" userId="f5e71d4054d258be" providerId="LiveId" clId="{6E95E6AE-A57C-5447-AC56-0D7BFD3BB5AB}" dt="2020-04-09T10:46:45.038" v="7449" actId="20577"/>
          <ac:spMkLst>
            <pc:docMk/>
            <pc:sldMk cId="1579268181" sldId="295"/>
            <ac:spMk id="3" creationId="{F4A85BB3-DAD8-E64B-83E1-6230765E343A}"/>
          </ac:spMkLst>
        </pc:spChg>
      </pc:sldChg>
      <pc:sldChg chg="modSp new">
        <pc:chgData name="" userId="f5e71d4054d258be" providerId="LiveId" clId="{6E95E6AE-A57C-5447-AC56-0D7BFD3BB5AB}" dt="2020-04-09T10:53:55.278" v="7626" actId="27636"/>
        <pc:sldMkLst>
          <pc:docMk/>
          <pc:sldMk cId="187751810" sldId="296"/>
        </pc:sldMkLst>
        <pc:spChg chg="mod">
          <ac:chgData name="" userId="f5e71d4054d258be" providerId="LiveId" clId="{6E95E6AE-A57C-5447-AC56-0D7BFD3BB5AB}" dt="2020-04-09T10:47:25.731" v="7474" actId="20577"/>
          <ac:spMkLst>
            <pc:docMk/>
            <pc:sldMk cId="187751810" sldId="296"/>
            <ac:spMk id="2" creationId="{5C4B2CED-0B9A-A14C-A27F-D834A951BA80}"/>
          </ac:spMkLst>
        </pc:spChg>
        <pc:spChg chg="mod">
          <ac:chgData name="" userId="f5e71d4054d258be" providerId="LiveId" clId="{6E95E6AE-A57C-5447-AC56-0D7BFD3BB5AB}" dt="2020-04-09T10:53:55.278" v="7626" actId="27636"/>
          <ac:spMkLst>
            <pc:docMk/>
            <pc:sldMk cId="187751810" sldId="296"/>
            <ac:spMk id="3" creationId="{1475925D-3697-BB44-BBF7-6D5FD63CA9F1}"/>
          </ac:spMkLst>
        </pc:spChg>
      </pc:sldChg>
      <pc:sldChg chg="modSp new del">
        <pc:chgData name="" userId="f5e71d4054d258be" providerId="LiveId" clId="{6E95E6AE-A57C-5447-AC56-0D7BFD3BB5AB}" dt="2020-04-09T11:05:03.363" v="7663" actId="21"/>
        <pc:sldMkLst>
          <pc:docMk/>
          <pc:sldMk cId="1400383287" sldId="297"/>
        </pc:sldMkLst>
        <pc:spChg chg="mod">
          <ac:chgData name="" userId="f5e71d4054d258be" providerId="LiveId" clId="{6E95E6AE-A57C-5447-AC56-0D7BFD3BB5AB}" dt="2020-04-09T11:01:06.432" v="7628" actId="22"/>
          <ac:spMkLst>
            <pc:docMk/>
            <pc:sldMk cId="1400383287" sldId="297"/>
            <ac:spMk id="2" creationId="{85C58D2D-E5C8-4840-9480-CA4097961CCF}"/>
          </ac:spMkLst>
        </pc:spChg>
        <pc:spChg chg="mod">
          <ac:chgData name="" userId="f5e71d4054d258be" providerId="LiveId" clId="{6E95E6AE-A57C-5447-AC56-0D7BFD3BB5AB}" dt="2020-04-09T11:03:40.148" v="7660" actId="20577"/>
          <ac:spMkLst>
            <pc:docMk/>
            <pc:sldMk cId="1400383287" sldId="297"/>
            <ac:spMk id="3" creationId="{F66E3B15-2ECE-5B4B-A9A4-B3D5EFE05763}"/>
          </ac:spMkLst>
        </pc:spChg>
      </pc:sldChg>
      <pc:sldChg chg="modSp new">
        <pc:chgData name="" userId="f5e71d4054d258be" providerId="LiveId" clId="{6E95E6AE-A57C-5447-AC56-0D7BFD3BB5AB}" dt="2020-04-09T11:05:59.309" v="7738" actId="20577"/>
        <pc:sldMkLst>
          <pc:docMk/>
          <pc:sldMk cId="117286323" sldId="298"/>
        </pc:sldMkLst>
        <pc:spChg chg="mod">
          <ac:chgData name="" userId="f5e71d4054d258be" providerId="LiveId" clId="{6E95E6AE-A57C-5447-AC56-0D7BFD3BB5AB}" dt="2020-04-09T11:05:39.619" v="7712" actId="20577"/>
          <ac:spMkLst>
            <pc:docMk/>
            <pc:sldMk cId="117286323" sldId="298"/>
            <ac:spMk id="2" creationId="{19E98787-8521-0F4C-895C-6BB7761F8DC3}"/>
          </ac:spMkLst>
        </pc:spChg>
        <pc:spChg chg="mod">
          <ac:chgData name="" userId="f5e71d4054d258be" providerId="LiveId" clId="{6E95E6AE-A57C-5447-AC56-0D7BFD3BB5AB}" dt="2020-04-09T11:05:59.309" v="7738" actId="20577"/>
          <ac:spMkLst>
            <pc:docMk/>
            <pc:sldMk cId="117286323" sldId="298"/>
            <ac:spMk id="3" creationId="{86F99089-E0AA-404B-B656-C2C7380467EB}"/>
          </ac:spMkLst>
        </pc:spChg>
      </pc:sldChg>
      <pc:sldChg chg="modSp new">
        <pc:chgData name="" userId="f5e71d4054d258be" providerId="LiveId" clId="{6E95E6AE-A57C-5447-AC56-0D7BFD3BB5AB}" dt="2020-04-09T11:09:08.610" v="7777" actId="20577"/>
        <pc:sldMkLst>
          <pc:docMk/>
          <pc:sldMk cId="2727056417" sldId="299"/>
        </pc:sldMkLst>
        <pc:spChg chg="mod">
          <ac:chgData name="" userId="f5e71d4054d258be" providerId="LiveId" clId="{6E95E6AE-A57C-5447-AC56-0D7BFD3BB5AB}" dt="2020-04-09T11:07:21.276" v="7743" actId="22"/>
          <ac:spMkLst>
            <pc:docMk/>
            <pc:sldMk cId="2727056417" sldId="299"/>
            <ac:spMk id="2" creationId="{73D1E0D8-3401-5F48-AB6B-355B61CEA6BA}"/>
          </ac:spMkLst>
        </pc:spChg>
        <pc:spChg chg="mod">
          <ac:chgData name="" userId="f5e71d4054d258be" providerId="LiveId" clId="{6E95E6AE-A57C-5447-AC56-0D7BFD3BB5AB}" dt="2020-04-09T11:09:08.610" v="7777" actId="20577"/>
          <ac:spMkLst>
            <pc:docMk/>
            <pc:sldMk cId="2727056417" sldId="299"/>
            <ac:spMk id="3" creationId="{816EF9C0-75D7-B047-A72D-7C9006CB4171}"/>
          </ac:spMkLst>
        </pc:spChg>
      </pc:sldChg>
      <pc:sldChg chg="modSp new">
        <pc:chgData name="" userId="f5e71d4054d258be" providerId="LiveId" clId="{6E95E6AE-A57C-5447-AC56-0D7BFD3BB5AB}" dt="2020-04-09T11:10:29.824" v="7785" actId="20577"/>
        <pc:sldMkLst>
          <pc:docMk/>
          <pc:sldMk cId="4072574371" sldId="300"/>
        </pc:sldMkLst>
        <pc:spChg chg="mod">
          <ac:chgData name="" userId="f5e71d4054d258be" providerId="LiveId" clId="{6E95E6AE-A57C-5447-AC56-0D7BFD3BB5AB}" dt="2020-04-09T11:09:39.515" v="7780" actId="20577"/>
          <ac:spMkLst>
            <pc:docMk/>
            <pc:sldMk cId="4072574371" sldId="300"/>
            <ac:spMk id="2" creationId="{61EF5DFC-F1EC-0B4F-BB49-D66BD8F75CAF}"/>
          </ac:spMkLst>
        </pc:spChg>
        <pc:spChg chg="mod">
          <ac:chgData name="" userId="f5e71d4054d258be" providerId="LiveId" clId="{6E95E6AE-A57C-5447-AC56-0D7BFD3BB5AB}" dt="2020-04-09T11:10:29.824" v="7785" actId="20577"/>
          <ac:spMkLst>
            <pc:docMk/>
            <pc:sldMk cId="4072574371" sldId="300"/>
            <ac:spMk id="3" creationId="{FF60894A-9B49-8C44-ADC7-54056CA6565E}"/>
          </ac:spMkLst>
        </pc:spChg>
      </pc:sldChg>
      <pc:sldChg chg="modSp new">
        <pc:chgData name="" userId="f5e71d4054d258be" providerId="LiveId" clId="{6E95E6AE-A57C-5447-AC56-0D7BFD3BB5AB}" dt="2020-04-09T17:30:12.224" v="7838" actId="20577"/>
        <pc:sldMkLst>
          <pc:docMk/>
          <pc:sldMk cId="1362476656" sldId="301"/>
        </pc:sldMkLst>
        <pc:spChg chg="mod">
          <ac:chgData name="" userId="f5e71d4054d258be" providerId="LiveId" clId="{6E95E6AE-A57C-5447-AC56-0D7BFD3BB5AB}" dt="2020-04-09T11:11:24.421" v="7815" actId="20577"/>
          <ac:spMkLst>
            <pc:docMk/>
            <pc:sldMk cId="1362476656" sldId="301"/>
            <ac:spMk id="2" creationId="{A7A91760-15ED-B346-A6A0-B85E23FC18D5}"/>
          </ac:spMkLst>
        </pc:spChg>
        <pc:spChg chg="mod">
          <ac:chgData name="" userId="f5e71d4054d258be" providerId="LiveId" clId="{6E95E6AE-A57C-5447-AC56-0D7BFD3BB5AB}" dt="2020-04-09T17:30:12.224" v="7838" actId="20577"/>
          <ac:spMkLst>
            <pc:docMk/>
            <pc:sldMk cId="1362476656" sldId="301"/>
            <ac:spMk id="3" creationId="{AF3CDFF0-1B7A-AB4B-A743-FFBC919B42F6}"/>
          </ac:spMkLst>
        </pc:spChg>
      </pc:sldChg>
      <pc:sldChg chg="modSp new">
        <pc:chgData name="" userId="f5e71d4054d258be" providerId="LiveId" clId="{6E95E6AE-A57C-5447-AC56-0D7BFD3BB5AB}" dt="2020-04-09T20:04:15.102" v="11617" actId="27636"/>
        <pc:sldMkLst>
          <pc:docMk/>
          <pc:sldMk cId="3063410466" sldId="302"/>
        </pc:sldMkLst>
        <pc:spChg chg="mod">
          <ac:chgData name="" userId="f5e71d4054d258be" providerId="LiveId" clId="{6E95E6AE-A57C-5447-AC56-0D7BFD3BB5AB}" dt="2020-04-09T18:57:12.461" v="11001" actId="20577"/>
          <ac:spMkLst>
            <pc:docMk/>
            <pc:sldMk cId="3063410466" sldId="302"/>
            <ac:spMk id="2" creationId="{F480E072-80DC-DA4F-9757-D47BC2C492BE}"/>
          </ac:spMkLst>
        </pc:spChg>
        <pc:spChg chg="mod">
          <ac:chgData name="" userId="f5e71d4054d258be" providerId="LiveId" clId="{6E95E6AE-A57C-5447-AC56-0D7BFD3BB5AB}" dt="2020-04-09T20:04:15.102" v="11617" actId="27636"/>
          <ac:spMkLst>
            <pc:docMk/>
            <pc:sldMk cId="3063410466" sldId="302"/>
            <ac:spMk id="3" creationId="{6456CAF7-4A92-8E40-AB35-1B4E5E966196}"/>
          </ac:spMkLst>
        </pc:spChg>
      </pc:sldChg>
      <pc:sldChg chg="modSp new">
        <pc:chgData name="" userId="f5e71d4054d258be" providerId="LiveId" clId="{6E95E6AE-A57C-5447-AC56-0D7BFD3BB5AB}" dt="2020-04-09T17:36:53.490" v="8048" actId="20577"/>
        <pc:sldMkLst>
          <pc:docMk/>
          <pc:sldMk cId="167498982" sldId="303"/>
        </pc:sldMkLst>
        <pc:spChg chg="mod">
          <ac:chgData name="" userId="f5e71d4054d258be" providerId="LiveId" clId="{6E95E6AE-A57C-5447-AC56-0D7BFD3BB5AB}" dt="2020-04-09T17:34:02.632" v="7976" actId="20577"/>
          <ac:spMkLst>
            <pc:docMk/>
            <pc:sldMk cId="167498982" sldId="303"/>
            <ac:spMk id="2" creationId="{E87B8E6C-1334-FA4D-A329-7D6E637B9477}"/>
          </ac:spMkLst>
        </pc:spChg>
        <pc:spChg chg="mod">
          <ac:chgData name="" userId="f5e71d4054d258be" providerId="LiveId" clId="{6E95E6AE-A57C-5447-AC56-0D7BFD3BB5AB}" dt="2020-04-09T17:36:53.490" v="8048" actId="20577"/>
          <ac:spMkLst>
            <pc:docMk/>
            <pc:sldMk cId="167498982" sldId="303"/>
            <ac:spMk id="3" creationId="{2221D01B-36AB-4843-9DF5-CB55DB3B173D}"/>
          </ac:spMkLst>
        </pc:spChg>
      </pc:sldChg>
      <pc:sldChg chg="modSp new">
        <pc:chgData name="" userId="f5e71d4054d258be" providerId="LiveId" clId="{6E95E6AE-A57C-5447-AC56-0D7BFD3BB5AB}" dt="2020-04-09T17:40:04.076" v="8159" actId="20577"/>
        <pc:sldMkLst>
          <pc:docMk/>
          <pc:sldMk cId="2765106139" sldId="304"/>
        </pc:sldMkLst>
        <pc:spChg chg="mod">
          <ac:chgData name="" userId="f5e71d4054d258be" providerId="LiveId" clId="{6E95E6AE-A57C-5447-AC56-0D7BFD3BB5AB}" dt="2020-04-09T17:38:25.524" v="8075" actId="20577"/>
          <ac:spMkLst>
            <pc:docMk/>
            <pc:sldMk cId="2765106139" sldId="304"/>
            <ac:spMk id="2" creationId="{3EC49655-BF83-9749-8E6A-642CDEA8136A}"/>
          </ac:spMkLst>
        </pc:spChg>
        <pc:spChg chg="mod">
          <ac:chgData name="" userId="f5e71d4054d258be" providerId="LiveId" clId="{6E95E6AE-A57C-5447-AC56-0D7BFD3BB5AB}" dt="2020-04-09T17:40:04.076" v="8159" actId="20577"/>
          <ac:spMkLst>
            <pc:docMk/>
            <pc:sldMk cId="2765106139" sldId="304"/>
            <ac:spMk id="3" creationId="{2460981C-94C7-0847-8E1A-175340FB2159}"/>
          </ac:spMkLst>
        </pc:spChg>
      </pc:sldChg>
      <pc:sldChg chg="modSp new">
        <pc:chgData name="" userId="f5e71d4054d258be" providerId="LiveId" clId="{6E95E6AE-A57C-5447-AC56-0D7BFD3BB5AB}" dt="2020-04-09T17:49:28.748" v="8432" actId="20577"/>
        <pc:sldMkLst>
          <pc:docMk/>
          <pc:sldMk cId="3289226128" sldId="305"/>
        </pc:sldMkLst>
        <pc:spChg chg="mod">
          <ac:chgData name="" userId="f5e71d4054d258be" providerId="LiveId" clId="{6E95E6AE-A57C-5447-AC56-0D7BFD3BB5AB}" dt="2020-04-09T17:44:57.579" v="8181" actId="20577"/>
          <ac:spMkLst>
            <pc:docMk/>
            <pc:sldMk cId="3289226128" sldId="305"/>
            <ac:spMk id="2" creationId="{45792F9A-2B8E-9B47-92C6-844918895F37}"/>
          </ac:spMkLst>
        </pc:spChg>
        <pc:spChg chg="mod">
          <ac:chgData name="" userId="f5e71d4054d258be" providerId="LiveId" clId="{6E95E6AE-A57C-5447-AC56-0D7BFD3BB5AB}" dt="2020-04-09T17:49:28.748" v="8432" actId="20577"/>
          <ac:spMkLst>
            <pc:docMk/>
            <pc:sldMk cId="3289226128" sldId="305"/>
            <ac:spMk id="3" creationId="{D91B7D6C-2EBF-2E40-98DA-BB8CDB790574}"/>
          </ac:spMkLst>
        </pc:spChg>
      </pc:sldChg>
      <pc:sldChg chg="modSp new">
        <pc:chgData name="" userId="f5e71d4054d258be" providerId="LiveId" clId="{6E95E6AE-A57C-5447-AC56-0D7BFD3BB5AB}" dt="2020-04-09T17:53:21.065" v="8565" actId="20577"/>
        <pc:sldMkLst>
          <pc:docMk/>
          <pc:sldMk cId="429514856" sldId="306"/>
        </pc:sldMkLst>
        <pc:spChg chg="mod">
          <ac:chgData name="" userId="f5e71d4054d258be" providerId="LiveId" clId="{6E95E6AE-A57C-5447-AC56-0D7BFD3BB5AB}" dt="2020-04-09T17:50:21.985" v="8458" actId="20577"/>
          <ac:spMkLst>
            <pc:docMk/>
            <pc:sldMk cId="429514856" sldId="306"/>
            <ac:spMk id="2" creationId="{413AD3DD-D39A-9644-8452-A2ABF0BE8870}"/>
          </ac:spMkLst>
        </pc:spChg>
        <pc:spChg chg="mod">
          <ac:chgData name="" userId="f5e71d4054d258be" providerId="LiveId" clId="{6E95E6AE-A57C-5447-AC56-0D7BFD3BB5AB}" dt="2020-04-09T17:53:21.065" v="8565" actId="20577"/>
          <ac:spMkLst>
            <pc:docMk/>
            <pc:sldMk cId="429514856" sldId="306"/>
            <ac:spMk id="3" creationId="{87408CF0-0ECF-9F4A-89EF-F0EAEDE463CC}"/>
          </ac:spMkLst>
        </pc:spChg>
      </pc:sldChg>
      <pc:sldChg chg="modSp new">
        <pc:chgData name="" userId="f5e71d4054d258be" providerId="LiveId" clId="{6E95E6AE-A57C-5447-AC56-0D7BFD3BB5AB}" dt="2020-04-09T17:55:03.887" v="8683" actId="20577"/>
        <pc:sldMkLst>
          <pc:docMk/>
          <pc:sldMk cId="2700494795" sldId="307"/>
        </pc:sldMkLst>
        <pc:spChg chg="mod">
          <ac:chgData name="" userId="f5e71d4054d258be" providerId="LiveId" clId="{6E95E6AE-A57C-5447-AC56-0D7BFD3BB5AB}" dt="2020-04-09T17:53:59.723" v="8582" actId="20577"/>
          <ac:spMkLst>
            <pc:docMk/>
            <pc:sldMk cId="2700494795" sldId="307"/>
            <ac:spMk id="2" creationId="{06FDAB1D-B6E1-5749-BE6C-7CE61688C9ED}"/>
          </ac:spMkLst>
        </pc:spChg>
        <pc:spChg chg="mod">
          <ac:chgData name="" userId="f5e71d4054d258be" providerId="LiveId" clId="{6E95E6AE-A57C-5447-AC56-0D7BFD3BB5AB}" dt="2020-04-09T17:55:03.887" v="8683" actId="20577"/>
          <ac:spMkLst>
            <pc:docMk/>
            <pc:sldMk cId="2700494795" sldId="307"/>
            <ac:spMk id="3" creationId="{8D34ABB9-663D-C04A-B9A3-9E8ADC7A6902}"/>
          </ac:spMkLst>
        </pc:spChg>
      </pc:sldChg>
      <pc:sldChg chg="modSp new">
        <pc:chgData name="" userId="f5e71d4054d258be" providerId="LiveId" clId="{6E95E6AE-A57C-5447-AC56-0D7BFD3BB5AB}" dt="2020-04-09T18:04:45.916" v="9166" actId="20577"/>
        <pc:sldMkLst>
          <pc:docMk/>
          <pc:sldMk cId="4181070316" sldId="308"/>
        </pc:sldMkLst>
        <pc:spChg chg="mod">
          <ac:chgData name="" userId="f5e71d4054d258be" providerId="LiveId" clId="{6E95E6AE-A57C-5447-AC56-0D7BFD3BB5AB}" dt="2020-04-09T18:02:18.472" v="9007" actId="20577"/>
          <ac:spMkLst>
            <pc:docMk/>
            <pc:sldMk cId="4181070316" sldId="308"/>
            <ac:spMk id="2" creationId="{A6F021A0-0887-F44C-81B4-98A9AD7A2F39}"/>
          </ac:spMkLst>
        </pc:spChg>
        <pc:spChg chg="mod">
          <ac:chgData name="" userId="f5e71d4054d258be" providerId="LiveId" clId="{6E95E6AE-A57C-5447-AC56-0D7BFD3BB5AB}" dt="2020-04-09T18:04:45.916" v="9166" actId="20577"/>
          <ac:spMkLst>
            <pc:docMk/>
            <pc:sldMk cId="4181070316" sldId="308"/>
            <ac:spMk id="3" creationId="{9755E4BB-387C-A347-8F95-60B6DF227459}"/>
          </ac:spMkLst>
        </pc:spChg>
      </pc:sldChg>
      <pc:sldChg chg="modSp new">
        <pc:chgData name="" userId="f5e71d4054d258be" providerId="LiveId" clId="{6E95E6AE-A57C-5447-AC56-0D7BFD3BB5AB}" dt="2020-04-09T18:06:50.554" v="9232" actId="20577"/>
        <pc:sldMkLst>
          <pc:docMk/>
          <pc:sldMk cId="3187242440" sldId="309"/>
        </pc:sldMkLst>
        <pc:spChg chg="mod">
          <ac:chgData name="" userId="f5e71d4054d258be" providerId="LiveId" clId="{6E95E6AE-A57C-5447-AC56-0D7BFD3BB5AB}" dt="2020-04-09T18:06:02.573" v="9178" actId="20577"/>
          <ac:spMkLst>
            <pc:docMk/>
            <pc:sldMk cId="3187242440" sldId="309"/>
            <ac:spMk id="2" creationId="{54726318-52FC-3240-BF81-CE71D1DB4159}"/>
          </ac:spMkLst>
        </pc:spChg>
        <pc:spChg chg="mod">
          <ac:chgData name="" userId="f5e71d4054d258be" providerId="LiveId" clId="{6E95E6AE-A57C-5447-AC56-0D7BFD3BB5AB}" dt="2020-04-09T18:06:50.554" v="9232" actId="20577"/>
          <ac:spMkLst>
            <pc:docMk/>
            <pc:sldMk cId="3187242440" sldId="309"/>
            <ac:spMk id="3" creationId="{9C62AF99-7CC2-3B40-A413-261CBB203A92}"/>
          </ac:spMkLst>
        </pc:spChg>
      </pc:sldChg>
      <pc:sldChg chg="modSp new">
        <pc:chgData name="" userId="f5e71d4054d258be" providerId="LiveId" clId="{6E95E6AE-A57C-5447-AC56-0D7BFD3BB5AB}" dt="2020-04-09T18:17:47.448" v="9722" actId="20577"/>
        <pc:sldMkLst>
          <pc:docMk/>
          <pc:sldMk cId="1422322552" sldId="310"/>
        </pc:sldMkLst>
        <pc:spChg chg="mod">
          <ac:chgData name="" userId="f5e71d4054d258be" providerId="LiveId" clId="{6E95E6AE-A57C-5447-AC56-0D7BFD3BB5AB}" dt="2020-04-09T18:17:47.448" v="9722" actId="20577"/>
          <ac:spMkLst>
            <pc:docMk/>
            <pc:sldMk cId="1422322552" sldId="310"/>
            <ac:spMk id="2" creationId="{4DF538A2-EB13-FC4A-B7C9-A84363A4DF59}"/>
          </ac:spMkLst>
        </pc:spChg>
        <pc:spChg chg="mod">
          <ac:chgData name="" userId="f5e71d4054d258be" providerId="LiveId" clId="{6E95E6AE-A57C-5447-AC56-0D7BFD3BB5AB}" dt="2020-04-09T18:17:02.917" v="9711" actId="20577"/>
          <ac:spMkLst>
            <pc:docMk/>
            <pc:sldMk cId="1422322552" sldId="310"/>
            <ac:spMk id="3" creationId="{25D9AF5C-1113-E14D-B0FD-0FC83F69832A}"/>
          </ac:spMkLst>
        </pc:spChg>
      </pc:sldChg>
      <pc:sldChg chg="modSp new">
        <pc:chgData name="" userId="f5e71d4054d258be" providerId="LiveId" clId="{6E95E6AE-A57C-5447-AC56-0D7BFD3BB5AB}" dt="2020-04-09T18:24:16.214" v="10027" actId="27636"/>
        <pc:sldMkLst>
          <pc:docMk/>
          <pc:sldMk cId="1347706658" sldId="311"/>
        </pc:sldMkLst>
        <pc:spChg chg="mod">
          <ac:chgData name="" userId="f5e71d4054d258be" providerId="LiveId" clId="{6E95E6AE-A57C-5447-AC56-0D7BFD3BB5AB}" dt="2020-04-09T18:22:33.967" v="9962" actId="20577"/>
          <ac:spMkLst>
            <pc:docMk/>
            <pc:sldMk cId="1347706658" sldId="311"/>
            <ac:spMk id="2" creationId="{B055CF93-4587-C045-A809-B24A963EF4A9}"/>
          </ac:spMkLst>
        </pc:spChg>
        <pc:spChg chg="mod">
          <ac:chgData name="" userId="f5e71d4054d258be" providerId="LiveId" clId="{6E95E6AE-A57C-5447-AC56-0D7BFD3BB5AB}" dt="2020-04-09T18:24:16.214" v="10027" actId="27636"/>
          <ac:spMkLst>
            <pc:docMk/>
            <pc:sldMk cId="1347706658" sldId="311"/>
            <ac:spMk id="3" creationId="{641A84C9-AC50-1C46-8879-C3DA035343A2}"/>
          </ac:spMkLst>
        </pc:spChg>
      </pc:sldChg>
      <pc:sldChg chg="modSp new">
        <pc:chgData name="" userId="f5e71d4054d258be" providerId="LiveId" clId="{6E95E6AE-A57C-5447-AC56-0D7BFD3BB5AB}" dt="2020-04-09T18:28:54.459" v="10144" actId="20577"/>
        <pc:sldMkLst>
          <pc:docMk/>
          <pc:sldMk cId="687546370" sldId="312"/>
        </pc:sldMkLst>
        <pc:spChg chg="mod">
          <ac:chgData name="" userId="f5e71d4054d258be" providerId="LiveId" clId="{6E95E6AE-A57C-5447-AC56-0D7BFD3BB5AB}" dt="2020-04-09T18:25:44.128" v="10056" actId="20577"/>
          <ac:spMkLst>
            <pc:docMk/>
            <pc:sldMk cId="687546370" sldId="312"/>
            <ac:spMk id="2" creationId="{94E183C6-F628-C24F-81FE-802D3445E7C0}"/>
          </ac:spMkLst>
        </pc:spChg>
        <pc:spChg chg="mod">
          <ac:chgData name="" userId="f5e71d4054d258be" providerId="LiveId" clId="{6E95E6AE-A57C-5447-AC56-0D7BFD3BB5AB}" dt="2020-04-09T18:28:54.459" v="10144" actId="20577"/>
          <ac:spMkLst>
            <pc:docMk/>
            <pc:sldMk cId="687546370" sldId="312"/>
            <ac:spMk id="3" creationId="{7DA4D799-E711-8240-84CA-6FD64F4EDA0B}"/>
          </ac:spMkLst>
        </pc:spChg>
      </pc:sldChg>
      <pc:sldChg chg="modSp new">
        <pc:chgData name="" userId="f5e71d4054d258be" providerId="LiveId" clId="{6E95E6AE-A57C-5447-AC56-0D7BFD3BB5AB}" dt="2020-04-09T18:32:33.989" v="10287" actId="20577"/>
        <pc:sldMkLst>
          <pc:docMk/>
          <pc:sldMk cId="4124150075" sldId="313"/>
        </pc:sldMkLst>
        <pc:spChg chg="mod">
          <ac:chgData name="" userId="f5e71d4054d258be" providerId="LiveId" clId="{6E95E6AE-A57C-5447-AC56-0D7BFD3BB5AB}" dt="2020-04-09T18:30:46.597" v="10179" actId="20577"/>
          <ac:spMkLst>
            <pc:docMk/>
            <pc:sldMk cId="4124150075" sldId="313"/>
            <ac:spMk id="2" creationId="{35BE8D16-98E7-354A-A6D2-149A9EF9B432}"/>
          </ac:spMkLst>
        </pc:spChg>
        <pc:spChg chg="mod">
          <ac:chgData name="" userId="f5e71d4054d258be" providerId="LiveId" clId="{6E95E6AE-A57C-5447-AC56-0D7BFD3BB5AB}" dt="2020-04-09T18:32:33.989" v="10287" actId="20577"/>
          <ac:spMkLst>
            <pc:docMk/>
            <pc:sldMk cId="4124150075" sldId="313"/>
            <ac:spMk id="3" creationId="{104FA0EC-BC57-B442-8323-1B9FCC7C5AF6}"/>
          </ac:spMkLst>
        </pc:spChg>
      </pc:sldChg>
      <pc:sldChg chg="modSp new">
        <pc:chgData name="" userId="f5e71d4054d258be" providerId="LiveId" clId="{6E95E6AE-A57C-5447-AC56-0D7BFD3BB5AB}" dt="2020-04-09T18:38:50.738" v="10490" actId="20577"/>
        <pc:sldMkLst>
          <pc:docMk/>
          <pc:sldMk cId="3066821041" sldId="314"/>
        </pc:sldMkLst>
        <pc:spChg chg="mod">
          <ac:chgData name="" userId="f5e71d4054d258be" providerId="LiveId" clId="{6E95E6AE-A57C-5447-AC56-0D7BFD3BB5AB}" dt="2020-04-09T18:33:35.405" v="10312" actId="20577"/>
          <ac:spMkLst>
            <pc:docMk/>
            <pc:sldMk cId="3066821041" sldId="314"/>
            <ac:spMk id="2" creationId="{28152514-D77E-2E4C-A73C-F8A150F81381}"/>
          </ac:spMkLst>
        </pc:spChg>
        <pc:spChg chg="mod">
          <ac:chgData name="" userId="f5e71d4054d258be" providerId="LiveId" clId="{6E95E6AE-A57C-5447-AC56-0D7BFD3BB5AB}" dt="2020-04-09T18:38:50.738" v="10490" actId="20577"/>
          <ac:spMkLst>
            <pc:docMk/>
            <pc:sldMk cId="3066821041" sldId="314"/>
            <ac:spMk id="3" creationId="{C7C1AEDF-F625-F84A-8FA0-3E55315562B4}"/>
          </ac:spMkLst>
        </pc:spChg>
      </pc:sldChg>
      <pc:sldChg chg="modSp new">
        <pc:chgData name="" userId="f5e71d4054d258be" providerId="LiveId" clId="{6E95E6AE-A57C-5447-AC56-0D7BFD3BB5AB}" dt="2020-04-09T18:48:32.691" v="10851" actId="27636"/>
        <pc:sldMkLst>
          <pc:docMk/>
          <pc:sldMk cId="658694066" sldId="315"/>
        </pc:sldMkLst>
        <pc:spChg chg="mod">
          <ac:chgData name="" userId="f5e71d4054d258be" providerId="LiveId" clId="{6E95E6AE-A57C-5447-AC56-0D7BFD3BB5AB}" dt="2020-04-09T18:40:28.951" v="10518" actId="20577"/>
          <ac:spMkLst>
            <pc:docMk/>
            <pc:sldMk cId="658694066" sldId="315"/>
            <ac:spMk id="2" creationId="{100F9FA9-FFD7-BB4E-8A0C-3F11A9F90621}"/>
          </ac:spMkLst>
        </pc:spChg>
        <pc:spChg chg="mod">
          <ac:chgData name="" userId="f5e71d4054d258be" providerId="LiveId" clId="{6E95E6AE-A57C-5447-AC56-0D7BFD3BB5AB}" dt="2020-04-09T18:48:32.691" v="10851" actId="27636"/>
          <ac:spMkLst>
            <pc:docMk/>
            <pc:sldMk cId="658694066" sldId="315"/>
            <ac:spMk id="3" creationId="{E6583C46-5FED-F547-93E4-844F80F04161}"/>
          </ac:spMkLst>
        </pc:spChg>
      </pc:sldChg>
      <pc:sldChg chg="modSp new">
        <pc:chgData name="" userId="f5e71d4054d258be" providerId="LiveId" clId="{6E95E6AE-A57C-5447-AC56-0D7BFD3BB5AB}" dt="2020-04-09T18:55:41.494" v="10963" actId="27636"/>
        <pc:sldMkLst>
          <pc:docMk/>
          <pc:sldMk cId="4020377341" sldId="316"/>
        </pc:sldMkLst>
        <pc:spChg chg="mod">
          <ac:chgData name="" userId="f5e71d4054d258be" providerId="LiveId" clId="{6E95E6AE-A57C-5447-AC56-0D7BFD3BB5AB}" dt="2020-04-09T18:49:55.023" v="10853" actId="22"/>
          <ac:spMkLst>
            <pc:docMk/>
            <pc:sldMk cId="4020377341" sldId="316"/>
            <ac:spMk id="2" creationId="{082DAEDA-6937-AE4A-90A2-5D6C07A6A7D7}"/>
          </ac:spMkLst>
        </pc:spChg>
        <pc:spChg chg="mod">
          <ac:chgData name="" userId="f5e71d4054d258be" providerId="LiveId" clId="{6E95E6AE-A57C-5447-AC56-0D7BFD3BB5AB}" dt="2020-04-09T18:55:41.494" v="10963" actId="27636"/>
          <ac:spMkLst>
            <pc:docMk/>
            <pc:sldMk cId="4020377341" sldId="316"/>
            <ac:spMk id="3" creationId="{C36F8125-5E4E-4C46-B904-3E4295DD9451}"/>
          </ac:spMkLst>
        </pc:spChg>
      </pc:sldChg>
      <pc:sldChg chg="modSp new">
        <pc:chgData name="" userId="f5e71d4054d258be" providerId="LiveId" clId="{6E95E6AE-A57C-5447-AC56-0D7BFD3BB5AB}" dt="2020-04-09T20:04:32.507" v="11623" actId="20577"/>
        <pc:sldMkLst>
          <pc:docMk/>
          <pc:sldMk cId="2490221525" sldId="317"/>
        </pc:sldMkLst>
        <pc:spChg chg="mod">
          <ac:chgData name="" userId="f5e71d4054d258be" providerId="LiveId" clId="{6E95E6AE-A57C-5447-AC56-0D7BFD3BB5AB}" dt="2020-04-09T20:04:32.507" v="11623" actId="20577"/>
          <ac:spMkLst>
            <pc:docMk/>
            <pc:sldMk cId="2490221525" sldId="317"/>
            <ac:spMk id="2" creationId="{15573C7D-3982-744E-B42E-43FCAB71A91C}"/>
          </ac:spMkLst>
        </pc:spChg>
        <pc:spChg chg="mod">
          <ac:chgData name="" userId="f5e71d4054d258be" providerId="LiveId" clId="{6E95E6AE-A57C-5447-AC56-0D7BFD3BB5AB}" dt="2020-04-09T20:02:20.228" v="11553" actId="20577"/>
          <ac:spMkLst>
            <pc:docMk/>
            <pc:sldMk cId="2490221525" sldId="317"/>
            <ac:spMk id="3" creationId="{86FF6E29-4375-5540-B71F-D9291EE4A6E9}"/>
          </ac:spMkLst>
        </pc:spChg>
      </pc:sldChg>
      <pc:sldChg chg="new">
        <pc:chgData name="" userId="f5e71d4054d258be" providerId="LiveId" clId="{6E95E6AE-A57C-5447-AC56-0D7BFD3BB5AB}" dt="2020-04-09T20:12:41.514" v="11927" actId="680"/>
        <pc:sldMkLst>
          <pc:docMk/>
          <pc:sldMk cId="1802655168" sldId="31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عنوان اسلای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a-IR"/>
              <a:t>برای ویرایش نسخه اصلی سبک زیرنویس کلیک کنید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142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تصویر پانوراما با زیرنوی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a-IR"/>
              <a:t>برای افزودن تصویر نماد را کلیک کنید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586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عنوان و زیرنوی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177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نقل قول با زیرنوی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47125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کارت نا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056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ستو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28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ستون 3 تصویر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a-IR"/>
              <a:t>برای افزودن تصویر نماد را کلیک کنید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a-IR"/>
              <a:t>برای افزودن تصویر نماد را کلیک کنید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a-IR"/>
              <a:t>برای افزودن تصویر نماد را کلیک کنید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642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 متن عمود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310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عمودی و مت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493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 محتو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000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سربرگ بخ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401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دو محتو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838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یس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148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تنه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376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خال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533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ا ب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469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تصویر ب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a-IR"/>
              <a:t>برای افزودن تصویر نماد را کلیک کنید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238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0679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  <p:sldLayoutId id="2147483983" r:id="rId12"/>
    <p:sldLayoutId id="2147483984" r:id="rId13"/>
    <p:sldLayoutId id="2147483985" r:id="rId14"/>
    <p:sldLayoutId id="2147483986" r:id="rId15"/>
    <p:sldLayoutId id="2147483987" r:id="rId16"/>
    <p:sldLayoutId id="2147483988" r:id="rId17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E0BAECC9-D1B4-AA43-90D5-231733AB76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/>
              <a:t>مبانی جامعه شناسی</a:t>
            </a:r>
          </a:p>
        </p:txBody>
      </p:sp>
      <p:sp>
        <p:nvSpPr>
          <p:cNvPr id="3" name="زیر نویس 2">
            <a:extLst>
              <a:ext uri="{FF2B5EF4-FFF2-40B4-BE49-F238E27FC236}">
                <a16:creationId xmlns="" xmlns:a16="http://schemas.microsoft.com/office/drawing/2014/main" id="{FAECCA48-66F3-4D4A-9A8B-64DDC9108A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a-IR"/>
              <a:t>سحر دوستعلیزاده</a:t>
            </a:r>
          </a:p>
        </p:txBody>
      </p:sp>
    </p:spTree>
    <p:extLst>
      <p:ext uri="{BB962C8B-B14F-4D97-AF65-F5344CB8AC3E}">
        <p14:creationId xmlns:p14="http://schemas.microsoft.com/office/powerpoint/2010/main" val="3236062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58D882A1-4322-4741-9E46-885362382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تحرک اجتماعی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5856D9DB-8CA6-A140-AC2F-D86C731FE2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/>
              <a:t>منظور از تحرک اجتماعی انتقال فرد یا گروه از یک پایگاه اجتماعی به پایگاه اجتماعی دیگر است.</a:t>
            </a:r>
          </a:p>
          <a:p>
            <a:r>
              <a:rPr lang="fa-IR"/>
              <a:t>به عبارت دیگر تغییراتی که در منزلت اجتماعی یک فرد یا گروه در جامعه پدید می شود را تحرک اجتماعی نامیده می شود .</a:t>
            </a:r>
          </a:p>
          <a:p>
            <a:endParaRPr lang="fa-IR"/>
          </a:p>
          <a:p>
            <a:r>
              <a:rPr lang="fa-IR"/>
              <a:t>تقسیم بندی تحرک اجتماعی :</a:t>
            </a:r>
          </a:p>
          <a:p>
            <a:endParaRPr lang="fa-IR"/>
          </a:p>
          <a:p>
            <a:r>
              <a:rPr lang="fa-IR"/>
              <a:t>تحرک اجتماعی عمودی</a:t>
            </a:r>
          </a:p>
          <a:p>
            <a:endParaRPr lang="fa-IR"/>
          </a:p>
          <a:p>
            <a:r>
              <a:rPr lang="fa-IR"/>
              <a:t>تحرک اجتماعی افقی.</a:t>
            </a:r>
          </a:p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16702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58FA8606-0FCB-2C4C-BDD3-B95A4CAE6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تحرک اجتماعی عمودی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F4481E86-B968-6046-A926-0C02370CB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/>
              <a:t>تحرک اجتماعی عمودی انتقال فرد از یک پایگاه به پایگاه اجتماعی ناهمانند است.</a:t>
            </a:r>
          </a:p>
          <a:p>
            <a:r>
              <a:rPr lang="fa-IR"/>
              <a:t>این نوع تحرک اجتماعی به دو صورت تقسیم بندی شده است :</a:t>
            </a:r>
          </a:p>
          <a:p>
            <a:r>
              <a:rPr lang="fa-IR"/>
              <a:t>1-صعودی </a:t>
            </a:r>
          </a:p>
          <a:p>
            <a:r>
              <a:rPr lang="fa-IR"/>
              <a:t>2-نزولی</a:t>
            </a:r>
          </a:p>
          <a:p>
            <a:r>
              <a:rPr lang="fa-IR"/>
              <a:t>در صورتی که تحرک اجتماعی صعودی باشد شخص از یک پایگاه پایین تر به یک پایگاه بالاتر می رود.</a:t>
            </a:r>
          </a:p>
          <a:p>
            <a:endParaRPr lang="fa-IR"/>
          </a:p>
          <a:p>
            <a:r>
              <a:rPr lang="fa-IR"/>
              <a:t>در صورتی که نزولی باشد شخص از یک پایگاه بالاتر به یک پایگاه پایین تر می رود</a:t>
            </a:r>
          </a:p>
        </p:txBody>
      </p:sp>
    </p:spTree>
    <p:extLst>
      <p:ext uri="{BB962C8B-B14F-4D97-AF65-F5344CB8AC3E}">
        <p14:creationId xmlns:p14="http://schemas.microsoft.com/office/powerpoint/2010/main" val="1082165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7408D765-EEDE-9845-B0FB-69DCE161B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تحرک اجتماعی افقی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86F91218-CFDE-4845-9FBC-F83B891A2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/>
              <a:t>نوعی از تحرک اجتماعی است که در آن فرد از یک پایگاه به یک پایگاه همانند انتقال می یابد.</a:t>
            </a:r>
          </a:p>
          <a:p>
            <a:r>
              <a:rPr lang="fa-IR"/>
              <a:t>مثال :یک کارگر ساختمانی به یک گارگر زراعی انتقال یابد.</a:t>
            </a:r>
          </a:p>
          <a:p>
            <a:endParaRPr lang="fa-IR"/>
          </a:p>
          <a:p>
            <a:r>
              <a:rPr lang="fa-IR"/>
              <a:t>تحرک اجتماعی ممکن است بین دویا چند نسل به وجود آید .</a:t>
            </a:r>
          </a:p>
          <a:p>
            <a:r>
              <a:rPr lang="fa-IR"/>
              <a:t>مثال:میان نسل های فرزندان ،پدران وپدربزرگ هااز لحاظ ملاک تحرک اجتماعی تغییراتی روی دهد.</a:t>
            </a:r>
          </a:p>
        </p:txBody>
      </p:sp>
    </p:spTree>
    <p:extLst>
      <p:ext uri="{BB962C8B-B14F-4D97-AF65-F5344CB8AC3E}">
        <p14:creationId xmlns:p14="http://schemas.microsoft.com/office/powerpoint/2010/main" val="3706384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0CA5DC58-743B-814C-B45C-071D180EB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جامعه باز وبسته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3D8985D2-517E-EA41-84F6-FABA79160E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/>
              <a:t>جامعه باز:در اصطلاح به جامعه ایی اطلاق می شود که تحرک اجتماعی در آن به سهولت انجام می گیرد.وافراد می</a:t>
            </a:r>
          </a:p>
          <a:p>
            <a:r>
              <a:rPr lang="fa-IR"/>
              <a:t> توانند در آن با کمک از امکانات پایگاه اجتماعی خود را بالاتر ببرند.</a:t>
            </a:r>
          </a:p>
          <a:p>
            <a:endParaRPr lang="fa-IR"/>
          </a:p>
          <a:p>
            <a:r>
              <a:rPr lang="fa-IR"/>
              <a:t>جامعه بسته :جامعه ایی که بدلیل وجود موانع عدیده ،افراد آن جامعه قادر به تغییر پایگاه اجتماعی خود نیستندوتحرک</a:t>
            </a:r>
          </a:p>
          <a:p>
            <a:r>
              <a:rPr lang="fa-IR"/>
              <a:t> اجتماعی کم یا جزئی در آن رخ می دهد.</a:t>
            </a:r>
          </a:p>
        </p:txBody>
      </p:sp>
    </p:spTree>
    <p:extLst>
      <p:ext uri="{BB962C8B-B14F-4D97-AF65-F5344CB8AC3E}">
        <p14:creationId xmlns:p14="http://schemas.microsoft.com/office/powerpoint/2010/main" val="3037983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F9D10A4E-FE0F-4C4B-B431-58B0DAEDF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جلسه ی چهارم 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7A91185C-B7CE-364F-8C8F-058D3B39F9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/>
              <a:t>شخصیت </a:t>
            </a:r>
          </a:p>
          <a:p>
            <a:pPr marL="0" indent="0">
              <a:buNone/>
            </a:pPr>
            <a:r>
              <a:rPr lang="fa-IR"/>
              <a:t>مولفه های شخصیت </a:t>
            </a:r>
          </a:p>
          <a:p>
            <a:pPr marL="0" indent="0">
              <a:buNone/>
            </a:pPr>
            <a:r>
              <a:rPr lang="fa-IR"/>
              <a:t>عوامل تحول شخصیت </a:t>
            </a:r>
          </a:p>
          <a:p>
            <a:pPr marL="0" indent="0">
              <a:buNone/>
            </a:pPr>
            <a:r>
              <a:rPr lang="fa-IR"/>
              <a:t>عوامل اجتماعی شدن</a:t>
            </a:r>
          </a:p>
          <a:p>
            <a:pPr marL="0" indent="0">
              <a:buNone/>
            </a:pPr>
            <a:r>
              <a:rPr lang="fa-IR"/>
              <a:t>گروه </a:t>
            </a:r>
          </a:p>
          <a:p>
            <a:r>
              <a:rPr lang="fa-IR"/>
              <a:t>تحرک اجتماعی</a:t>
            </a:r>
          </a:p>
          <a:p>
            <a:r>
              <a:rPr lang="fa-IR"/>
              <a:t>تحرک اجتماعی افقی</a:t>
            </a:r>
          </a:p>
          <a:p>
            <a:r>
              <a:rPr lang="fa-IR"/>
              <a:t>تحرک اجتماعی عمودی</a:t>
            </a:r>
          </a:p>
          <a:p>
            <a:r>
              <a:rPr lang="fa-IR"/>
              <a:t>جامعه باز وبسته </a:t>
            </a:r>
          </a:p>
          <a:p>
            <a:endParaRPr lang="fa-IR"/>
          </a:p>
        </p:txBody>
      </p:sp>
      <p:pic>
        <p:nvPicPr>
          <p:cNvPr id="4" name="جلسه ی چهارم جامعه شناس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6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A16418C1-6BA6-E641-A3EC-6AAC8C9CB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تعریف شخصیت ومولفه های آن 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FEDEE29E-A6D7-0144-9666-E8E88F2B0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102" y="2057401"/>
            <a:ext cx="10929097" cy="4313143"/>
          </a:xfrm>
        </p:spPr>
        <p:txBody>
          <a:bodyPr/>
          <a:lstStyle/>
          <a:p>
            <a:r>
              <a:rPr lang="fa-IR"/>
              <a:t>شخصيت: به همه ويژگي ها و صفاتي اطـلاق مـي شود نشانگر رفتار یک شخص است.</a:t>
            </a:r>
          </a:p>
          <a:p>
            <a:pPr marL="0" indent="0">
              <a:buNone/>
            </a:pPr>
            <a:endParaRPr lang="fa-IR"/>
          </a:p>
          <a:p>
            <a:pPr marL="0" indent="0">
              <a:buNone/>
            </a:pPr>
            <a:r>
              <a:rPr lang="fa-IR"/>
              <a:t>مؤلفه هاي اصلي شخصيت از نظر ميد:</a:t>
            </a:r>
          </a:p>
          <a:p>
            <a:pPr marL="0" indent="0">
              <a:buNone/>
            </a:pPr>
            <a:r>
              <a:rPr lang="fa-IR"/>
              <a:t>1 -من فاعاعلی </a:t>
            </a:r>
          </a:p>
          <a:p>
            <a:pPr marL="0" indent="0">
              <a:buNone/>
            </a:pPr>
            <a:endParaRPr lang="fa-IR"/>
          </a:p>
          <a:p>
            <a:pPr marL="0" indent="0">
              <a:buNone/>
            </a:pPr>
            <a:r>
              <a:rPr lang="fa-IR"/>
              <a:t>2-من مفعولی</a:t>
            </a:r>
          </a:p>
          <a:p>
            <a:pPr marL="0" indent="0">
              <a:buNone/>
            </a:pPr>
            <a:endParaRPr lang="af-ZA"/>
          </a:p>
          <a:p>
            <a:pPr marL="0" indent="0">
              <a:buNone/>
            </a:pPr>
            <a:r>
              <a:rPr lang="fa-IR"/>
              <a:t>3-خود</a:t>
            </a:r>
          </a:p>
        </p:txBody>
      </p:sp>
    </p:spTree>
    <p:extLst>
      <p:ext uri="{BB962C8B-B14F-4D97-AF65-F5344CB8AC3E}">
        <p14:creationId xmlns:p14="http://schemas.microsoft.com/office/powerpoint/2010/main" val="643622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94FAB3AF-DFAB-7945-98D9-2A018DDB3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عوامل تحول شخصیت 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CF49C0D6-38F2-AC41-9D14-80BBF96B6C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/>
              <a:t>عوامل تحول شخصيت :</a:t>
            </a:r>
          </a:p>
          <a:p>
            <a:endParaRPr lang="fa-IR"/>
          </a:p>
          <a:p>
            <a:r>
              <a:rPr lang="fa-IR"/>
              <a:t>1 -عوامل زيست شناختي</a:t>
            </a:r>
          </a:p>
          <a:p>
            <a:endParaRPr lang="fa-IR"/>
          </a:p>
          <a:p>
            <a:r>
              <a:rPr lang="fa-IR"/>
              <a:t>2 -محيط طبيعي</a:t>
            </a:r>
          </a:p>
          <a:p>
            <a:endParaRPr lang="fa-IR"/>
          </a:p>
          <a:p>
            <a:r>
              <a:rPr lang="fa-IR"/>
              <a:t>3 -فرهنگ و محيط اجتماعي</a:t>
            </a:r>
          </a:p>
          <a:p>
            <a:endParaRPr lang="fa-IR"/>
          </a:p>
          <a:p>
            <a:r>
              <a:rPr lang="fa-IR"/>
              <a:t>4 –تجارب گروهی وفردی</a:t>
            </a:r>
          </a:p>
        </p:txBody>
      </p:sp>
    </p:spTree>
    <p:extLst>
      <p:ext uri="{BB962C8B-B14F-4D97-AF65-F5344CB8AC3E}">
        <p14:creationId xmlns:p14="http://schemas.microsoft.com/office/powerpoint/2010/main" val="53899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A11A37E6-A783-8747-8773-B0DD61FBB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عوامل تحول اجتماعی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D19C50CE-E311-4647-9BD7-34B7B9A34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/>
              <a:t>عوامل اجتماعي شدن:</a:t>
            </a:r>
          </a:p>
          <a:p>
            <a:endParaRPr lang="fa-IR"/>
          </a:p>
          <a:p>
            <a:r>
              <a:rPr lang="fa-IR"/>
              <a:t>1 –خانواده</a:t>
            </a:r>
          </a:p>
          <a:p>
            <a:endParaRPr lang="fa-IR"/>
          </a:p>
          <a:p>
            <a:r>
              <a:rPr lang="fa-IR"/>
              <a:t>2 –مدرسه</a:t>
            </a:r>
          </a:p>
          <a:p>
            <a:endParaRPr lang="fa-IR"/>
          </a:p>
          <a:p>
            <a:r>
              <a:rPr lang="fa-IR"/>
              <a:t>3 -گروه همسالان</a:t>
            </a:r>
          </a:p>
          <a:p>
            <a:endParaRPr lang="fa-IR"/>
          </a:p>
          <a:p>
            <a:r>
              <a:rPr lang="fa-IR"/>
              <a:t>4 -رسانه هاي همگاني</a:t>
            </a:r>
          </a:p>
        </p:txBody>
      </p:sp>
    </p:spTree>
    <p:extLst>
      <p:ext uri="{BB962C8B-B14F-4D97-AF65-F5344CB8AC3E}">
        <p14:creationId xmlns:p14="http://schemas.microsoft.com/office/powerpoint/2010/main" val="1678584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ABA47F18-0E6F-4747-ADB1-BF5344D8E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گروه ونهاد های اجتماعی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2A74B7CA-63B2-664A-8341-E4D3B78026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a-IR"/>
              <a:t>گروه = تعدادي از افراد كه با يكديگر كنش متقابل دارند .</a:t>
            </a:r>
          </a:p>
          <a:p>
            <a:pPr marL="0" indent="0">
              <a:buNone/>
            </a:pPr>
            <a:endParaRPr lang="fa-IR"/>
          </a:p>
          <a:p>
            <a:pPr marL="0" indent="0">
              <a:buNone/>
            </a:pPr>
            <a:r>
              <a:rPr lang="fa-IR"/>
              <a:t>انواع بنيادي گروه : </a:t>
            </a:r>
          </a:p>
          <a:p>
            <a:pPr marL="0" indent="0">
              <a:buNone/>
            </a:pPr>
            <a:endParaRPr lang="fa-IR"/>
          </a:p>
          <a:p>
            <a:pPr marL="0" indent="0">
              <a:buNone/>
            </a:pPr>
            <a:r>
              <a:rPr lang="fa-IR"/>
              <a:t>1 –تجمع</a:t>
            </a:r>
          </a:p>
          <a:p>
            <a:pPr marL="0" indent="0">
              <a:buNone/>
            </a:pPr>
            <a:endParaRPr lang="fa-IR"/>
          </a:p>
          <a:p>
            <a:pPr marL="0" indent="0">
              <a:buNone/>
            </a:pPr>
            <a:r>
              <a:rPr lang="fa-IR"/>
              <a:t>2 -مقوله (سنخ يا رده)</a:t>
            </a:r>
          </a:p>
          <a:p>
            <a:pPr marL="0" indent="0">
              <a:buNone/>
            </a:pPr>
            <a:endParaRPr lang="fa-IR"/>
          </a:p>
          <a:p>
            <a:pPr marL="0" indent="0">
              <a:buNone/>
            </a:pPr>
            <a:r>
              <a:rPr lang="fa-IR"/>
              <a:t>3 -گروه يا دسته</a:t>
            </a:r>
          </a:p>
        </p:txBody>
      </p:sp>
    </p:spTree>
    <p:extLst>
      <p:ext uri="{BB962C8B-B14F-4D97-AF65-F5344CB8AC3E}">
        <p14:creationId xmlns:p14="http://schemas.microsoft.com/office/powerpoint/2010/main" val="692888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39CF5D26-BD30-B943-A4BB-1B10A7C5F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انواع کار کرد گروه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63F37FED-2C50-4048-B2E9-C0E95BFF70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/>
              <a:t>انواع كاركردي گروه : </a:t>
            </a:r>
          </a:p>
          <a:p>
            <a:endParaRPr lang="fa-IR"/>
          </a:p>
          <a:p>
            <a:r>
              <a:rPr lang="fa-IR"/>
              <a:t>گروه ارادي_ گروه غيرارادي</a:t>
            </a:r>
          </a:p>
          <a:p>
            <a:endParaRPr lang="fa-IR"/>
          </a:p>
          <a:p>
            <a:r>
              <a:rPr lang="fa-IR"/>
              <a:t>گروه خودی _ گروه غير خودي : فاصله اجتماعی</a:t>
            </a:r>
          </a:p>
          <a:p>
            <a:endParaRPr lang="fa-IR"/>
          </a:p>
          <a:p>
            <a:r>
              <a:rPr lang="fa-IR"/>
              <a:t>گروه نخستين _گروه دومين</a:t>
            </a:r>
          </a:p>
          <a:p>
            <a:r>
              <a:rPr lang="fa-IR"/>
              <a:t>گروه رسمي _ گروه غير رسمي</a:t>
            </a:r>
          </a:p>
          <a:p>
            <a:r>
              <a:rPr lang="fa-IR"/>
              <a:t>گروه همدرد _ گروه تفاهم متقابل</a:t>
            </a:r>
          </a:p>
        </p:txBody>
      </p:sp>
    </p:spTree>
    <p:extLst>
      <p:ext uri="{BB962C8B-B14F-4D97-AF65-F5344CB8AC3E}">
        <p14:creationId xmlns:p14="http://schemas.microsoft.com/office/powerpoint/2010/main" val="2694673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1F02713B-1526-CB48-8EBD-D22AF25EF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گروه ها ونهاد اجتماعی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1ACDC478-CFB1-C042-9813-F4BE0A9926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/>
              <a:t>سنخ شناسي تونيس : 1-گمينشافت ( يا اجتماع/محله )              2-گزلشافت گزلشافت (يا جامعه )</a:t>
            </a:r>
          </a:p>
          <a:p>
            <a:endParaRPr lang="fa-IR"/>
          </a:p>
          <a:p>
            <a:r>
              <a:rPr lang="fa-IR"/>
              <a:t>فرديناندتونيس  جامعه شناس آلماني( اواخرنوزدهم )جوامع را برحسب نوع روابط به دو</a:t>
            </a:r>
          </a:p>
          <a:p>
            <a:endParaRPr lang="fa-IR"/>
          </a:p>
          <a:p>
            <a:r>
              <a:rPr lang="fa-IR"/>
              <a:t> گروه تقسيم مي كند در گمینشافت یا اجتماع کوچک آشنایی زياد پيوند هاي نزديك،صمیمیت ، همكاري و تشابه</a:t>
            </a:r>
          </a:p>
          <a:p>
            <a:endParaRPr lang="fa-IR"/>
          </a:p>
          <a:p>
            <a:endParaRPr lang="fa-IR"/>
          </a:p>
          <a:p>
            <a:r>
              <a:rPr lang="fa-IR"/>
              <a:t>وجود دارد. درحاليكه درگزلشافت گمنامي، رقابت،نفع رقابت،نفع شخصي و تنوع و تخصص حاكم است.</a:t>
            </a:r>
          </a:p>
        </p:txBody>
      </p:sp>
    </p:spTree>
    <p:extLst>
      <p:ext uri="{BB962C8B-B14F-4D97-AF65-F5344CB8AC3E}">
        <p14:creationId xmlns:p14="http://schemas.microsoft.com/office/powerpoint/2010/main" val="2385552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CC69030B-2C89-E149-8FA5-C3A0B492B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B706D221-84D6-0C49-97B2-02D27B254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/>
              <a:t>هرچه جامعه ساده تر و غيرصنعت غيرصنعتي ترباشد وضعيت گمينشافتي و غلبه گروه هاي نخستين درآن بيش</a:t>
            </a:r>
          </a:p>
          <a:p>
            <a:endParaRPr lang="fa-IR"/>
          </a:p>
          <a:p>
            <a:r>
              <a:rPr lang="fa-IR"/>
              <a:t>تر است و در مقابل هر چه جامعه به طرف صنعتي تر شدن برود از اهميت گروه هاي نخستين در آن کاسته می شود</a:t>
            </a:r>
          </a:p>
          <a:p>
            <a:r>
              <a:rPr lang="fa-IR"/>
              <a:t> </a:t>
            </a:r>
          </a:p>
          <a:p>
            <a:r>
              <a:rPr lang="fa-IR"/>
              <a:t>و با پيدايش وضعيت  گزلشافتي بر اهميت گروه هاي دومين در آن افزوده مي شود.</a:t>
            </a:r>
          </a:p>
        </p:txBody>
      </p:sp>
    </p:spTree>
    <p:extLst>
      <p:ext uri="{BB962C8B-B14F-4D97-AF65-F5344CB8AC3E}">
        <p14:creationId xmlns:p14="http://schemas.microsoft.com/office/powerpoint/2010/main" val="1102271792"/>
      </p:ext>
    </p:extLst>
  </p:cSld>
  <p:clrMapOvr>
    <a:masterClrMapping/>
  </p:clrMapOvr>
</p:sld>
</file>

<file path=ppt/theme/theme1.xml><?xml version="1.0" encoding="utf-8"?>
<a:theme xmlns:a="http://schemas.openxmlformats.org/drawingml/2006/main" name="رد بخار آب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575</Words>
  <Application>Microsoft Office PowerPoint</Application>
  <PresentationFormat>Widescreen</PresentationFormat>
  <Paragraphs>104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Times New Roman</vt:lpstr>
      <vt:lpstr>رد بخار آب</vt:lpstr>
      <vt:lpstr>مبانی جامعه شناسی</vt:lpstr>
      <vt:lpstr>جلسه ی چهارم </vt:lpstr>
      <vt:lpstr>تعریف شخصیت ومولفه های آن </vt:lpstr>
      <vt:lpstr>عوامل تحول شخصیت </vt:lpstr>
      <vt:lpstr>عوامل تحول اجتماعی</vt:lpstr>
      <vt:lpstr>گروه ونهاد های اجتماعی</vt:lpstr>
      <vt:lpstr>انواع کار کرد گروه</vt:lpstr>
      <vt:lpstr>گروه ها ونهاد اجتماعی</vt:lpstr>
      <vt:lpstr>PowerPoint Presentation</vt:lpstr>
      <vt:lpstr>تحرک اجتماعی</vt:lpstr>
      <vt:lpstr>تحرک اجتماعی عمودی</vt:lpstr>
      <vt:lpstr>تحرک اجتماعی افقی</vt:lpstr>
      <vt:lpstr>جامعه باز وبسته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مبانی جامعه شناسی</dc:title>
  <cp:lastModifiedBy>Farzad67</cp:lastModifiedBy>
  <cp:revision>10</cp:revision>
  <dcterms:modified xsi:type="dcterms:W3CDTF">2020-04-14T09:08:51Z</dcterms:modified>
</cp:coreProperties>
</file>