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  <p:sldMasterId id="2147483978" r:id="rId2"/>
    <p:sldMasterId id="2147483990" r:id="rId3"/>
  </p:sldMasterIdLst>
  <p:sldIdLst>
    <p:sldId id="285" r:id="rId4"/>
    <p:sldId id="299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57" r:id="rId13"/>
    <p:sldId id="258" r:id="rId14"/>
    <p:sldId id="293" r:id="rId15"/>
    <p:sldId id="259" r:id="rId16"/>
    <p:sldId id="294" r:id="rId17"/>
    <p:sldId id="260" r:id="rId18"/>
    <p:sldId id="261" r:id="rId19"/>
    <p:sldId id="262" r:id="rId20"/>
    <p:sldId id="263" r:id="rId21"/>
    <p:sldId id="264" r:id="rId22"/>
    <p:sldId id="298" r:id="rId23"/>
    <p:sldId id="304" r:id="rId24"/>
    <p:sldId id="295" r:id="rId25"/>
    <p:sldId id="303" r:id="rId26"/>
    <p:sldId id="300" r:id="rId27"/>
    <p:sldId id="301" r:id="rId28"/>
    <p:sldId id="284" r:id="rId29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9" autoAdjust="0"/>
    <p:restoredTop sz="94660"/>
  </p:normalViewPr>
  <p:slideViewPr>
    <p:cSldViewPr>
      <p:cViewPr varScale="1">
        <p:scale>
          <a:sx n="75" d="100"/>
          <a:sy n="75" d="100"/>
        </p:scale>
        <p:origin x="103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38.6707" units="1/cm"/>
          <inkml:channelProperty channel="Y" name="resolution" value="38.64734" units="1/cm"/>
          <inkml:channelProperty channel="T" name="resolution" value="1" units="1/dev"/>
        </inkml:channelProperties>
      </inkml:inkSource>
      <inkml:timestamp xml:id="ts0" timeString="2020-04-09T12:54:32.59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6394">
    <iact:property name="dataType"/>
    <iact:actionData xml:id="d0">
      <inkml:trace xmlns:inkml="http://www.w3.org/2003/InkML" xml:id="stk0" contextRef="#ctx0" brushRef="#br0">8382 2262 0,'23'0'2,"-23"-24"9,24 24 2,0 0 4,0 0 12,0 0-27,-1 0 6,25-23 9,-24 23-2,24 0-6,-25 0-2,25 0 9,-24 0-8,0 0 0,23 0 0,-23 0 4,0 0-8,0 0 4,23 0 3,-23 0-6,0 0 3,0 0 3,0 0-6,-1 0 3,1 0 12,0 0-16,0 0 7,0 0 4,-1 0-1,1 0 3,0 0-10,0 23 3,0-23 4,-1 0-6,1 0 4,0 0-8,0 0 8,0 0-8,0 0 15,-1 0-14,1 24 3,0-24 0,0 0 0,23 0 1,-23 24 13,0-24-21,0 24 7,0-24 1,0 0-2,-1 0 2,1 0-2,0 0 9,119 0-5,71 0-6,215 0 7,380 71-8,120 24 8,71 25-7,48 22 2,-48-23 2,-71 1 3,-120-25-7,-142-24 7,-48 1-10,-23-49 6,-49 25 0,-71-24 0,-142-24 0,-72 0 7,0 0-14,-72 0 7,1 24 2,-48-24-4,-1 0 3,-70 0-2,-24 0 3,-1 0-4,-23 0 5,0 0-6,0 0 8,-1 0-8,1 0 9,-24-24 238,0 0-240,-24 24-4,24-24 1,-23 24-2,-1 0 2,24-24-2,-24 1 4,-24-25-6,1 24 11,47 0-6,-24 1-4,-24-1 5,24 0-6,-23 24 9,23-24-11,0 0 4,-23 1 1,-1 23 0,0-24 0,1 24 0,-48-24 0,23 0 0,-47 24 4,24-24-8,23 0 4,1 1 0,-48-1 0,47 24 0,25-24 0,-25 0 0,1 24 1,-1-24 1,25 24-5,-25 0 3,1-23 0,23 23 3,-23 0-6,-1 0 3,25-24 0,-1 24 0,1-24 0,-1 24 0,0 0 0,1 0 0,23 0 0,-24-24 0,1 0 0,23 24 0,0-23 0,0 23 4,-23 0 0,23 0 5,-24 0-10,24 0 4,0-24-6,-23 24 6,23 0-6,-24 0 7,25-24-8,-49 0 8,1 0-8,-1 24 4,1 0 0,-1 0 7,25 0-11,-25-24 1,1 24 3,-1 0 0,1 0 0,0 0 0,-1-23 0,1 23 0,-1-24 2,25 24-4,-25 0 4,25 0-4,-1 0 4,-23 0-4,23 0 5,24 0-5,-24 0 5,25 0-6,-49 0 2,48 0 2,-47 0 3,23 0-7,-23 0 1,0 0 2,-1 0 0,24 0 0,1 0 0,23 0 0,-24 0 0,25 0 0,-1 0 0,-24 0 1,24 0 7,0 0-9,1 0 3,-1 0 4,0 0 2,0 0 0,0 0-8,1 0 8,-1 0 0,0 0 0,0 0-8,0 0 12,1 0-7,-1 0 2,0 0 4,0 0-14,0 0 3,1 0 9,-1 0-10,0 0 14,0 0-10,0 0-2,0 0 3,1 0-1,-1 0 5,0 0 0,0 0-8,24-24 1,-24 24-2,1 0 13,-1 0-16,0 0 4,-24 0 0,-23 0 1,23 0-2,1-24 1,-1 24 0,-23 0 1,23 0-2,-23 0 1,23 0 4,0 0-8,1 0 8,-1 0-8,0 0 4,25 0 0,-25 0 1,-24 0-2,1 0 1,-24 0 1,47-24-2,-23 24 1,-1-23 0,25 23 0,-1 0 1,0 0-2,1 0 1,-25 0 0,1 0 0,23-24 0,1 24 0,23 0 0,0 0 0,-47 0 0,47 0 0,0 0 1,0 0-2,-23 0 1,-1 0 0,0 0 4,1 0-8,-25 0 4,-166 0 26,190 0-28,-23 0 6,0 0-8,23 0 4,0 0 1,1 0-2,-1 0 1,24 0 0,-47 0 2,23 0-4,1 0 4,-1 0-2,24 0 0,-23 0-2,-1 0 4,0 0-5,1 0 6,-1 0-3,0 0 0,1 0 0,-25 0 0,1 0 0,0 0 0,-1 0-2,1 0 4,-1 0-3,1 0 2,-1 0-3,1 0 4,23 0-4,-23 0 2,-1 0 2,25 0-4,23 0 4,-24 0-1,25 0-2,-25 0 0,24 0 2,0 0-1,0 0 0,-23 0 0,-1 0 0,24 0-2,1 0 4,-25 0-2,24 0 0,-24 0-1,25 0 2,-49 0-1,1 0 0,23 0-2,-23 0 4,23 0-3,1 0 2,-1 0-1,24 0-2,-24 0 3,1 0 0,-1 0-1,1 0 1,-1 0-4,0 0 3,1 0 1,-25 0-2,25 0 3,-25 0-4,25 0 5,-1 0-7,24 0 5,-23 0 1,-1 0-2,24 0-2,0 0 3,-23 0-2,23 0 1,-24 0 10,24 0-13,-23 0 14,23 0-3,0 0-8,0 0-1,0 0 2,-23 0 7,23 0-8,-24 0 7,25 0 2,-1 0-9,0 0-1,0 0 1,0 0 9,-23 0-2,23 0 1,-24 0-7,1 0 4,23 0 6,0 0-3,-24 0-1,25 0 2,-25 0-9,0 0 0,1 0-1,23 0 1,0 0 1,-24 0-1,1 0 7,23 0 1,0 0 1,0 0-2,1 0 2,-1 0-2,0 0 27,0 0-25,0 0 37,1 0-14,46 0 151,1 0-176,0 0 10,0 0 1,0 0-10,-1 0 1,1 0-1,-24 24 2,24-24-1,0 0-1,0 0-15,-1 0 17,1 0-5,0 23 4,0-23 1,0 0-2,0 0 2,-1 24 14,1-24-14,0 0 1,-24 24-11,24-24 16,0 0 1,-1 0-10,-23 24 10,24-24-9,0 0 1,-24 24 1,24-24 2,0 0 12,0 0-16,-1 0 1,25 0-3,-24 0 2,0 0 2,-1 0-2,1 0 7,0 0 21,0 0 8,0 0-22,-1 0-21,1 0 17,0 0-21,0 0 24,0 0-28,-1 0 14,1 0 2,24 0-16,-24 0 1,0 0 12,47 0-13,-47 0 14,23 0-13,-23 0 13,0 0-13,24 0 5,-24 0 0,-1 0 10,25 0-16,-24 0 15,0 0-15,-1 0 4,25 0 6,-24 0-5,0 0 5,-1 0-6,1 0 6,0 0-6,0 0 7,23 0-8,-23 0 9,24 0-10,-24 0 10,0 0-10,-1 0 11,49 0-12,-48 0 12,-1 0-12,1 0 13,24 0-13,-24 0 14,0 0-15,-1 0 13,1 0-13,0 0 15,24 0-15,-25 0 15,1 0-15,0 0 15,24 0-15,-25 0 3,1 0 24,0 0-27,0 0 15,-48 0 60,0 0-69,24 23 2,-24-23 7,-23 0-9,23 0 2,-24 0-2,-23 0 2,23 0-3,-47 0 4,24 0-3,-25 0 2,-23 0-2,-24 0 2,-23 0-1,-49 0 0,25 0-1,23 0 3,1 0-3,47-23 1,47 23-1,1 0 2,23-24-2,0 24 2,25 0-2,-1 0 1,-24 0 0,24 0 0,0 0 1,1 0-3,-25 0 4,24 0-3,-23 0 10,23 0-9,0 0-1,0 0 2,0 0-2,1 0 3,-1 0 5,0 0 1,-24 0-2,25 0-5,-1 0 8,0 0-10,0 0 2,-24 0 7,25 0-1,-25 0-6,24 0-1,0 0-1,-23 24 2,23-24-2,0 0 2,0 0-1,-23 0 0,-1 0 0,24 0 1,0 0-2,-23 0 1,23 0 8,0 0-9,0 0 3,-23 0-5,-1 0 4,1 0 0,-1 0-2,0 0 2,1 0-3,23 0 4,0 0-3,0 0 2,48 0 95,-24 23-96,24-23 9,0 24-4,-1-24-3,49 24-1,-1 0-1,25-24 1,46 24-3,1 0 1,0-24 2,24 23-1,0-23 1,-1 0-2,25 0 1,-48 0 0,0 0 1,-1 0-1,1 0-1,-48 0 1,1 0 0,-1 0 1,0 0-1,24 0 0,-47 0-1,23 0 1,-24-23-1,1 23 2,-25-24-2,-23 24 2,48 0-2,-25-24 2,-23 24-2,24 0 2,23-24-3,-23 24 4,23 0-3,1 0 1,-25 0 0,25 0 1,-25 0-3,1 0 4,-24 0-3,23 0 2,1 0-2,0 0 2,-1 0-1,1 0 1,0 0-2,-1 0 2,1 0-4,0 0 4,23 0 0,0 0-2,-23 0 2,23 0-1,-23 0 0,0 0 0,-1 0 0,1 0-1,0 0 2,-1 0-2,-23 0 2,0 0-1,0 0 1,23 0 6,-23 0 1,0 0 0,0 0 25,0 0 0</inkml:trace>
    </iact:actionData>
  </iact:action>
  <iact:action type="add" startTime="76282">
    <iact:property name="dataType"/>
    <iact:actionData xml:id="d1">
      <inkml:trace xmlns:inkml="http://www.w3.org/2003/InkML" xml:id="stk1" contextRef="#ctx0" brushRef="#br0">13073 5382 0,'0'-24'32,"23"24"-1,1 0-15,24 0 0,0 0-8,23 0 3,-23 0-6,23 0 7,24 0-8,-23 0 8,23 0-8,0 0 4,0 0 0,1 0 5,47 0-9,-24 0 3,47 0 1,-23 0 7,24 0-14,0 0 7,-1 0 0,25 0 0,-72 0 0,48 0 0,-48 0 1,24 0-2,-24 0 3,23 0-4,-46 0 4,-1 0-4,0 0 5,0 0-6,1 0 6,-49 0-6,25 0 8,-25 0-8,25 0 1,-1 0 2,-23 0 5,-1 0-9,25 0 3,-24 0 1,23 0 7,0 0-14,1 0 7,-1 0 0,25 0-1,-25 0 2,24 0-1,-23 0 1,-1 0-2,-23 0 3,23 0-4,-23 0 5,-1 0-6,1 0 7,24 0-8,-25 0 8,1 0-8,-1 0 9,25 0-8,-25 0 1,1 0 3,0 0-2,-1 0 2,25 0-2,-25 0 1,1 0 8,-24 0-15,23 0 6,1 0 1,0 0 0,-1 0 0,1 0 0,0 0 2,-25 0 6,1 0-15,0 0 12,0 0 6,0 0-18,-1 0 3,1 0 8,24 0-8,23 0 4,191 0 31,-190 0-34,-1 0-1,-23 0 8,-1 0-8,1 0 4,-24 0 0,23 0 3,-23 0 2,0 0-5,-24-24 0,24 24 0,0 0 8,-1 0 0</inkml:trace>
    </iact:actionData>
  </iact:action>
  <iact:action type="add" startTime="78811">
    <iact:property name="dataType"/>
    <iact:actionData xml:id="d2">
      <inkml:trace xmlns:inkml="http://www.w3.org/2003/InkML" xml:id="stk2" contextRef="#ctx0" brushRef="#br0">3810 4620 0,'23'0'56,"1"0"-25,0 0-15,0 0-8,0 0 8,-1 0 0,1 0-8,0 0 0,24 0 0,-1 0 4,1 0-8,0 0 4,-25 0 0,49 0 0,-1 0 0,1 0 4,47 0-8,0 0 4,-24 0 0,0 0 1,1 23-2,23 1 1,-24 0 4,0-24-8,-47 0 5,23 0-2,-23 0 4,-24 0-6,-1 0 7,25 0-8,-24 0 13,0 0 1,0 0-2,-1 0-11,1 0 23,0 0-16,0 0 24,0 0-32,-1 0 17,1 0-10,0 0 10,0 0 1,0 0-6,0 0 1,-1 0 23,1 0 8,0 0-44,0 0 40,0 0-21,-1 0-7,1 0-7,0 0 15,0 0-9,0 0 2,-1 0-13</inkml:trace>
    </iact:actionData>
  </iact:action>
  <iact:action type="add" startTime="91134">
    <iact:property name="dataType"/>
    <iact:actionData xml:id="d3">
      <inkml:trace xmlns:inkml="http://www.w3.org/2003/InkML" xml:id="stk3" contextRef="#ctx0" brushRef="#br0">13192 5501 0,'24'-24'154,"-1"24"-149,25 0 3,23-24 0,1 24 1,-1 0-1,1 0-1,-25 0 5,25 0-4,-25 0-3,1 0 3,0 0-1,-1 0 4,1 0-6,0 0 4,-1 0-1,1 0 3,23 0-7,-23 0 8,23 0-7,1 0 3,-1 0-1,-23 0 1,23 0 0,1 0 0,23 0 1,-24 0-2,1 0 4,-1 0-6,1 0 6,-25 0-6,25 0 3,-25 0 4,1 0-7,-24 0 2,0 0 1,-1 0 12,1 0-4,0 0-12,0 0 8,23 0-8,1 0 8,24 0-8,-1 0 5,0 0 1,1 0-5,-24 0 4,23 0-2,-47 0 5,0 0-7,23 0 6,-23 0-6,0 0 2,0 0 13,-24-24 36,23 24-52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38.6707" units="1/cm"/>
          <inkml:channelProperty channel="Y" name="resolution" value="38.64734" units="1/cm"/>
          <inkml:channelProperty channel="T" name="resolution" value="1" units="1/dev"/>
        </inkml:channelProperties>
      </inkml:inkSource>
      <inkml:timestamp xml:id="ts0" timeString="2020-04-09T12:57:53.0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5833">
    <iact:property name="dataType"/>
    <iact:actionData xml:id="d0">
      <inkml:trace xmlns:inkml="http://www.w3.org/2003/InkML" xml:id="stk0" contextRef="#ctx0" brushRef="#br0">21217 6977 0,'-24'0'11,"0"0"-7,0 0 13,0 0 1,1 0-13,-1 0 3,-24 0 0,-23 0 0,23 0 0,0 0 0,-23 0 0,-1 0 4,25 24-7,-25-24 2,1 0 1,0 0 0,-1 0 0,-47 24 1,-24-24-2,0 0 1,-23 0 0,-25 0 1,1 0-2,-1 0 1,-23 0 0,0 0 0,-1 0 0,25 0 1,-25 0-2,25 0 1,-48 0 0,47 0 0,-23 0 4,23 0-7,1 0 2,23 0 1,24 0 0,-47 0 0,23 0 0,-23 0 0,23 0 0,0 0 0,-23 0 4,-1 0-8,1 0 7,-1 0-6,48 0 7,-47 0-8,23 0 8,1 0-7,-1 0 7,48 0-9,0 0 5,0 0 4,23 0-7,25 0 2,0 0 1,23 0 1,-23 0-2,23 0 6,0 0-10,1 0 9,-1 0-8,-23 0 8,47 0-8,-24 0 8,24 0-8,-23 0 8,-1 0-8,0 0 4,1 0 4,-1 0 4,24 0-4,1 0 8,-1 0-15,0 0 10,0 0 21</inkml:trace>
    </iact:actionData>
  </iact:action>
  <iact:action type="add" startTime="29282">
    <iact:property name="dataType"/>
    <iact:actionData xml:id="d1">
      <inkml:trace xmlns:inkml="http://www.w3.org/2003/InkML" xml:id="stk1" contextRef="#ctx0" brushRef="#br0">9525 1429 0,'-24'0'131,"0"0"-126,0 0 9,0 0-3,1 0-2,-25 0-4,0 0 5,1 0-5,23 0 7,-24 0-7,1 0 3,-1 0-1,-23 0 1,23 0 0,0 0 1,1 0-1,-1 0 0,0 0 3,-23 0-6,0 0 6,-1 0-7,1 0 9,-1 0-10,1 0 9,-24 0-8,-1 0 8,1 0-7,-24 0 3,0 0-1,0 0 1,-24 0 1,24 0 2,24 0-7,-24 0 8,23 0-7,1 0 6,24 0-3,-1 0-4,48 0 8,-23 0-7,-1 0 6,1 0-6,-25 0 5,25 0-1,-25 0-1,24 0 1,1 0-2,-1 0 1,1 0 0,-1 0-1,-24 0 3,25 0-4,-1 0 3,1 0 0,-1 0-2,0 0 0,-23 0 2,0 0-1,-1 0-4,1 0 5,-25 0-1,25 0-1,-24 0 2,23 0-2,-23 0 1,24 0 1,-1 0-1,25 0 0,-1 0-1,-24 0 1,25 0 1,-1 0-1,24 0 0,-23 0 4,-1 0-9,0 0 9,-23 0-8,0 0 5,23 0-1,0 0 3,1 0-6,-1 0 3,1 0 0,-1 0 3,-24 0-7,1 0 4,0 0 0,-1 0 1,24 0-1,-23 0 0,23 0-1,1 0 1,-1 0 1,1 0-1,-1 0-1,0 0 1,-23 0 0,23 0 1,1 0-1,23 24-1,-24-24 5,-23 23-8,23-23 4,0 0 0,-23 0 1,23 0-1,1 24-1,-25-24 1,1 0 0,0 0 0,-1 0 0,1 0 0,23 0 1,0 0-1,-23 0 0,47 0-1,-24 0 1,25 0 5,-25 0-9,0 0 3,25 0 1,-25 0 4,24 0-7,-23 24 5,-1-24-5,0 0 11,1 0-7,23 0-1,0 0 0,-24 0 0,1 0-1,23 0 1,0 0 0,0 0 1,1 0-1,-25 0 0,24 0-1,0 0 5,0 0-7,1 0 3,-25 0-1,0 0 10,25 0-9,-1 0 0,0 0-1,0 0 1,0 0 1,1 0-1,-1 0 0,0 0 0,0 0-1,-23 0 1,-1 0 12,0 0-15,24 0 6,1 0-6,-1 0 2,0 0 1,0 0 0,0 0 0,1 0 8,-1 0-8,0 0 6,-24 0-9,24 0 13,-23 0-14,23 0 12,-24 24-8,25-24-1,-1 0 5,0 0 1,0 0-5,0 0 2,1 0 4,-1 0 14</inkml:trace>
    </iact:actionData>
  </iact:action>
  <iact:action type="add" startTime="34731">
    <iact:property name="dataType"/>
    <iact:actionData xml:id="d2">
      <inkml:trace xmlns:inkml="http://www.w3.org/2003/InkML" xml:id="stk2" contextRef="#ctx0" brushRef="#br0">8786 3739 0,'-23'0'170,"-1"0"-154,0 0-12,0 0 14,0 0-11,-23 0 8,-1 0-7,24 0 2,-23 0-3,-1 0 1,0 0-1,1 0 1,-1 0 1,24 0-1,1 0 0,-25 0 1,0 0-3,1 0 4,23 0-3,-48 0 3,25 0-4,-25 0 5,1 0-7,23 0 8,1 0-7,-25 0 2,1 0 2,23 0 4,1 0-8,-1 0 1,0 0 2,1 0 0,-1 0-1,24 0 1,-23 0 0,23 0 1,-48 0-2,25 0 1,-1 23 1,0-23 8,-23 0-16,0 0 14,23 0-14,-23 0 15,23 0-15,-23 0 4,-1 0 6,1 0 5,-1 0-15,1 0 3,23 0 3,-23 0 4,23 0-5,0 0 2,-23 0 0,0 0 2,23 0 2,-23 0-11,47 0 8,-24 0-1,0 0-1,1 0 2,-1 0-2,24 0 3,-23 0-3,-25 0 3,25 0-5,-1 0 6,-23 0-6,-1 0 7,1 0-7,-24 0 2,-1 0 2,1 0 4,0 0-9,23 0 3,1 0 1,23 0-1,1 0 1,-1 0 1,24 0-2,0 0 1,-23 0 1,-1 0-1,24 0-1,1 0 1,-25 0 2,24 0-3,-24 0 3,25 0-5,-1 0 6,-24 0-5,24 0 4,-23 0-5,23 0 7,-48 0-6,49 0 1,-25 0 1,0 0-1,25 0 1,-49 0 0,25 0 0,-1 0 0,24 0 1,0 0-1,-23 0-1,23 0 13,-24 0-15,1 0 11,23 0-9,-24 0 10,24 0-9,-23 0 7,23 0 2,0 0-5,0 0-8,-23 0 3,23 0 1,0 0 1,0 0-1,-47 0 0,47 0-1,-24 0 1,1 0 1,-1 0-1,1 0 0,-1 0-1,0 0 2,1 0-1,-1 0 0,0 0-1,1 0 4,-1 0-5,24 0 4,0 0-5,1 0 7,-1 0-7,0 0 6,0 0-6,0 0 2,1 0 2,-1 0 7,0 0 3,0 0-15,0 0 8,1 0 1,-1 0-6,0 0 1,0 0 9,0 0-2,1 0 2,-1 0-9,0 0 3,0 0 2,0 0 7,0 0-17,1 0 10,-1 0-1,0 0-4,0 0 8,0 0 0,1 0 0,-1 0-1,0 0-7,0 0 9,0 0 2,0 0-15,1 0 5,-1 0 7,0 0-9,0 0 1,0 0 9,1 0-9,-1 0-1,0 0 1,0 0 0,0 0 0,-23 0 0,23 0 1,0 0-1,0 0-1,1-23 2,-1 23-2,0 0 10,0 0-7,0 0-5,0 0 6,1 0-5,-1 0 5,0 0-6,-24 0 6,25 0-6,-1 0 2,0 0 9,0 0-7,0 0 10,0 0-15,1 0 5,-1 0 6,0 0 5,0 0-15,0 0 11</inkml:trace>
    </iact:actionData>
  </iact:action>
  <iact:action type="add" startTime="38276">
    <iact:property name="dataType"/>
    <iact:actionData xml:id="d3">
      <inkml:trace xmlns:inkml="http://www.w3.org/2003/InkML" xml:id="stk3" contextRef="#ctx0" brushRef="#br0">12001 4667 0,'-24'0'18,"1"0"-5,-1 0-4,0 0 6,0 0 1,0 0 4,0 0-16,1 0 9,-1-24-9,-24 1 3,1 23 1,-25 0 0,24 0 0,1 0 0,-25 0 0,1 0 0,-24 0 0,47 0 0,-23 0 1,-1 0-2,25 0 3,-1 0-4,0 0 4,1 0-4,23 0 5,0 0-6,0 0 6,0 0 2,1 0-5,-1 0 12,0 0-4,0 0 3,0 0-1</inkml:trace>
    </iact:actionData>
  </iact:action>
  <iact:action type="add" startTime="39561">
    <iact:property name="dataType"/>
    <iact:actionData xml:id="d4">
      <inkml:trace xmlns:inkml="http://www.w3.org/2003/InkML" xml:id="stk4" contextRef="#ctx0" brushRef="#br0">8977 5929 0,'-24'0'193,"0"0"-176,1 0-16,-1 0 14,0 0-14,0 0 7,0 0 0,-23 0-1,23 0 3,0 0-3,-24 0 4,-23 0-6,23 0 5,1 0-5,-25 0 7,25 0-7,-25 0 7,1 0-8,-1 0 8,1 0-7,23 0 2,-23 0 1,-1 0 0,25 0-1,-25 0 1,25 0 1,-25 0-2,25 0 2,-25 0 7,1 0-15,23 0 14,1 0-14,23 0 5,-24 0 4,24 0 7,-47 0-16,23 0 4,24 0 6,-23 0 5,-1 0-15,0 0 3,-23 0 7,0 0-7,-1 0 5,1 0-1,-1 0 5,-23 0-10,-48 0 5,48 0 2,-48 0 2,72 0-10,-1 0 6,1 0 0,23 0-1,1 0 2,-1 24-2,24-24 3,-24 0-3,25 0 2,-1 0-3,-24 0 6,1 0-7,-25 0 6,24 0-6,-23 0 6,0 0-5,-25 0 1,25 0 1,0 0-1,-1 0 2,1 0-1,23 0 2,24 0-5,0 0 4,-23 0-1,23 0 0,0 0 0,0 0 0,0 0-1,1 0 2,-25 0-1,24 0 8,-23 0-6,23 0-5,0 0 7,0 0-7,-23 0 7,23 0 0,-24 0-4,24 0 5,1 0-9,-25 0 3,24 0 1,0 0 0,0 0-1,-23 0 2,23 0-1,0 0 0,-23 0-1,-1 0 1,0 0 2,1 0-3,-1 0 2,24 0-3,-23 0 4,-1 0-4,24 0 6,0 0-7,1 0 7,-1 0-8,0 0 3,0 0 10,0 0-10,1 0 1,-1 0 1,0 0 7,0 0 3,0 0-15,-23 0 9,23 0-2,0 0-3,0 0 9,0 0-9,-23 0 0,23 0 0,0 0-1,0 0 2,0 0-1,1 0 0,-1 0 0,0 0-1,0 0 1,0 0 0,-23 0 13,23 0-9,-24 0-5,25 0 1,-1 0 12,0 0-15,-24 0 3,1 0 12,23 0-16,-24 0 3,24 0 1,-23 0 9,23 0-9,-24 0 7,25 0 2,-1 0-2,0 0 5,0 0-15,0 0 2,0 0 2,1 0-1,-25 0-1,24 0 1,0 0 1,1 0 3,-1 0-8,0 0 3,-24 0 1,1 0 1,23 0-1,-24 0 0,25 0 0,-25 0-1,0 0 1,1 0 12,-1 0-16,24 0 4,-23 0 0,23 0 1,-24 0-1,24 0 0,-23 0 12,23 0-17,-24 0 17,24 0-8,1 0-4,-1 0 1,0 0-1,0 0-1,0 0 2,1 0 2,-25 0 1,24 0 5,-23 0-9,23 0 11,0 0-6,0 0 3,0 0-4,0 0-1,1 0 9,-1 0-7,0 0-5,0 0 7,-23 0 5,23 0-7,0 0 6,0 0-6,0 0 2,0 0-6,1 0 66</inkml:trace>
    </iact:actionData>
  </iact:action>
  <iact:action type="add" startTime="42725">
    <iact:property name="dataType"/>
    <iact:actionData xml:id="d5">
      <inkml:trace xmlns:inkml="http://www.w3.org/2003/InkML" xml:id="stk5" contextRef="#ctx0" brushRef="#br0">10930 6977 0,'23'0'35,"1"0"-6,0 0-14,0 0 13,0 0-16,-1 0 8,25 0-8,-24 0-4,0 0 3,0 0-5,-1 0 4,1 0-5,24 0 7,-1 0-8,1-24 9,0 24-9,-25-24 8,49 24-8,-1-23 3,-23 23 1,0 0 1,-1-24-2,1 0 1,-1 24 1,-23 0-1,0 0-1,0 0 1,0 0 8</inkml:trace>
    </iact:actionData>
  </iact:action>
  <iact:action type="add" startTime="44294">
    <iact:property name="dataType"/>
    <iact:actionData xml:id="d6">
      <inkml:trace xmlns:inkml="http://www.w3.org/2003/InkML" xml:id="stk6" contextRef="#ctx0" brushRef="#br0">10810 7144 0,'24'0'90,"0"0"-76,24 0 1,-1 0-7,-23 0 2,24 0-4,-1 0 6,1 0-7,24 0 6,-1 0-7,0-24 9,1 24-9,23 0 3,0 0 2,1 0 5,-1 0-9,-48-24 0,25 24 3,-24 0 6,-1 0-13,1-24 19,-24 24-8,-1 0 5</inkml:trace>
    </iact:actionData>
  </iact:action>
  <iact:action type="add" startTime="45654">
    <iact:property name="dataType"/>
    <iact:actionData xml:id="d7">
      <inkml:trace xmlns:inkml="http://www.w3.org/2003/InkML" xml:id="stk7" contextRef="#ctx0" brushRef="#br0">10810 6906 0,'24'0'90,"0"0"-77,0 0-6,24 0 2,-1 0-1,1 0-1,-1 0 1,-23 0 4,24 0-7,0 0 3,-1 0 0,1 0-1,23 0 1,1 0 4,-25 0-7,25 0 3,-49 0 3,25 0-1,0 0-7,-24 0 8,-1 0-7,1 0 8,0 0 4,0 0-11,0 0 11,-1 0 11,1 0-26,0 0 3,0 0 15,0 0 6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38.6707" units="1/cm"/>
          <inkml:channelProperty channel="Y" name="resolution" value="38.64734" units="1/cm"/>
          <inkml:channelProperty channel="T" name="resolution" value="1" units="1/dev"/>
        </inkml:channelProperties>
      </inkml:inkSource>
      <inkml:timestamp xml:id="ts0" timeString="2020-04-09T12:59:01.33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5499">
    <iact:property name="dataType"/>
    <iact:actionData xml:id="d0">
      <inkml:trace xmlns:inkml="http://www.w3.org/2003/InkML" xml:id="stk0" contextRef="#ctx0" brushRef="#br0">12858 1667 0,'0'-24'95,"24"24"-51,0 0-16,0 0-20,0-24 11,-1 24-2,1 0-2,0 0-7,0 0 2,0 0-7,23 0 4,-23 0 1,48 0 1,-25 0-1,25 0 0,-25 0-1,25 0 5,-1 0-7,-23 0 6,-1 0-7,1 0 8,-24 0-7,23 0 6,1 0-6,-24 0 4,0 0-2,23 0 3,-23 0-5,0 0 5,24 0-3,23 0 2,-47 0-3,23 0 4,-23 0-2,24 0-2,23 0 4,1 0-4,-25 0 2,1 0 0,0 0 1,23 0-2,0 0 3,-23 0-3,24 0 2,-1 24-3,-23-24 5,23 0-6,1 0 5,-25 0-3,25 0 3,-1 0-5,-23 0 6,-1 0-3,1 0-1,-1 0-1,25 0 4,-1 0-2,1 24-1,23-24 0,24 0 1,-24 0 2,1 0-3,-25 0 2,24 0-1,-23 0 1,-25 0-2,1 0 0,0 0 2,-1 0 0,1 0-2,0 0 1,-1 0 1,1 0-2,23 0 1,-23 0 0,-1 0-1,25 0 3,-25 0-3,25 0 1,-1 0 0,1 0 0,-1 0-2,25 0 3,23 0-1,23 0 0,1 0 0,48 24-1,-24-24 3,-48 0-4,0 0 5,23 0-5,-46 0 3,23 0-3,0 0 4,-24 0-3,0 0 3,1 0-4,-1 0 3,72 0-3,-25 0 4,49 0-4,23 0 5,-23 0-5,-25-24 3,-46 24-3,22-24 4,-46 24-3,-1-24 1,-24 0 1,25 24-3,-1-23 4,-48-1-3,1 24 0,-24 0 1,24 0 2,-1-24-4,1 24 10,-24 0 1,-1 0-7,1-24-4,24 24 3,-24 0-2,23 0 3,-23 0-5,0 0 5,0 0-3,-1 0 2,1 0 21,0 0 28</inkml:trace>
    </iact:actionData>
  </iact:action>
  <iact:action type="add" startTime="7931">
    <iact:property name="dataType"/>
    <iact:actionData xml:id="d1">
      <inkml:trace xmlns:inkml="http://www.w3.org/2003/InkML" xml:id="stk1" contextRef="#ctx0" brushRef="#br0">13144 2095 0,'0'-23'15,"0"-1"6,24 24-10,24 0-3,23 0 7,0 0-13,25 0 5,-1 0 0,0 0 2,72 0-1,0 0 0,-1 0 1,25 0-2,-1 0 3,48 0-4,96-24 4,-49 24-4,25 0 5,-24-48 6,23 48-16,-23 0 2,24 0 10,-1-23-10,-23 23 11,-24-24-13,0 24 13,-24 0-11,24-24 11,0 24-12,-48-24 6,-23 24 0,-25 0 8,-47 0-15,-23 0 15,-25 0-15,1 0 14,-25 0-14,-23 0 5,0 0 5,0 0-6,-1 0 11,1 0-5,0 0-6,0 0 24,0 0-12,-1 0-16,1 0 8,0 0 14,24 0-7,-1 0-15,1-24 7,47 24 1,-47 0-2,23 0 2,-23-23-3,-24 23 5,23 0 2,-23 0 7,0 0 18,-24-24-22,-24 24 297,0 24-290,1-24-16,-1 0 11,0 0-11,0 0 0,0 0 1,-47 0 0,23 0 1,1 23-2,-25-23 3,1 0-4,23 0 2,-23 0 0,-1 24 1,1-24-2,23 0 1,-23 0 0,23 24 0,-23-24 2,23 0-4,0 24 2,25-24 0,-49 0 1,25 0-2,-1 0 2,-24 0-2,25 0 2,-1 0-2,1 0 3,-25 0-4,25 0 4,-25 0-3,-23 0 0,0 0 4,-1 0-4,-47 0-1,48 0 3,0 0-2,0 0 1,0 0 0,-1 0 0,25 0 0,-1 0 2,25 0-4,-1 0 2,0 0 0,1 0 0,-1 0 2,1 0-3,-25 0 2,1 0-3,-24 0 4,-1 0-5,-23 0 6,0 0-5,24 0 4,-48 0-4,48 0 2,-24 0 0,23 0 2,-46 0-4,46 0 5,1 0-6,0 0 3,23 0-1,1 0 2,0 0-1,-1 0 0,24 0 2,-23 0-4,0 0 4,-25 0-5,25 0 6,23 0-5,-23 0 3,23 0-2,-23 0 3,23 0-2,-23 0 0,23 0-2,0 0 4,1 0-4,23 0 5,-24 0-6,-23 0 5,23 0-4,1 0 2,-25 0 0,1 0-1,-1 0 2,1 0-1,0 24 0,-1-24 0,-23 23 2,0-23-4,-25 24 4,73-24-2,-1 0 0,1 24-2,23-24 4,-24 0-4,24 0 12,-23 0-12,-1 0 12,24 0-13,-23 0 14,23 0-4,0 0-8,0 0 2,0 0 8,1 0-4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38.6707" units="1/cm"/>
          <inkml:channelProperty channel="Y" name="resolution" value="38.64734" units="1/cm"/>
          <inkml:channelProperty channel="T" name="resolution" value="1" units="1/dev"/>
        </inkml:channelProperties>
      </inkml:inkSource>
      <inkml:timestamp xml:id="ts0" timeString="2020-04-09T12:59:38.0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7500">
    <iact:property name="dataType"/>
    <iact:actionData xml:id="d0">
      <inkml:trace xmlns:inkml="http://www.w3.org/2003/InkML" xml:id="stk0" contextRef="#ctx0" brushRef="#br0">16311 4810 0,'24'0'34,"0"0"-21,0 0-6,-1 0 10,1 0-9,24 0 0,47 0 0,-23 0 0,23 0-1,-24 0 1,-23 0 5,23 0-9,25 0 4,-25 0 3,0 0-6,1 0 3,23 0-1,96-24 2,-1 24-1,96-47 5,-24 47-10,0 0 8,-24 0-7,0-24 5,-24 24-1,1 0-1,23 0 1,-48 0 4,-71 0-7,0 0 3,24 0 0,-71 0 2,-1 0-5,1 0 7,-25 0-7,-23 0 6,24 0-6,-1 0 6,-23 0-7,24 24 4,-1-24 1,-23 0 11,0 0-13,0 0-3,0 0 8,-1 0 4,1 0-4,0 0-3,0 0 7,0 0 12,-1 0-27,1 0 2,-24 23 4,24-23 2,0 0 3,0 0-8,0 0 15,-1 0-14,1 0 7,0 0-8,0 0 7,-24 24-6,24-24 6,-1 0-6,1 0 10,0 0 10,-24 24-14,24-24 38,-24 24 182,-24-24-226,0 24 22,0-24-4,24 24-18,-23-24 4,-1 23 7,0-23 3,0 0-6,0 0-5,1 0 7,-1 0 2,0 0 4,0 0-18,0 0 5,-47 0 0,47 0 0,0 0 0,0 0 0,1 0 0,-1 0-1,-24 0 1,24 0 1,0 0 0,-23 0-2,-25 0 2,25 0-3,-25 0 5,1 0-6,-48 0 6,0 24-5,-24-24 5,48 24-6,-1 0 7,25-24-7,0 24 2,23-24 0,-23 23 2,-1-23-1,24 0 0,1 24 0,-1 0 0,-23-24 0,-1 24-1,1-24 1,-48 24 1,24-1-1,-48 1 0,24 0 0,-24 24 0,0-24 0,48-24-1,47 0 2,0 0-1,-23 0 0,47 0-1,-23 0 1,-1 0 1,0 0-2,24 0 2,-23 0-1,-1 0 0,1 0 0,-1 0-1,0 0 1,1 0 0,-25 0 0,1 0 1,-1 0-1,1 0 0,0 0 0,-1 0 0,1 0 0,-25-24-1,25 24 2,-1 0-1,25 0 0,-25-24 0,25 24 0,23 0 0,0 0 0,0 0 0,1 0 8,-1-24-8,0 24 8,0 0 20,24-24-24,-24 24-5,24-24 9,-23 24-7,23-23-1,-24 23 0,0-24 8,0 24 0,24-24-9,-24 0 18,0 0-17,24 1 8,-23 23-9,23-24 10,23 0 98,1 24-110,0-24 3,0 24 0,24 0-1,23 0 2,0 0-2,25 0 2,23-24-1,0 24 0,47 0-1,-46-23 2,22 23-1,-46 0 0,-1-24 0,0 24 0,0-24 0,-47 24 0,0 0-1,-1 0 2,-23 0-2,48 0 1,-1 0 1,0 0-1,1 0 0,23 0 0,0 0-1,-23 0 2,-1 0-1,-23 0 0,23 0 0,-47 0-1,0 0 2,0 0 2,23 0-6,-23 0 3,24 0 0,23 0-1,-23 0 1,23 0 5,1 0-9,-25 0 4,25 0 5,-1 0-10,-47 0 4,24 0 1,-25-24 1,25 24-1,-24 0 0,24 0 0,-1 0-1,25 0 1,-1 0 1,0 0-1,-23 0 0,0 0 0,-25 0 0,1 0 8,0 0 64,-24 24-5,0 0-70,0 0 22,-24-24-23,0 0 13,1 0 11,-1 0-16,0 0-4,0 0 8,24 23-6,-24-23-4,-23 0 6,-1 0-7,1 0 2,-1 0 0,0 0 6,1 0-8,-25 0 2,1 0 1,23 0 0,-23 0 0,-25 0-1,25 0 1,-24 0 7,0 0-13,-24 0 6,-1 0 0,-22 0-1,-1 0 4,0 0-5,24 0 3,24 0-2,-1 0 3,25 0-4,-1 0 4,25 0-4,-25 0 6,25 0-7,-1 0 3,24 0-2,-47 0 7,47 0-8,0 0 2,-23 0 0,23 0 1,0 0 1,-24 0-1,25 0 0,-25 0-1,24 0 2,0 0-1,-23 0 0,-1 0 3,24 0-6,-23 0 3,23 0 0,-24 0-1,24 0 10,0 0-9,1 0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38.6707" units="1/cm"/>
          <inkml:channelProperty channel="Y" name="resolution" value="38.64734" units="1/cm"/>
          <inkml:channelProperty channel="T" name="resolution" value="1" units="1/dev"/>
        </inkml:channelProperties>
      </inkml:inkSource>
      <inkml:timestamp xml:id="ts0" timeString="2020-04-09T13:02:58.51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37938">
    <iact:property name="dataType"/>
    <iact:actionData xml:id="d0">
      <inkml:trace xmlns:inkml="http://www.w3.org/2003/InkML" xml:id="stk0" contextRef="#ctx0" brushRef="#br0">7739 13621 0,'-24'0'179,"0"0"-158,0 0 11</inkml:trace>
    </iact:actionData>
  </iact:action>
  <iact:action type="add" startTime="38214">
    <iact:property name="dataType"/>
    <iact:actionData xml:id="d1">
      <inkml:trace xmlns:inkml="http://www.w3.org/2003/InkML" xml:id="stk1" contextRef="#ctx0" brushRef="#br0">7620 13597 0,'-24'-24'12,"0"24"10,0-24-19,-23 24 22,47-24-18,-24 1 1,0 23-1,0-24 21,24 0-21,0 0 1</inkml:trace>
    </iact:actionData>
  </iact:action>
  <iact:action type="add" startTime="38709">
    <iact:property name="dataType"/>
    <iact:actionData xml:id="d2">
      <inkml:trace xmlns:inkml="http://www.w3.org/2003/InkML" xml:id="stk2" contextRef="#ctx0" brushRef="#br0">7834 12359 0,'24'0'4,"0"23"25,23 25-25,-47 0 3,72 47 15,-72-24-18,0-47 3,47 48 16,-47-49-19,0 49 14,0-1 11,0-47-22,0 0 8,0 0-3,0 0 8,0-1-19,0 1 6,0 0 3,-47 47 25,47 1-8,-24-48-20,24 0-6,0-1 7,-24 1 10,0 24 1,0-24 0,24-1 9,-71 49-27,71-48 2,-24-1 5,0-23 0,0 24 7,-23 24 4,23-1167 581,48 1095-594,0 0 21,-1 0-11,1 24-11,-24-24 3,24 24 0,0 0 8,-24-23-8</inkml:trace>
    </iact:actionData>
  </iact:action>
  <iact:action type="add" startTime="40771">
    <iact:property name="dataType"/>
    <iact:actionData xml:id="d3">
      <inkml:trace xmlns:inkml="http://www.w3.org/2003/InkML" xml:id="stk3" contextRef="#ctx0" brushRef="#br0">10120 13502 0,'-24'0'17,"24"23"-11,-24-23 20,24 24-4,-24-24 18,1 0-32,-1 0 9,0 0 6,24-24-15,-24 24 0,0-23 17,1 23-17,-1-24 7,0 24 9,24-24-16,-48 0 0,25 24 20,23-24-27,-24 24 2,24-23 10,-24 23-10,24-24 10,-24 0 4,24 0-16,0 0 0,-24 1 13,24-25-11,-23 24 4,23 0 2,0-47-2,0 47 1</inkml:trace>
    </iact:actionData>
  </iact:action>
  <iact:action type="add" startTime="41541">
    <iact:property name="dataType"/>
    <iact:actionData xml:id="d4">
      <inkml:trace xmlns:inkml="http://www.w3.org/2003/InkML" xml:id="stk4" contextRef="#ctx0" brushRef="#br0">10382 12382 0,'48'24'5,"-48"0"5,47 0-4,-23 24 10,-24-25-8,0 1 0,24 0 2,0-24-4,-24 48 3,23-25 7,-23 1 1,0 0-10,0 0 0,0 23 11,0-23-2,0 0-10,0 0 4,0 0-4,-23 0 5,-1-1-6,24 1 6,-48 0-5,48 24 1,-24-25 1,1 1 0,-25 48 2,24-49-4,-24 25 5,25 0-4,-25-24 0,24 23 0,-23-23 1,23 0 1,0 23 1,-24-23-4,24 24 4,-23-24-4,23-1 3,-24 1-3,48 0 4,-23-24-3,-1 0 8,24 24-5,-24-24-4,0 24 2,0-24 0,1 0 1,-1 0 1,0 0-5,0 0 13,0 0-1,1 0-11,-1 0 11,0 0 6,24-24 2,0 0-11,0 0 3,0 0-9,0-23-1,0-1 1,0 1 1,0-1-1,0 0 0,0 1 1,0 23-3,0-48 3,0 49-1,0-25 1,0 0-1,0 1 1,0-1-4,0 1 6,24 23-5,-24-24 3,47 0-3,-23 25 4,0-25-4,0 0 2,23 25 1,-23-25-2,0 0 2,24 1-2,-25 23 1,1 0 0,0 0 0,0 0 1,0 1-1,-1 23-1,1-24 3,0 24-4,0 0 12,0-24-11,0 24 11,-24-24-13,23 24 5,1 0 19,0 0-19,0 0-3,-24 24 11,24-24-11,-24 24 10,23 0-1,1 23 0,-24-23-2,0 0-4,0 0-2,0 0-2,0 23 10,0-23 3,0 0-4,0 0 16,0-1-22,0 1 7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 smtClean="0"/>
            </a:lvl1pPr>
          </a:lstStyle>
          <a:p>
            <a:pPr>
              <a:defRPr/>
            </a:pPr>
            <a:fld id="{0AC6A926-AD3B-4415-9BB1-CE412F22A0D6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520CAF4-254C-4815-B750-C342FD7F6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E4DBD-2159-4153-8196-70911BF46A9B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09965-2978-4D36-A14A-D942EC05B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0BAEE-94C5-4ED0-B39C-75AD1648EEB0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A4CD-7DED-4D43-A6A5-380F94048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eaLnBrk="0" hangingPunct="0"/>
                <a:endParaRPr lang="en-US" smtClean="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a-IR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rtl="0" eaLnBrk="0" hangingPunct="0"/>
              <a:endParaRPr lang="en-US" smtClean="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583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83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5F56E-61E7-4A41-972D-602CED57705E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E6A5D-EFD2-4088-BDD6-ECD9BF4CB1E7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72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07372-5E5E-4785-A69B-F32D03E63F51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A172A-6EB6-4A1C-9962-98F75BDE0FA6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68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E3F1C-34D7-4A7C-B5AC-3468DCAD8489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43842-87C0-4FE2-A4E3-91A0C411D051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62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82508-859D-47AD-A13E-58763FC45769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9AB3D-28A4-4F77-8272-D36B860BEDA3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58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AF8AB-B440-4ADB-BC07-375A0328E42D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2E8FD-3A76-4ADA-96E1-A09241B9D35F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27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7EBDE-7257-4FB8-93C7-013019AFE599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24CB8-6FEA-4B1D-9C49-99121ED30471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33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B852D-0191-47F3-A9BC-9AE64B7B7775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F9F75-8FD6-460F-97B9-E029550268DA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3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667CD-AF88-44DC-B26A-30989DF8AE1A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BE08D-C136-48AD-807A-A9A67AB7E7E5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6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D7B67-D913-4DC2-B558-3F6E450E38BF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8A104-FB0A-47DC-90BE-65764A988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6D125-F09C-4D88-891A-D2794769B518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AE57E-29E2-42BD-BBD7-5A41954A679C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47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9E854-D40A-4C6F-861E-1D4380C1B6ED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FBC54-DF68-440D-8A9A-977E0F171D32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46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C83C2-5449-4F7B-9A1E-CA3AB7A46901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1CCC4-D298-4EF6-8ABE-3FAC39D368A3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39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D76DA66-A972-4F0D-97A1-6789740D7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65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94946F0-FD7A-43AD-9EB0-D9C31ACBC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79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F64AD94-D0D1-43A2-AACA-16EB5D2BD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68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FE33A1D2-9DA1-4E6F-8F25-50B568084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78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F82A962-0D46-4CC1-BCA1-63CF412E1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04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CE50DBB4-E094-494F-9C88-FF6A21C00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87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FE97641-1299-41CB-A4A1-5DCA656A8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68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3DB01-095C-47EC-91B3-45C7CEDF9A3A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51E65-5449-41B1-AA65-C124374AA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916F0FFC-F569-4F45-8773-BBF4FB554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53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E04724D-D6BD-4480-8017-99B19F8A9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79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3C5E60B9-8B36-49A6-BF02-67F559216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28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86C082E-4075-4B04-A97B-92D9BF800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4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AC762-2838-422C-976D-1050BACB37E3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04B96-DCBC-466E-B93C-07E51C628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87748-5D5E-4E86-B8FF-43DB6A1562CD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D93D2DD2-CC76-48EB-988B-940E1D77F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51C7-3F1A-48A2-BAEE-035E01D98E1C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813E0-AABA-40D4-84F6-2D2D3452F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0CB95-455B-4EF8-B64D-D088F5DFC841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8A8B7-CB64-4AAA-879C-D514CF02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F20D4828-A8E5-42A1-A9F6-79073DC48A54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183E8B9A-6934-40C0-9C76-08E1199E2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721B411B-CB13-47B3-B23E-FB0D13DC5E3A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 smtClean="0"/>
            </a:lvl1pPr>
          </a:lstStyle>
          <a:p>
            <a:pPr>
              <a:defRPr/>
            </a:pPr>
            <a:fld id="{0A1E69EE-2D89-4312-90E8-F1450DBE4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B68D48-4BD5-44B1-A11E-9C29D65FC4CF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3E9D27-A9F3-47CD-B192-7B8474439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67" r:id="rId6"/>
    <p:sldLayoutId id="2147483968" r:id="rId7"/>
    <p:sldLayoutId id="2147483976" r:id="rId8"/>
    <p:sldLayoutId id="2147483977" r:id="rId9"/>
    <p:sldLayoutId id="2147483969" r:id="rId10"/>
    <p:sldLayoutId id="2147483970" r:id="rId11"/>
  </p:sldLayoutIdLst>
  <p:txStyles>
    <p:titleStyle>
      <a:lvl1pPr marL="484188" algn="l" rtl="1" fontAlgn="base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algn="l" rtl="1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algn="l" rtl="1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algn="l" rtl="1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algn="l" rtl="1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algn="l" rtl="1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algn="l" rtl="1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algn="l" rtl="1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algn="l" rtl="1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r" rtl="1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r" rtl="1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r" rtl="1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r" rtl="1" fontAlgn="base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812F104-8B4E-47C0-9DF6-FB4D5401B3E4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E45B38-BF69-47F6-A32E-6BAD72BC574F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73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573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573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eaLnBrk="0" hangingPunct="0"/>
                <a:endParaRPr lang="en-US" smtClean="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573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573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a-IR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rtl="0" eaLnBrk="0" hangingPunct="0"/>
              <a:endParaRPr lang="en-US" smtClean="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573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73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73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70977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rtl="0">
              <a:defRPr/>
            </a:pPr>
            <a:fld id="{2A43243E-EE2B-45D2-9C8C-92DD6636C757}" type="datetimeFigureOut">
              <a:rPr lang="en-US"/>
              <a:pPr rtl="0"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rtl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rtl="0">
              <a:defRPr/>
            </a:pPr>
            <a:fld id="{7B827EE6-604B-48E5-8E47-10C4EE58A84C}" type="slidenum">
              <a:rPr lang="en-US"/>
              <a:pPr rtl="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6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png"/><Relationship Id="rId5" Type="http://schemas.microsoft.com/office/2011/relationships/inkAction" Target="../ink/inkAction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11/relationships/inkAction" Target="../ink/inkAction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8.png"/><Relationship Id="rId5" Type="http://schemas.microsoft.com/office/2011/relationships/inkAction" Target="../ink/inkAction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microsoft.com/office/2011/relationships/inkAction" Target="../ink/inkAction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741F8A21-2C98-40EC-B0AF-E66AEEBF3A1D}" type="slidenum">
              <a:rPr lang="fa-IR" altLang="en-US" sz="1200" smtClean="0">
                <a:solidFill>
                  <a:srgbClr val="FFFFFF"/>
                </a:solidFill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en-US" sz="12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a-IR" smtClean="0"/>
          </a:p>
        </p:txBody>
      </p:sp>
      <p:pic>
        <p:nvPicPr>
          <p:cNvPr id="16388" name="Picture 3" descr="behine_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62924"/>
      </p:ext>
    </p:extLst>
  </p:cSld>
  <p:clrMapOvr>
    <a:masterClrMapping/>
  </p:clrMapOvr>
  <p:transition advTm="143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4" cstate="print"/>
          <a:srcRect l="3752" t="3275" r="7692"/>
          <a:stretch>
            <a:fillRect/>
          </a:stretch>
        </p:blipFill>
        <p:spPr bwMode="auto">
          <a:xfrm>
            <a:off x="457200" y="990600"/>
            <a:ext cx="846455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27"/>
    </mc:Choice>
    <mc:Fallback xmlns="">
      <p:transition spd="slow" advTm="35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4" cstate="print"/>
          <a:srcRect l="5458" t="3603" r="6433"/>
          <a:stretch>
            <a:fillRect/>
          </a:stretch>
        </p:blipFill>
        <p:spPr bwMode="auto">
          <a:xfrm>
            <a:off x="266700" y="838200"/>
            <a:ext cx="8610600" cy="522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8"/>
    </mc:Choice>
    <mc:Fallback xmlns="">
      <p:transition spd="slow" advTm="1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04800"/>
            <a:ext cx="7034212" cy="6350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71600" y="797400"/>
              <a:ext cx="6463800" cy="1183320"/>
            </p14:xfrm>
          </p:contentPart>
        </mc:Choice>
        <mc:Fallback xmlns=""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55760" y="734040"/>
                <a:ext cx="6495480" cy="13100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1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82"/>
    </mc:Choice>
    <mc:Fallback xmlns="">
      <p:transition spd="slow" advTm="118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endParaRPr lang="fa-IR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4" cstate="print"/>
          <a:srcRect l="2438" r="6503"/>
          <a:stretch>
            <a:fillRect/>
          </a:stretch>
        </p:blipFill>
        <p:spPr bwMode="auto">
          <a:xfrm>
            <a:off x="228600" y="704850"/>
            <a:ext cx="85344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7"/>
    </mc:Choice>
    <mc:Fallback xmlns="">
      <p:transition spd="slow" advTm="12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90600" y="228600"/>
            <a:ext cx="6781800" cy="63909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3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44"/>
    </mc:Choice>
    <mc:Fallback xmlns="">
      <p:transition spd="slow" advTm="31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endParaRPr lang="fa-IR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"/>
            <a:ext cx="8755063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2982913"/>
            <a:ext cx="7010400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2840" y="514440"/>
              <a:ext cx="7415640" cy="2057760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7000" y="451080"/>
                <a:ext cx="7447320" cy="2184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67"/>
    </mc:Choice>
    <mc:Fallback xmlns="">
      <p:transition spd="slow" advTm="68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0"/>
            <a:ext cx="80772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/>
          <a:srcRect l="3088" r="1158" b="-2211"/>
          <a:stretch>
            <a:fillRect/>
          </a:stretch>
        </p:blipFill>
        <p:spPr bwMode="auto">
          <a:xfrm>
            <a:off x="457200" y="2428875"/>
            <a:ext cx="41910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667000"/>
            <a:ext cx="4113213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28880" y="540000"/>
              <a:ext cx="3120840" cy="214560"/>
            </p14:xfrm>
          </p:contentPart>
        </mc:Choice>
        <mc:Fallback xmlns=""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13040" y="476640"/>
                <a:ext cx="3152520" cy="3412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44"/>
    </mc:Choice>
    <mc:Fallback xmlns="">
      <p:transition spd="slow" advTm="3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143000"/>
            <a:ext cx="7839075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71960" y="1697400"/>
              <a:ext cx="1800720" cy="197640"/>
            </p14:xfrm>
          </p:contentPart>
        </mc:Choice>
        <mc:Fallback xmlns=""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56120" y="1634040"/>
                <a:ext cx="1832400" cy="3243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28"/>
    </mc:Choice>
    <mc:Fallback xmlns="">
      <p:transition spd="slow" advTm="37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28600"/>
            <a:ext cx="28956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810000"/>
            <a:ext cx="36528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94350" y="3886200"/>
            <a:ext cx="29432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 cstate="print"/>
          <a:srcRect t="9647"/>
          <a:stretch>
            <a:fillRect/>
          </a:stretch>
        </p:blipFill>
        <p:spPr bwMode="auto">
          <a:xfrm>
            <a:off x="304800" y="3124200"/>
            <a:ext cx="40386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8" cstate="print"/>
          <a:srcRect t="10684"/>
          <a:stretch>
            <a:fillRect/>
          </a:stretch>
        </p:blipFill>
        <p:spPr bwMode="auto">
          <a:xfrm>
            <a:off x="5105400" y="3276600"/>
            <a:ext cx="3781425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5"/>
    </mc:Choice>
    <mc:Fallback xmlns="">
      <p:transition spd="slow" advTm="8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676525"/>
            <a:ext cx="36576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2819400"/>
            <a:ext cx="358140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700" y="1905000"/>
            <a:ext cx="4362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905000"/>
            <a:ext cx="3736975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8"/>
    </mc:Choice>
    <mc:Fallback xmlns="">
      <p:transition spd="slow" advTm="11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799290_15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775" y="914400"/>
            <a:ext cx="8074025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2A172A-6EB6-4A1C-9962-98F75BDE0FA6}" type="slidenum">
              <a:rPr lang="fa-IR" alt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0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"/>
    </mc:Choice>
    <mc:Fallback xmlns="">
      <p:transition spd="slow" advTm="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5800" y="1524000"/>
            <a:ext cx="7663902" cy="35814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9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07"/>
    </mc:Choice>
    <mc:Fallback xmlns="">
      <p:transition spd="slow" advTm="69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1524000"/>
            <a:ext cx="8160519" cy="3810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6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80"/>
    </mc:Choice>
    <mc:Fallback xmlns="">
      <p:transition spd="slow" advTm="2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28800" y="152400"/>
            <a:ext cx="4946869" cy="33083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799" y="3492498"/>
            <a:ext cx="4946869" cy="3200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74440" y="4423320"/>
              <a:ext cx="1131840" cy="480600"/>
            </p14:xfrm>
          </p:contentPart>
        </mc:Choice>
        <mc:Fallback xmlns=""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8600" y="4359960"/>
                <a:ext cx="1163520" cy="6073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4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98"/>
    </mc:Choice>
    <mc:Fallback xmlns="">
      <p:transition spd="slow" advTm="51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4800" y="1371600"/>
            <a:ext cx="8672362" cy="4038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3"/>
    </mc:Choice>
    <mc:Fallback xmlns="">
      <p:transition spd="slow" advTm="6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524000"/>
            <a:ext cx="8152267" cy="4038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8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9"/>
    </mc:Choice>
    <mc:Fallback xmlns="">
      <p:transition spd="slow" advTm="11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" y="1447800"/>
            <a:ext cx="7793290" cy="3733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"/>
    </mc:Choice>
    <mc:Fallback xmlns="">
      <p:transition spd="slow" advTm="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endParaRPr lang="fa-IR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37891" name="Picture 2" descr="C:\Users\Dell\Pictures\quote-wallpaper15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685006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4"/>
    </mc:Choice>
    <mc:Fallback xmlns="">
      <p:transition spd="slow" advTm="6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628775"/>
            <a:ext cx="8410575" cy="2570163"/>
          </a:xfrm>
        </p:spPr>
        <p:txBody>
          <a:bodyPr rtlCol="0">
            <a:normAutofit fontScale="90000"/>
          </a:bodyPr>
          <a:lstStyle/>
          <a:p>
            <a:pPr algn="ctr" rtl="1" fontAlgn="auto">
              <a:spcAft>
                <a:spcPts val="0"/>
              </a:spcAft>
              <a:defRPr/>
            </a:pP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>جلسه پنجم درس نقشه کشی صنعتی</a:t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>رشته مهندسی علوم و صنایع غذایی</a:t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sz="2325" dirty="0">
                <a:cs typeface="2  Mitra_1 (MRT)" panose="00000700000000000000" pitchFamily="2" charset="-78"/>
              </a:rPr>
              <a:t>برگرفته از کتاب </a:t>
            </a:r>
            <a:r>
              <a:rPr lang="fa-IR" sz="2325" dirty="0" smtClean="0">
                <a:cs typeface="2  Mitra_1 (MRT)" panose="00000700000000000000" pitchFamily="2" charset="-78"/>
              </a:rPr>
              <a:t>رسم فنی و نقشه کشی صنعتی 1 جلد </a:t>
            </a:r>
            <a:r>
              <a:rPr lang="fa-IR" sz="2325" dirty="0">
                <a:cs typeface="2  Mitra_1 (MRT)" panose="00000700000000000000" pitchFamily="2" charset="-78"/>
              </a:rPr>
              <a:t>اول تالیف دکتر </a:t>
            </a:r>
            <a:r>
              <a:rPr lang="fa-IR" sz="2325" dirty="0" smtClean="0">
                <a:cs typeface="2  Mitra_1 (MRT)" panose="00000700000000000000" pitchFamily="2" charset="-78"/>
              </a:rPr>
              <a:t>جلیل حسین زاده و دکتر مازیار فیض اله زاده انتشارات </a:t>
            </a:r>
            <a:r>
              <a:rPr lang="fa-IR" sz="2325" dirty="0">
                <a:cs typeface="2  Mitra_1 (MRT)" panose="00000700000000000000" pitchFamily="2" charset="-78"/>
              </a:rPr>
              <a:t>دانشگاه </a:t>
            </a:r>
            <a:r>
              <a:rPr lang="fa-IR" sz="2325" dirty="0" smtClean="0">
                <a:cs typeface="2  Mitra_1 (MRT)" panose="00000700000000000000" pitchFamily="2" charset="-78"/>
              </a:rPr>
              <a:t>ارومیه</a:t>
            </a:r>
            <a:r>
              <a:rPr lang="fa-IR" sz="2325" dirty="0">
                <a:cs typeface="2  Mitra_1 (MRT)" panose="00000700000000000000" pitchFamily="2" charset="-78"/>
              </a:rPr>
              <a:t/>
            </a:r>
            <a:br>
              <a:rPr lang="fa-IR" sz="2325" dirty="0">
                <a:cs typeface="2  Mitra_1 (MRT)" panose="00000700000000000000" pitchFamily="2" charset="-78"/>
              </a:rPr>
            </a:br>
            <a:endParaRPr lang="en-US" dirty="0">
              <a:cs typeface="2  Mitra_1 (MRT)" panose="00000700000000000000" pitchFamily="2" charset="-78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 bwMode="auto">
          <a:xfrm>
            <a:off x="447675" y="4198938"/>
            <a:ext cx="7886700" cy="7254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 rtl="1">
              <a:buFont typeface="Arial" panose="020B0604020202020204" pitchFamily="34" charset="0"/>
              <a:buNone/>
            </a:pPr>
            <a:r>
              <a:rPr lang="fa-IR" altLang="en-US" smtClean="0">
                <a:cs typeface="2  Mitra_1 (MRT)" panose="00000700000000000000" pitchFamily="2" charset="-78"/>
              </a:rPr>
              <a:t>مدرس: خانم مهندس ثمانه لواسانی </a:t>
            </a:r>
            <a:endParaRPr lang="en-US" altLang="en-US" smtClean="0">
              <a:cs typeface="2  Mitra_1 (MRT)" panose="00000700000000000000" pitchFamily="2" charset="-78"/>
            </a:endParaRP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3288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3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3"/>
    </mc:Choice>
    <mc:Fallback xmlns="">
      <p:transition spd="slow" advTm="2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234" y="685800"/>
            <a:ext cx="4699591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09" y="1828800"/>
            <a:ext cx="7209183" cy="39624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1012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49"/>
    </mc:Choice>
    <mc:Fallback xmlns="">
      <p:transition spd="slow" advTm="84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08" y="1577975"/>
            <a:ext cx="8120516" cy="4648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08" y="228600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5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91"/>
    </mc:Choice>
    <mc:Fallback xmlns="">
      <p:transition spd="slow" advTm="55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447800"/>
            <a:ext cx="8072438" cy="33147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1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32"/>
    </mc:Choice>
    <mc:Fallback xmlns="">
      <p:transition spd="slow" advTm="67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295400"/>
            <a:ext cx="8181898" cy="4267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3288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7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31"/>
    </mc:Choice>
    <mc:Fallback xmlns="">
      <p:transition spd="slow" advTm="26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295400"/>
            <a:ext cx="8565205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33412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6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30"/>
    </mc:Choice>
    <mc:Fallback xmlns="">
      <p:transition spd="slow" advTm="33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28600"/>
            <a:ext cx="6019800" cy="5344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276600"/>
            <a:ext cx="4183716" cy="35814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428625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8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59"/>
    </mc:Choice>
    <mc:Fallback xmlns="">
      <p:transition spd="slow" advTm="63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66</TotalTime>
  <Words>8</Words>
  <Application>Microsoft Office PowerPoint</Application>
  <PresentationFormat>On-screen Show (4:3)</PresentationFormat>
  <Paragraphs>4</Paragraphs>
  <Slides>26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2  Mitra_1 (MRT)</vt:lpstr>
      <vt:lpstr>Arial</vt:lpstr>
      <vt:lpstr>Calibri</vt:lpstr>
      <vt:lpstr>Calibri Light</vt:lpstr>
      <vt:lpstr>Century Gothic</vt:lpstr>
      <vt:lpstr>Garamond</vt:lpstr>
      <vt:lpstr>Tahoma</vt:lpstr>
      <vt:lpstr>Verdana</vt:lpstr>
      <vt:lpstr>Wingdings</vt:lpstr>
      <vt:lpstr>Wingdings 2</vt:lpstr>
      <vt:lpstr>Verve</vt:lpstr>
      <vt:lpstr>Stream</vt:lpstr>
      <vt:lpstr>Office Theme</vt:lpstr>
      <vt:lpstr>PowerPoint Presentation</vt:lpstr>
      <vt:lpstr>PowerPoint Presentation</vt:lpstr>
      <vt:lpstr> جلسه پنجم درس نقشه کشی صنعتی رشته مهندسی علوم و صنایع غذایی  برگرفته از کتاب رسم فنی و نقشه کشی صنعتی 1 جلد اول تالیف دکتر جلیل حسین زاده و دکتر مازیار فیض اله زاده انتشارات دانشگاه ارومیه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hosseinzadeh</cp:lastModifiedBy>
  <cp:revision>28</cp:revision>
  <dcterms:created xsi:type="dcterms:W3CDTF">2006-08-16T00:00:00Z</dcterms:created>
  <dcterms:modified xsi:type="dcterms:W3CDTF">2020-04-11T15:29:40Z</dcterms:modified>
</cp:coreProperties>
</file>