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14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8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28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8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23B4-B73B-44DD-8609-ED8F6A34A03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4B197-FD61-405E-9C6D-003C078B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903" y="2587752"/>
            <a:ext cx="10058400" cy="1383357"/>
          </a:xfrm>
        </p:spPr>
        <p:txBody>
          <a:bodyPr/>
          <a:lstStyle/>
          <a:p>
            <a:pPr algn="ctr"/>
            <a:r>
              <a:rPr lang="fa-IR" dirty="0" smtClean="0"/>
              <a:t>آب درمانی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143" y="1001486"/>
            <a:ext cx="4963885" cy="50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به طرفین با کمک دست‌ها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داخل استخر صاف بایستید؛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دست‌هایتان را از پهلوها بالا آورده و هم‌زمان با راه‌رفتن داخل آب (به پهلو)، آن‌ها را جلو و پشت سر خود ببرید؛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یک‌بار به سمت راست خود حرکت کرده و دفعه بعد به سمت چپ حرکت کنید.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972458"/>
            <a:ext cx="6429828" cy="48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بالا آوردن دست‌ها از پهلو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200000"/>
              </a:lnSpc>
              <a:buNone/>
            </a:pPr>
            <a:endParaRPr lang="fa-IR" dirty="0"/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صاف بایستید و دست‌هایتان را تا ارتفاع شانه بالا ببرید؛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۱۰ ثانیه در همین وضعیت مانده و سپس دست‌هایتان را پایین بیاورید؛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حداقل ۲۰ بار این حرکت را داخل آب انجام دهید.</a:t>
            </a:r>
          </a:p>
          <a:p>
            <a:pPr marL="0" indent="0" algn="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829" y="1088573"/>
            <a:ext cx="5457371" cy="46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شنا در آب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200000"/>
              </a:lnSpc>
              <a:buNone/>
            </a:pPr>
            <a:endParaRPr lang="fa-IR" dirty="0"/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داخل آب استخر، کنار میله بایستید؛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دست‌هایتان را به میله گرفته و با خم‌کردنِ آرنجتان سعی کنید داخل آب حرکت شنا انجام دهید؛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دوباره آرنجتان را صاف نموده و خود را به سمت بالا بکشید.</a:t>
            </a:r>
          </a:p>
          <a:p>
            <a:pPr marL="0" indent="0" algn="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543" y="986972"/>
            <a:ext cx="4688114" cy="50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چرخش کل بدن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200000"/>
              </a:lnSpc>
              <a:buNone/>
            </a:pPr>
            <a:endParaRPr lang="fa-IR" dirty="0"/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داخل استخر ایستاده و پاهایتان را به اندازه عرض شانه باز کنید؛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دست‌های خود را بالا آورده و مقابل بدنتان بگیرید؛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بدن، سر و دست‌هایتان را به سمت راست بچرخانید؛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چند ثانیه در همین حالت باقی مانده و سپس به سمت مخالف بچرخید.</a:t>
            </a:r>
          </a:p>
          <a:p>
            <a:pPr marL="0" indent="0" algn="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086" y="1161144"/>
            <a:ext cx="4789714" cy="48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بالا آوردن پا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پشت به میله لبه استخر ایستاده و با دست‌هایتان میله را بگیرید؛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به‌آرامی پای راست خود را از مقابل به سمت بالا آورده و چند ثانیه در همین حالت نگه دارید؛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حال این‌بار پای چپ خود را بالا ببرید؛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حداقل ۱۵ بار این حرکت را با هر پای خود تکرار کنید.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250000"/>
              </a:lnSpc>
              <a:buNone/>
            </a:pPr>
            <a:r>
              <a:rPr lang="fa-IR" dirty="0"/>
              <a:t>ورزش در آب و آب درمانی یا هیدروتراپی یکی از روش های رایج برای درمان بیماری های مفصلی است که روز به روز به طرفداران آن در سراسر دنیا افزوده می شود و علاوه بر ورزشکاران، افراد مسن یا کسانی که دچار دردهای مفصلی یا آسیب دیدگی های استخوانی هستند و با بیماری هایی نظیر پا درد یا کمردرد دست پنجه نرم می کنند نیز طبق توصیه پزشکان یا نیاز شخصی از این روش بسیار موثر استفاده می کنند.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914" y="1016000"/>
            <a:ext cx="5341257" cy="5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راه‌رفتن به سمت عقب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200000"/>
              </a:lnSpc>
              <a:buNone/>
            </a:pPr>
            <a:endParaRPr lang="fa-IR" dirty="0"/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به‌آرامی بدون این‌که بدنتان را خم کنید، داخل آب به سمت عقب حرکت کنید؛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سعی کنید در هنگام حرکت دست‌هایتان را نیز تکان داده و همه عضلاتتان را به حرکت درآورید؛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/>
              <a:t>    حداقل ۳۰ ثانیه به سمت عقب رفته و سپس به سمت جلو حرکت کنید.</a:t>
            </a:r>
          </a:p>
          <a:p>
            <a:pPr marL="0" indent="0" algn="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171" y="1088572"/>
            <a:ext cx="4963886" cy="49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نتیجه‌گیری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همیشه منظور از ورزش در آب شنا نیست؛ بلکه شما می‌توانید در استخر راه بروید، پیاده‌روی کنید و نرمش‌های سبک و ایروبیک انجام دهید. ورزش در آب یا آب درمانی یکی از روش‌های رایج برای تسکین و درمان بیماری‌های مفصلی است.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اگر ورزش در آب یا آب درمانی به‌طور صحیح و اصولی انجام گیرد،‌ باعث افزایش‌ انعطاف‌پذیری، قدرت عضلانی، استقامت بدنی و بهبود درد در افراد آسیب‌دیده، کم‌توان، مبتلا به آرتروز زانو و گردن، دیسک کمر می‌شود.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dirty="0" smtClean="0"/>
              <a:t>تهیه و تنظیم </a:t>
            </a:r>
          </a:p>
          <a:p>
            <a:pPr marL="0" indent="0" algn="ctr">
              <a:buNone/>
            </a:pPr>
            <a:endParaRPr lang="fa-IR" sz="3200" dirty="0"/>
          </a:p>
          <a:p>
            <a:pPr marL="0" indent="0" algn="ctr">
              <a:buNone/>
            </a:pPr>
            <a:endParaRPr lang="fa-IR" sz="3200" dirty="0" smtClean="0"/>
          </a:p>
          <a:p>
            <a:pPr marL="0" indent="0" algn="ctr">
              <a:buNone/>
            </a:pPr>
            <a:r>
              <a:rPr lang="fa-IR" sz="3200" dirty="0" smtClean="0"/>
              <a:t>عاطفه ابراهیمی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16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خم‌کردن زانو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داخل استخر بروید؛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صاف ایستاده و پای راست خود را از زانو به سمت عقب خم کنید؛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چند ثانیه در همین وضعیت باقی بمانید؛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پای خود را به حالت اولیه بازگردانده و سپس حرکت را با پای دیگرتان نیز تکرار کنید؛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حرکت را به‌آرامی ۱۵ بار تکرار کنید.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430" y="667658"/>
            <a:ext cx="5021942" cy="53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تاب‌دادنِ پاها داخل آب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صاف بایستید و دستتان را به لبه یا میله استخر بگیرید؛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پای راست خود را بالا آورده و به سمت عقب و جلو تاب دهید؛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حدوداً ۱۵ تا ۲۰ بار این حرکت را تکرار کرده و سپس با پای دیگر خود حرکت را انجام دهید.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229" y="1016000"/>
            <a:ext cx="5486399" cy="5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چرخش پا داخل آب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کنار دیوار استخر بایستید و دستتان را به دیواره آن بگیرید؛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پای راست خود را جلو آورده و شروع به چرخاندنِ پایتان به سمت چپ و راست کنید؛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حداقل ۱۵ بار این حرکت را تکرار کرده و سپس با پای دیگر این حرکت را انجام دهید.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115" y="1306286"/>
            <a:ext cx="4688114" cy="47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حرکت درجازدن در آب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نحوه صحیح انجام حرکت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بایستید و شروع به درجازدن داخل آب کنید؛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سعی کنید در حین انجام حرکت، صاف بایستید و سرتان را بالا نگه دارید؛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/>
              <a:t>    حداقل ۳۰ ثانیه این تمرین را ادامه داده و بعد از کمی استراحت دوباره آن را تکرار کنید.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762</Words>
  <Application>Microsoft Office PowerPoint</Application>
  <PresentationFormat>Widescreen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Tahoma</vt:lpstr>
      <vt:lpstr>Trebuchet MS</vt:lpstr>
      <vt:lpstr>Wingdings 3</vt:lpstr>
      <vt:lpstr>Facet</vt:lpstr>
      <vt:lpstr>آب درمانی</vt:lpstr>
      <vt:lpstr>PowerPoint Presentation</vt:lpstr>
      <vt:lpstr>حرکت خم‌کردن زانو</vt:lpstr>
      <vt:lpstr>PowerPoint Presentation</vt:lpstr>
      <vt:lpstr>حرکت تاب‌دادنِ پاها داخل آب</vt:lpstr>
      <vt:lpstr>PowerPoint Presentation</vt:lpstr>
      <vt:lpstr>حرکت چرخش پا داخل آب</vt:lpstr>
      <vt:lpstr>PowerPoint Presentation</vt:lpstr>
      <vt:lpstr>حرکت درجازدن در آب</vt:lpstr>
      <vt:lpstr>PowerPoint Presentation</vt:lpstr>
      <vt:lpstr>حرکت به طرفین با کمک دست‌ها</vt:lpstr>
      <vt:lpstr>PowerPoint Presentation</vt:lpstr>
      <vt:lpstr>حرکت بالا آوردن دست‌ها از پهلو</vt:lpstr>
      <vt:lpstr>PowerPoint Presentation</vt:lpstr>
      <vt:lpstr>حرکت شنا در آب</vt:lpstr>
      <vt:lpstr>PowerPoint Presentation</vt:lpstr>
      <vt:lpstr>حرکت چرخش کل بدن</vt:lpstr>
      <vt:lpstr>PowerPoint Presentation</vt:lpstr>
      <vt:lpstr>حرکت بالا آوردن پا</vt:lpstr>
      <vt:lpstr>PowerPoint Presentation</vt:lpstr>
      <vt:lpstr>حرکت راه‌رفتن به سمت عقب</vt:lpstr>
      <vt:lpstr>PowerPoint Presentation</vt:lpstr>
      <vt:lpstr>نتیجه‌گیری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آب درمانی</dc:title>
  <dc:creator>Windows User</dc:creator>
  <cp:lastModifiedBy>OliveSoft</cp:lastModifiedBy>
  <cp:revision>4</cp:revision>
  <dcterms:created xsi:type="dcterms:W3CDTF">2020-04-05T13:59:58Z</dcterms:created>
  <dcterms:modified xsi:type="dcterms:W3CDTF">2020-04-07T09:14:12Z</dcterms:modified>
</cp:coreProperties>
</file>