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7FA5-14FF-9045-BF29-86F04E12F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1B888-F54A-EB49-BF00-616F41546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3780-CF03-1846-A548-DC4F311A4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F537-1143-C94C-A48F-FA9FDB75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52831-47F2-9C48-AD80-2051E674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1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682C-7B80-D04C-9A6B-E8FE7C6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8C6DE-B3EA-7D4C-88F6-D8A583727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5BBFF-DEE2-964B-938A-656B68A6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F0C2E-8701-AE4C-B1CE-6336A4DB8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39BAE-5791-B947-9A1B-B11964D7A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4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57000D-2352-DE4D-A8CB-06DD9174C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AF6A3-8701-4F46-8C73-85A3DD68F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1CEE-66EE-B345-B818-6BDF1644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C2FD-E951-3B40-AAF3-31BE0F9E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0C807-EEF1-E24A-A058-A5411716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5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EF54-77C6-404D-B887-6A95C453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780A8-A306-974A-AA3A-7B7F1F261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2C66B-D98C-C74E-9CAB-CFB2B3D2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23891-FF9D-0D42-B61D-BE4472F3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CE10C-324E-6E4B-B641-110CCA0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5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9F5D-2EF1-4F42-872D-B6DB40E1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965C0-BFF7-FA43-9594-75ACDB15D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2EC10-1FA3-C94A-9EFF-181E3304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2F6E-D25C-624C-AD80-87C0E187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B9329-7818-494D-B9F1-3FBD4E8A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4FE5-6BE1-6749-AC4A-72599C9B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A0451-666A-084D-8820-03DEB91F9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07C71-80EA-0F42-A42F-6FE72763C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450F9-8524-AA45-8E52-334C6484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BF4BC-42FC-024E-B7A9-E7876AA2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7D229-6DEE-9143-9EE0-3B594F18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3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B163-51F8-3247-A665-7F153D22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897C8-B1E9-F34D-A440-5771B78C0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3A96D-EBD9-9643-88A8-4250FC0C7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03E58-7D89-4948-908E-30EC7EFEE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A563A-178D-D74F-A251-EDECF63DC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28C03-E8B0-3442-94EE-AFA6974A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D77FE9-EE89-CC4E-84B1-B5362348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A36D8-BE25-BB41-93B1-6D6B15E0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7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43F7-611C-7B44-B40B-489B7231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8C1B3-694F-644F-B912-F5F6E685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3F99F-1D09-C248-B3B3-BDC78C60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4352-C4CB-0A4A-A853-A2809D2B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2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F36E4-AD4D-3F4A-A3A1-325C6E29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F53A2-8817-5942-BB94-B9837234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8EB4-EBF1-444B-B816-66414772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BA471-9AAC-694A-86EC-E34F1460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BDD73-9077-C346-BDF2-21D650AA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28172-E589-A64F-99C4-0C6FD1211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7BCE8-BF15-9947-875E-33AF1D78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C2B6-3085-BE43-B711-01BB6A51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4D93A-4440-094F-87B8-4B9AB2FC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50F9-2494-274A-BF99-16A45054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55BA4-4EAF-734E-9BCF-CE5B75262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2A85A-24B0-CF48-83BF-08BCB89AF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A6BD6-678F-7C4B-990C-84D7A0A5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FE457-C6B1-B745-B4CB-F3685674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ABCEC-3A7C-3C43-995A-5159C01E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1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707D66-7025-B646-B0C0-7CB7158E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ECC1A-E382-E54F-B00A-4EE17AB17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965F0-7F5A-014A-9D9B-B5B6E4F2D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EB0D7-0F9E-2240-BA16-059C4B2F0887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C62E-CE0D-F447-9D0F-C552445F8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75E88-F643-DE44-804B-4E629F4E1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9BD3F-3DA1-9745-990D-5EB10E4556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2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291FF5B9-EAC4-974B-A810-A510665FD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FAC2A1-4A8C-0446-A218-3DC8DC496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4" t="12058" r="-4012" b="55754"/>
          <a:stretch/>
        </p:blipFill>
        <p:spPr>
          <a:xfrm>
            <a:off x="2647208" y="1484414"/>
            <a:ext cx="6355966" cy="32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1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25584-FA00-B748-8EFD-3F5A7FE7C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کنترل کیفیت ۱</a:t>
            </a:r>
          </a:p>
          <a:p>
            <a:pPr marL="0" indent="0" algn="r">
              <a:buNone/>
            </a:pPr>
            <a:r>
              <a:rPr lang="fa-IR" sz="3600"/>
              <a:t>مدرس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EBAD6E-7040-8140-870D-96355F2EC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97" r="2416" b="18541"/>
          <a:stretch/>
        </p:blipFill>
        <p:spPr>
          <a:xfrm>
            <a:off x="1901449" y="2034395"/>
            <a:ext cx="3058973" cy="39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BA3A-80AA-864B-8884-C98F0AE8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4907"/>
          </a:xfrm>
        </p:spPr>
        <p:txBody>
          <a:bodyPr/>
          <a:lstStyle/>
          <a:p>
            <a:pPr algn="ctr"/>
            <a:r>
              <a:rPr lang="fa-IR"/>
              <a:t>مفاهیم کنترل کیفیت</a:t>
            </a:r>
            <a:endParaRPr lang="en-US"/>
          </a:p>
        </p:txBody>
      </p:sp>
      <p:pic>
        <p:nvPicPr>
          <p:cNvPr id="4" name="کنترل کیفیت ۱ جلسه ی اول.m4a">
            <a:hlinkClick r:id="" action="ppaction://media"/>
            <a:extLst>
              <a:ext uri="{FF2B5EF4-FFF2-40B4-BE49-F238E27FC236}">
                <a16:creationId xmlns:a16="http://schemas.microsoft.com/office/drawing/2014/main" id="{DEDE5C3B-DC22-6F48-BA56-417F29DE4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0119" y="4031982"/>
            <a:ext cx="1781979" cy="17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6C76-2C99-A34E-831A-A36C5573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60167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3" name="پرسش کنترل ۱  جلسه ۱.m4a">
            <a:hlinkClick r:id="" action="ppaction://media"/>
            <a:extLst>
              <a:ext uri="{FF2B5EF4-FFF2-40B4-BE49-F238E27FC236}">
                <a16:creationId xmlns:a16="http://schemas.microsoft.com/office/drawing/2014/main" id="{1E41AC62-3A54-2740-A14D-1A80C659A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7457" y="3429000"/>
            <a:ext cx="2214933" cy="22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مفاهیم کنترل کیفیت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3</cp:revision>
  <dcterms:created xsi:type="dcterms:W3CDTF">2020-04-15T08:14:00Z</dcterms:created>
  <dcterms:modified xsi:type="dcterms:W3CDTF">2020-04-15T11:25:26Z</dcterms:modified>
</cp:coreProperties>
</file>