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65" r:id="rId3"/>
    <p:sldId id="266" r:id="rId4"/>
    <p:sldId id="267" r:id="rId5"/>
    <p:sldId id="261" r:id="rId6"/>
    <p:sldId id="258" r:id="rId7"/>
    <p:sldId id="259" r:id="rId8"/>
    <p:sldId id="263" r:id="rId9"/>
    <p:sldId id="260" r:id="rId10"/>
    <p:sldId id="264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31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366D4-5A5E-431D-B68B-87EA627C09C8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0FA33B5C-E511-458F-BD4E-E5A7C5D9EE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366D4-5A5E-431D-B68B-87EA627C09C8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33B5C-E511-458F-BD4E-E5A7C5D9EE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366D4-5A5E-431D-B68B-87EA627C09C8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33B5C-E511-458F-BD4E-E5A7C5D9EE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366D4-5A5E-431D-B68B-87EA627C09C8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33B5C-E511-458F-BD4E-E5A7C5D9EE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366D4-5A5E-431D-B68B-87EA627C09C8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FA33B5C-E511-458F-BD4E-E5A7C5D9EE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366D4-5A5E-431D-B68B-87EA627C09C8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33B5C-E511-458F-BD4E-E5A7C5D9EE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366D4-5A5E-431D-B68B-87EA627C09C8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33B5C-E511-458F-BD4E-E5A7C5D9EE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366D4-5A5E-431D-B68B-87EA627C09C8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33B5C-E511-458F-BD4E-E5A7C5D9EE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366D4-5A5E-431D-B68B-87EA627C09C8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33B5C-E511-458F-BD4E-E5A7C5D9EE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366D4-5A5E-431D-B68B-87EA627C09C8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33B5C-E511-458F-BD4E-E5A7C5D9EE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366D4-5A5E-431D-B68B-87EA627C09C8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FA33B5C-E511-458F-BD4E-E5A7C5D9EE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25366D4-5A5E-431D-B68B-87EA627C09C8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0FA33B5C-E511-458F-BD4E-E5A7C5D9EEB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428736"/>
            <a:ext cx="6400800" cy="35719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fa-IR" dirty="0" smtClean="0">
              <a:solidFill>
                <a:schemeClr val="tx1"/>
              </a:solidFill>
            </a:endParaRPr>
          </a:p>
          <a:p>
            <a:pPr algn="r" rtl="1"/>
            <a:r>
              <a:rPr lang="fa-IR" dirty="0" smtClean="0">
                <a:solidFill>
                  <a:schemeClr val="tx1"/>
                </a:solidFill>
              </a:rPr>
              <a:t>طراحی لباس الهام از لباس های سنتی</a:t>
            </a:r>
          </a:p>
          <a:p>
            <a:pPr algn="r"/>
            <a:endParaRPr lang="fa-IR" dirty="0" smtClean="0">
              <a:solidFill>
                <a:schemeClr val="tx1"/>
              </a:solidFill>
            </a:endParaRPr>
          </a:p>
          <a:p>
            <a:pPr algn="r"/>
            <a:r>
              <a:rPr lang="fa-IR" dirty="0" smtClean="0">
                <a:solidFill>
                  <a:schemeClr val="tx1"/>
                </a:solidFill>
              </a:rPr>
              <a:t>مقطع:کارشناسی طراحی و دوخت</a:t>
            </a:r>
          </a:p>
          <a:p>
            <a:pPr algn="r"/>
            <a:endParaRPr lang="fa-IR" dirty="0" smtClean="0">
              <a:solidFill>
                <a:schemeClr val="tx1"/>
              </a:solidFill>
            </a:endParaRPr>
          </a:p>
          <a:p>
            <a:pPr algn="r"/>
            <a:r>
              <a:rPr lang="fa-IR" dirty="0" smtClean="0">
                <a:solidFill>
                  <a:schemeClr val="tx1"/>
                </a:solidFill>
              </a:rPr>
              <a:t>مدرس :فاطمه عاصمه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357167"/>
            <a:ext cx="7772400" cy="1143008"/>
          </a:xfrm>
        </p:spPr>
        <p:txBody>
          <a:bodyPr/>
          <a:lstStyle/>
          <a:p>
            <a:r>
              <a:rPr lang="fa-IR" dirty="0" smtClean="0">
                <a:solidFill>
                  <a:schemeClr val="accent1">
                    <a:lumMod val="50000"/>
                  </a:schemeClr>
                </a:solidFill>
              </a:rPr>
              <a:t>به نام خدا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E:\Pictures\fashion\الهام ازگوش ماهی\TridacnaCollectionmoodboar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3643338" cy="2354507"/>
          </a:xfrm>
          <a:prstGeom prst="rect">
            <a:avLst/>
          </a:prstGeom>
          <a:noFill/>
        </p:spPr>
      </p:pic>
      <p:pic>
        <p:nvPicPr>
          <p:cNvPr id="4098" name="Picture 2" descr="E:\Pictures\fashion\الهام ازگوش ماهی\TridacnaCollectionpag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771" y="1428736"/>
            <a:ext cx="6072229" cy="3929090"/>
          </a:xfrm>
          <a:prstGeom prst="rect">
            <a:avLst/>
          </a:prstGeom>
          <a:noFill/>
        </p:spPr>
      </p:pic>
      <p:pic>
        <p:nvPicPr>
          <p:cNvPr id="4100" name="Picture 4" descr="E:\Pictures\fashion\الهام ازگوش ماهی\Tridacnatechnicaldrawing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286124"/>
            <a:ext cx="5186358" cy="33558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 smtClean="0"/>
              <a:t>تکلیف جلسه سوم                        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طرح هایی که تایید کردم در اندازه </a:t>
            </a:r>
            <a:r>
              <a:rPr lang="en-US" dirty="0" smtClean="0"/>
              <a:t>a3 </a:t>
            </a:r>
            <a:r>
              <a:rPr lang="fa-IR" dirty="0" smtClean="0"/>
              <a:t>بکشیید و با هر تکنییکی راحت هستیید رنگ کنیید رنگ هایی که غالبا در آن دوره استفاده میکنند و یا حتی اگر نسخه تصویری از نمونه پارچه هاشون داریید از آنها الهام بگییریید</a:t>
            </a:r>
          </a:p>
          <a:p>
            <a:pPr algn="r" rtl="1"/>
            <a:r>
              <a:rPr lang="fa-IR" dirty="0" smtClean="0"/>
              <a:t>در کنار طرح هاتون نمونه کالیته رنگ هایی که در طرح رنگیتون استفاده کردیید بچسبونیید</a:t>
            </a:r>
          </a:p>
          <a:p>
            <a:pPr algn="r" rtl="1">
              <a:buNone/>
            </a:pPr>
            <a:endParaRPr lang="fa-IR" dirty="0" smtClean="0"/>
          </a:p>
          <a:p>
            <a:pPr algn="r" rtl="1">
              <a:buNone/>
            </a:pPr>
            <a:endParaRPr lang="fa-IR" dirty="0" smtClean="0"/>
          </a:p>
          <a:p>
            <a:pPr algn="r" rtl="1">
              <a:buNone/>
            </a:pPr>
            <a:r>
              <a:rPr lang="fa-IR" smtClean="0"/>
              <a:t> </a:t>
            </a:r>
            <a:r>
              <a:rPr lang="fa-IR" smtClean="0"/>
              <a:t>                                                                     </a:t>
            </a:r>
            <a:r>
              <a:rPr lang="fa-IR" smtClean="0"/>
              <a:t> موفق باشیید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جلسه سوم: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fa-IR" sz="8800" smtClean="0"/>
              <a:t>خلاقیت  </a:t>
            </a:r>
            <a:r>
              <a:rPr lang="fa-IR" smtClean="0"/>
              <a:t>                   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85720" y="1500174"/>
            <a:ext cx="7772400" cy="4572000"/>
          </a:xfrm>
        </p:spPr>
        <p:txBody>
          <a:bodyPr>
            <a:normAutofit/>
          </a:bodyPr>
          <a:lstStyle/>
          <a:p>
            <a:pPr algn="r" rtl="1"/>
            <a:r>
              <a:rPr lang="fa-IR" b="1" dirty="0" smtClean="0"/>
              <a:t>چطوردر طراحی لباس فردی خلاق باشیم؟</a:t>
            </a:r>
            <a:endParaRPr lang="en-US" dirty="0" smtClean="0"/>
          </a:p>
          <a:p>
            <a:pPr algn="r" rtl="1"/>
            <a:r>
              <a:rPr lang="ar-SA" dirty="0" smtClean="0"/>
              <a:t>از </a:t>
            </a:r>
            <a:r>
              <a:rPr lang="ar-SA" b="1" dirty="0" smtClean="0"/>
              <a:t>تكرار</a:t>
            </a:r>
            <a:r>
              <a:rPr lang="ar-SA" dirty="0" smtClean="0"/>
              <a:t> بپرهيزيد ،اگه  لباس و طرح لباسي ر</a:t>
            </a:r>
            <a:r>
              <a:rPr lang="fa-IR" dirty="0" smtClean="0"/>
              <a:t>ا</a:t>
            </a:r>
            <a:r>
              <a:rPr lang="ar-SA" dirty="0" smtClean="0"/>
              <a:t> دوست داريد بهتر</a:t>
            </a:r>
            <a:r>
              <a:rPr lang="fa-IR" dirty="0" smtClean="0"/>
              <a:t> است آ</a:t>
            </a:r>
            <a:r>
              <a:rPr lang="ar-SA" dirty="0" smtClean="0"/>
              <a:t>ن ر</a:t>
            </a:r>
            <a:r>
              <a:rPr lang="fa-IR" dirty="0" smtClean="0"/>
              <a:t>ا</a:t>
            </a:r>
            <a:r>
              <a:rPr lang="ar-SA" dirty="0" smtClean="0"/>
              <a:t> بخريد و با شوق و ذوق تنت</a:t>
            </a:r>
            <a:r>
              <a:rPr lang="fa-IR" dirty="0" smtClean="0"/>
              <a:t>ا</a:t>
            </a:r>
            <a:r>
              <a:rPr lang="ar-SA" dirty="0" smtClean="0"/>
              <a:t>ن كنيد ولي </a:t>
            </a:r>
            <a:r>
              <a:rPr lang="fa-IR" dirty="0" smtClean="0"/>
              <a:t>آن را</a:t>
            </a:r>
            <a:r>
              <a:rPr lang="ar-SA" dirty="0" smtClean="0"/>
              <a:t> خلق نكنيد چون قبلا خلق شده پس كار تكراري مث</a:t>
            </a:r>
            <a:r>
              <a:rPr lang="fa-IR" dirty="0" smtClean="0"/>
              <a:t>ل </a:t>
            </a:r>
            <a:r>
              <a:rPr lang="ar-SA" dirty="0" smtClean="0"/>
              <a:t>غذاي تكراري خسته كننده است .</a:t>
            </a:r>
            <a:r>
              <a:rPr lang="fa-IR" dirty="0" smtClean="0"/>
              <a:t> </a:t>
            </a:r>
            <a:r>
              <a:rPr lang="ar-SA" dirty="0" smtClean="0"/>
              <a:t>اگه چيزي جذبتون كرده</a:t>
            </a:r>
            <a:r>
              <a:rPr lang="fa-IR" dirty="0" smtClean="0"/>
              <a:t> است </a:t>
            </a:r>
            <a:r>
              <a:rPr lang="ar-SA" dirty="0" smtClean="0"/>
              <a:t> نكات مهم</a:t>
            </a:r>
            <a:r>
              <a:rPr lang="fa-IR" dirty="0" smtClean="0"/>
              <a:t> آن </a:t>
            </a:r>
            <a:r>
              <a:rPr lang="ar-SA" dirty="0" smtClean="0"/>
              <a:t>ر</a:t>
            </a:r>
            <a:r>
              <a:rPr lang="fa-IR" dirty="0" smtClean="0"/>
              <a:t>ا</a:t>
            </a:r>
            <a:r>
              <a:rPr lang="ar-SA" dirty="0" smtClean="0"/>
              <a:t> يادداشت كنيد،</a:t>
            </a:r>
            <a:r>
              <a:rPr lang="fa-IR" dirty="0" smtClean="0"/>
              <a:t> </a:t>
            </a:r>
            <a:r>
              <a:rPr lang="ar-SA" dirty="0" smtClean="0"/>
              <a:t>بررسيش كنيد،</a:t>
            </a:r>
            <a:r>
              <a:rPr lang="fa-IR" dirty="0" smtClean="0"/>
              <a:t> </a:t>
            </a:r>
            <a:r>
              <a:rPr lang="ar-SA" dirty="0" smtClean="0"/>
              <a:t>از چ</a:t>
            </a:r>
            <a:r>
              <a:rPr lang="fa-IR" dirty="0" smtClean="0"/>
              <a:t>ه چیزاین </a:t>
            </a:r>
            <a:r>
              <a:rPr lang="ar-SA" dirty="0" smtClean="0"/>
              <a:t>لباس تكراري</a:t>
            </a:r>
            <a:r>
              <a:rPr lang="fa-IR" dirty="0" smtClean="0"/>
              <a:t>،</a:t>
            </a:r>
            <a:r>
              <a:rPr lang="ar-SA" dirty="0" smtClean="0"/>
              <a:t> خوشتون مياد ؟  چ</a:t>
            </a:r>
            <a:r>
              <a:rPr lang="fa-IR" dirty="0" smtClean="0"/>
              <a:t>ه چیزی </a:t>
            </a:r>
            <a:r>
              <a:rPr lang="ar-SA" dirty="0" smtClean="0"/>
              <a:t>داره كه شما رو جذب كرده؟ استايلش ؟ دوختش ؟ برشش ؟ راحتيش ؟ رنگش ؟ پرداختش ؟ رودوزي و تزئيناتش ؟  از چي ؟ نكات مهم رو بنويسيد ... </a:t>
            </a:r>
            <a:endParaRPr lang="en-US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00562" y="571480"/>
            <a:ext cx="4329114" cy="6000792"/>
          </a:xfrm>
        </p:spPr>
        <p:txBody>
          <a:bodyPr>
            <a:normAutofit lnSpcReduction="10000"/>
          </a:bodyPr>
          <a:lstStyle/>
          <a:p>
            <a:pPr algn="r" rtl="1"/>
            <a:r>
              <a:rPr lang="ar-SA" dirty="0" smtClean="0"/>
              <a:t>حالا وقتی تصویر ویا مجموع تصاویر تو</a:t>
            </a:r>
            <a:r>
              <a:rPr lang="fa-IR" dirty="0" smtClean="0"/>
              <a:t>ا</a:t>
            </a:r>
            <a:r>
              <a:rPr lang="ar-SA" dirty="0" smtClean="0"/>
              <a:t>نستند </a:t>
            </a:r>
            <a:r>
              <a:rPr lang="fa-IR" dirty="0" smtClean="0"/>
              <a:t>نظر شما را جلب کنند </a:t>
            </a:r>
            <a:r>
              <a:rPr lang="ar-SA" dirty="0" smtClean="0"/>
              <a:t>و وقت</a:t>
            </a:r>
            <a:r>
              <a:rPr lang="fa-IR" dirty="0" smtClean="0"/>
              <a:t> آن است که</a:t>
            </a:r>
            <a:r>
              <a:rPr lang="ar-SA" dirty="0" smtClean="0"/>
              <a:t> بر</a:t>
            </a:r>
            <a:r>
              <a:rPr lang="fa-IR" dirty="0" smtClean="0"/>
              <a:t>و</a:t>
            </a:r>
            <a:r>
              <a:rPr lang="ar-SA" dirty="0" smtClean="0"/>
              <a:t>ید   در موردش تحقیق کنید </a:t>
            </a:r>
            <a:r>
              <a:rPr lang="fa-IR" dirty="0" smtClean="0"/>
              <a:t>،</a:t>
            </a:r>
            <a:r>
              <a:rPr lang="ar-SA" dirty="0" smtClean="0"/>
              <a:t>در موردش مطلب بخو</a:t>
            </a:r>
            <a:r>
              <a:rPr lang="fa-IR" dirty="0" smtClean="0"/>
              <a:t>ا</a:t>
            </a:r>
            <a:r>
              <a:rPr lang="ar-SA" dirty="0" smtClean="0"/>
              <a:t>نید  ماهیت تصویرت</a:t>
            </a:r>
            <a:r>
              <a:rPr lang="fa-IR" dirty="0" smtClean="0"/>
              <a:t>ا</a:t>
            </a:r>
            <a:r>
              <a:rPr lang="ar-SA" dirty="0" smtClean="0"/>
              <a:t>ن ر</a:t>
            </a:r>
            <a:r>
              <a:rPr lang="fa-IR" dirty="0" smtClean="0"/>
              <a:t>ا</a:t>
            </a:r>
            <a:r>
              <a:rPr lang="ar-SA" dirty="0" smtClean="0"/>
              <a:t> زیر و رو کنید تا نشناخت</a:t>
            </a:r>
            <a:r>
              <a:rPr lang="fa-IR" dirty="0" smtClean="0"/>
              <a:t>ید </a:t>
            </a:r>
            <a:r>
              <a:rPr lang="ar-SA" dirty="0" smtClean="0"/>
              <a:t>طرح نزنید.</a:t>
            </a:r>
            <a:endParaRPr lang="en-US" dirty="0" smtClean="0"/>
          </a:p>
          <a:p>
            <a:pPr algn="r" rtl="1"/>
            <a:r>
              <a:rPr lang="ar-SA" dirty="0" smtClean="0"/>
              <a:t>از طرح هائي كه خوش</a:t>
            </a:r>
            <a:r>
              <a:rPr lang="fa-IR" dirty="0" smtClean="0"/>
              <a:t>تا</a:t>
            </a:r>
            <a:r>
              <a:rPr lang="ar-SA" dirty="0" smtClean="0"/>
              <a:t>ن </a:t>
            </a:r>
            <a:r>
              <a:rPr lang="fa-IR" dirty="0" smtClean="0"/>
              <a:t>آ</a:t>
            </a:r>
            <a:r>
              <a:rPr lang="ar-SA" dirty="0" smtClean="0"/>
              <a:t>مده و يا هر چيز ديگه</a:t>
            </a:r>
            <a:r>
              <a:rPr lang="fa-IR" dirty="0" smtClean="0"/>
              <a:t> ای</a:t>
            </a:r>
            <a:r>
              <a:rPr lang="ar-SA" dirty="0" smtClean="0"/>
              <a:t> ميتو</a:t>
            </a:r>
            <a:r>
              <a:rPr lang="fa-IR" dirty="0" smtClean="0"/>
              <a:t>اند </a:t>
            </a:r>
            <a:r>
              <a:rPr lang="ar-SA" dirty="0" smtClean="0"/>
              <a:t> توي استوري برد ت</a:t>
            </a:r>
            <a:r>
              <a:rPr lang="fa-IR" dirty="0" smtClean="0"/>
              <a:t>ا</a:t>
            </a:r>
            <a:r>
              <a:rPr lang="ar-SA" dirty="0" smtClean="0"/>
              <a:t>ن باش</a:t>
            </a:r>
            <a:r>
              <a:rPr lang="fa-IR" dirty="0" smtClean="0"/>
              <a:t>د</a:t>
            </a:r>
            <a:r>
              <a:rPr lang="ar-SA" dirty="0" smtClean="0"/>
              <a:t> اين تابلوي الهامات شماست و  كاملا خصوصيه پس نگران قضاوت ديگران نباشيد چون فقط شما ميدوني</a:t>
            </a:r>
            <a:r>
              <a:rPr lang="fa-IR" dirty="0" smtClean="0"/>
              <a:t>د</a:t>
            </a:r>
            <a:r>
              <a:rPr lang="ar-SA" dirty="0" smtClean="0"/>
              <a:t> به چه دردي ميخوره.</a:t>
            </a:r>
            <a:endParaRPr lang="en-US" dirty="0" smtClean="0"/>
          </a:p>
          <a:p>
            <a:pPr algn="r" rtl="1"/>
            <a:r>
              <a:rPr lang="ar-SA" dirty="0" smtClean="0"/>
              <a:t>		</a:t>
            </a:r>
            <a:endParaRPr lang="en-US" dirty="0" smtClean="0"/>
          </a:p>
          <a:p>
            <a:pPr algn="r" rtl="1">
              <a:buNone/>
            </a:pPr>
            <a:endParaRPr lang="en-US" dirty="0"/>
          </a:p>
        </p:txBody>
      </p:sp>
      <p:pic>
        <p:nvPicPr>
          <p:cNvPr id="4" name="Picture 2" descr="E:\Pictures\جزوه\fashion\Arianna Borello (Italy (EU)ایده از گل\2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00174"/>
            <a:ext cx="4125341" cy="34289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5715008" y="571480"/>
            <a:ext cx="2971792" cy="578647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ar-SA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رنگ های تصویر ت</a:t>
            </a:r>
            <a:r>
              <a:rPr kumimoji="0" lang="fa-IR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ا </a:t>
            </a:r>
            <a:r>
              <a:rPr kumimoji="0" lang="ar-SA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ن ر</a:t>
            </a:r>
            <a:r>
              <a:rPr kumimoji="0" lang="fa-IR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ا </a:t>
            </a:r>
            <a:r>
              <a:rPr kumimoji="0" lang="ar-SA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پالت کنید، مثلا  رنگهای </a:t>
            </a:r>
            <a:r>
              <a:rPr kumimoji="0" lang="fa-IR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گل مورد نظرتان که میخواهیید الهام  بگیریید ....</a:t>
            </a:r>
            <a:r>
              <a:rPr kumimoji="0" lang="ar-SA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چه رنگین؟</a:t>
            </a: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ar-SA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همه تونالیته های رنگی</a:t>
            </a:r>
            <a:r>
              <a:rPr kumimoji="0" lang="fa-IR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آن را</a:t>
            </a:r>
            <a:r>
              <a:rPr kumimoji="0" lang="ar-SA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در بیاری</a:t>
            </a:r>
            <a:r>
              <a:rPr kumimoji="0" lang="fa-IR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د </a:t>
            </a:r>
            <a:r>
              <a:rPr kumimoji="0" lang="ar-SA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رنگهائی که کامل کننده رنگها میتو</a:t>
            </a:r>
            <a:r>
              <a:rPr kumimoji="0" lang="fa-IR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ا</a:t>
            </a:r>
            <a:r>
              <a:rPr kumimoji="0" lang="ar-SA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ن</a:t>
            </a:r>
            <a:r>
              <a:rPr kumimoji="0" lang="fa-IR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د</a:t>
            </a:r>
            <a:r>
              <a:rPr kumimoji="0" lang="ar-SA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رنگهای قدیمی</a:t>
            </a:r>
            <a:r>
              <a:rPr kumimoji="0" lang="fa-IR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تان را</a:t>
            </a:r>
            <a:r>
              <a:rPr kumimoji="0" lang="ar-SA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زیباتر کن</a:t>
            </a:r>
            <a:r>
              <a:rPr kumimoji="0" lang="fa-IR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د</a:t>
            </a:r>
            <a:r>
              <a:rPr kumimoji="0" lang="ar-SA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، رو در ابعاد یکسان برش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 </a:t>
            </a:r>
            <a:r>
              <a:rPr kumimoji="0" lang="ar-SA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بزنید و کنار همون صفحه الهامتون یا همون استوری بردتون </a:t>
            </a:r>
            <a:r>
              <a:rPr kumimoji="0" lang="fa-IR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یا صفحه طراحیتتان بگذارید</a:t>
            </a:r>
            <a:r>
              <a:rPr kumimoji="0" lang="ar-SA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 descr="E:\Pictures\جزوه\fashion\Arianna Borello (Italy (EU)ایده از گل\2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142984"/>
            <a:ext cx="5143536" cy="46672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2571736" y="214290"/>
            <a:ext cx="6057888" cy="857256"/>
          </a:xfrm>
        </p:spPr>
        <p:txBody>
          <a:bodyPr>
            <a:normAutofit fontScale="77500" lnSpcReduction="20000"/>
          </a:bodyPr>
          <a:lstStyle/>
          <a:p>
            <a:pPr algn="r">
              <a:buNone/>
            </a:pPr>
            <a:r>
              <a:rPr lang="fa-IR" dirty="0" smtClean="0"/>
              <a:t>سپس وقتی طرح زدیید همه طرحهای مدادیتان را بزاریید جلویتان بهترین طرح هارا انتخاب کنیید میتوانیید از دیگران هم کمک </a:t>
            </a:r>
            <a:r>
              <a:rPr lang="en-US" dirty="0" smtClean="0"/>
              <a:t> </a:t>
            </a:r>
            <a:r>
              <a:rPr lang="fa-IR" dirty="0" smtClean="0"/>
              <a:t>بگیریید سپس اجرای رنگی بکنیید</a:t>
            </a:r>
            <a:endParaRPr lang="en-US" dirty="0"/>
          </a:p>
        </p:txBody>
      </p:sp>
      <p:pic>
        <p:nvPicPr>
          <p:cNvPr id="7" name="Picture 4" descr="E:\Pictures\جزوه\fashion\Arianna Borello (Italy (EU)ایده از گل\2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857232"/>
            <a:ext cx="2870330" cy="5330614"/>
          </a:xfrm>
          <a:prstGeom prst="rect">
            <a:avLst/>
          </a:prstGeom>
          <a:noFill/>
        </p:spPr>
      </p:pic>
      <p:pic>
        <p:nvPicPr>
          <p:cNvPr id="5" name="Picture 2" descr="E:\Pictures\جزوه\fashion\Arianna Borello (Italy (EU)ایده از گل\2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1214422"/>
            <a:ext cx="2786082" cy="5174151"/>
          </a:xfrm>
          <a:prstGeom prst="rect">
            <a:avLst/>
          </a:prstGeom>
          <a:noFill/>
        </p:spPr>
      </p:pic>
      <p:pic>
        <p:nvPicPr>
          <p:cNvPr id="12" name="Picture 3" descr="E:\Pictures\جزوه\fashion\Arianna Borello (Italy (EU)ایده از گل\23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1428736"/>
            <a:ext cx="2760426" cy="51265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Pictures\جزوه\fashion\Arianna Borello (Italy (EU)ایده از گل\2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6"/>
            <a:ext cx="3625285" cy="3013344"/>
          </a:xfrm>
          <a:prstGeom prst="rect">
            <a:avLst/>
          </a:prstGeom>
          <a:noFill/>
        </p:spPr>
      </p:pic>
      <p:pic>
        <p:nvPicPr>
          <p:cNvPr id="5" name="Picture 6" descr="E:\Pictures\جزوه\fashion\Arianna Borello (Italy (EU)ایده از گل\23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2874503"/>
            <a:ext cx="2144960" cy="3983497"/>
          </a:xfrm>
          <a:prstGeom prst="rect">
            <a:avLst/>
          </a:prstGeom>
          <a:noFill/>
        </p:spPr>
      </p:pic>
      <p:pic>
        <p:nvPicPr>
          <p:cNvPr id="8" name="Picture 3" descr="E:\Pictures\جزوه\fashion\Arianna Borello (Italy (EU)ایده از گل\23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142984"/>
            <a:ext cx="2760426" cy="5126505"/>
          </a:xfrm>
          <a:prstGeom prst="rect">
            <a:avLst/>
          </a:prstGeom>
          <a:noFill/>
        </p:spPr>
      </p:pic>
      <p:pic>
        <p:nvPicPr>
          <p:cNvPr id="6" name="Picture 5" descr="E:\Pictures\جزوه\fashion\Arianna Borello (Italy (EU)ایده از گل\22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15140" y="1428736"/>
            <a:ext cx="2214578" cy="4112788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4572000" y="500042"/>
            <a:ext cx="3747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(Italy)Arianna </a:t>
            </a:r>
            <a:r>
              <a:rPr lang="en-US" dirty="0" err="1" smtClean="0"/>
              <a:t>Borello</a:t>
            </a:r>
            <a:r>
              <a:rPr lang="en-US" dirty="0" smtClean="0"/>
              <a:t> </a:t>
            </a:r>
            <a:r>
              <a:rPr lang="fa-IR" dirty="0" smtClean="0"/>
              <a:t> ایده از گل ارکیده   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Pictures\جزوه\fashion\Valentina Bacchin (Italy (EU)گل رز در باد\4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4108" y="1214422"/>
            <a:ext cx="3569892" cy="5191118"/>
          </a:xfrm>
          <a:prstGeom prst="rect">
            <a:avLst/>
          </a:prstGeom>
          <a:noFill/>
        </p:spPr>
      </p:pic>
      <p:pic>
        <p:nvPicPr>
          <p:cNvPr id="1028" name="Picture 4" descr="E:\Pictures\جزوه\fashion\Valentina Bacchin (Italy (EU)گل رز در باد\42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285728"/>
            <a:ext cx="2865748" cy="4167195"/>
          </a:xfrm>
          <a:prstGeom prst="rect">
            <a:avLst/>
          </a:prstGeom>
          <a:noFill/>
        </p:spPr>
      </p:pic>
      <p:pic>
        <p:nvPicPr>
          <p:cNvPr id="1029" name="Picture 5" descr="E:\Pictures\جزوه\fashion\Valentina Bacchin (Italy (EU)گل رز در باد\41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2000240"/>
            <a:ext cx="2816621" cy="4095757"/>
          </a:xfrm>
          <a:prstGeom prst="rect">
            <a:avLst/>
          </a:prstGeom>
          <a:noFill/>
        </p:spPr>
      </p:pic>
      <p:pic>
        <p:nvPicPr>
          <p:cNvPr id="10" name="Content Placeholder 9" descr="والپیپر-گل-رز-3.jpg"/>
          <p:cNvPicPr>
            <a:picLocks noGrp="1"/>
          </p:cNvPicPr>
          <p:nvPr>
            <p:ph sz="quarter" idx="1"/>
          </p:nvPr>
        </p:nvPicPr>
        <p:blipFill>
          <a:blip r:embed="rId5" cstate="print"/>
          <a:stretch>
            <a:fillRect/>
          </a:stretch>
        </p:blipFill>
        <p:spPr>
          <a:xfrm>
            <a:off x="0" y="214290"/>
            <a:ext cx="2917767" cy="1816331"/>
          </a:xfrm>
          <a:prstGeom prst="rect">
            <a:avLst/>
          </a:prstGeom>
        </p:spPr>
      </p:pic>
      <p:pic>
        <p:nvPicPr>
          <p:cNvPr id="11" name="Picture 10" descr="1.jpg"/>
          <p:cNvPicPr/>
          <p:nvPr/>
        </p:nvPicPr>
        <p:blipFill>
          <a:blip r:embed="rId6"/>
          <a:stretch>
            <a:fillRect/>
          </a:stretch>
        </p:blipFill>
        <p:spPr>
          <a:xfrm>
            <a:off x="3286116" y="1135294"/>
            <a:ext cx="2001149" cy="5722706"/>
          </a:xfrm>
          <a:prstGeom prst="rect">
            <a:avLst/>
          </a:prstGeom>
        </p:spPr>
      </p:pic>
      <p:pic>
        <p:nvPicPr>
          <p:cNvPr id="1030" name="Picture 6" descr="E:\Pictures\جزوه\fashion\Valentina Bacchin (Italy (EU)گل رز در باد\429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6248" y="3619499"/>
            <a:ext cx="2227092" cy="3238501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4929190" y="285728"/>
            <a:ext cx="382495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err="1" smtClean="0"/>
              <a:t>Valentina</a:t>
            </a:r>
            <a:r>
              <a:rPr lang="en-US" dirty="0" smtClean="0"/>
              <a:t> </a:t>
            </a:r>
            <a:r>
              <a:rPr lang="en-US" dirty="0" err="1" smtClean="0"/>
              <a:t>Bacchin</a:t>
            </a:r>
            <a:r>
              <a:rPr lang="en-US" dirty="0" smtClean="0"/>
              <a:t> (Italy (EU)</a:t>
            </a:r>
            <a:r>
              <a:rPr lang="fa-IR" dirty="0" smtClean="0"/>
              <a:t>گل رز در باد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601</TotalTime>
  <Words>215</Words>
  <Application>Microsoft Office PowerPoint</Application>
  <PresentationFormat>On-screen Show (4:3)</PresentationFormat>
  <Paragraphs>25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Equity</vt:lpstr>
      <vt:lpstr>به نام خدا</vt:lpstr>
      <vt:lpstr>جلسه سوم: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تکلیف جلسه سوم                            </vt:lpstr>
    </vt:vector>
  </TitlesOfParts>
  <Company>MRT www.Win2Farsi.com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به نام خدا</dc:title>
  <dc:creator>MRT</dc:creator>
  <cp:lastModifiedBy>MRT</cp:lastModifiedBy>
  <cp:revision>9</cp:revision>
  <dcterms:created xsi:type="dcterms:W3CDTF">2020-04-04T21:06:25Z</dcterms:created>
  <dcterms:modified xsi:type="dcterms:W3CDTF">2020-04-06T10:42:35Z</dcterms:modified>
</cp:coreProperties>
</file>