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1" r:id="rId2"/>
    <p:sldId id="262" r:id="rId3"/>
    <p:sldId id="260" r:id="rId4"/>
    <p:sldId id="256" r:id="rId5"/>
    <p:sldId id="257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heme" Target="theme/theme1.xml" /><Relationship Id="rId5" Type="http://schemas.openxmlformats.org/officeDocument/2006/relationships/slide" Target="slides/slide4.xml" /><Relationship Id="rId10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AD7A2-30EB-C547-B61C-5E549653718F}" type="datetimeFigureOut">
              <a:rPr lang="en-US"/>
              <a:t>4/16/2020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69179-CA6E-204D-9C72-DBEE7B9560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50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/>
              <a:t>با عرض پوزش  به هنگام ضبط  اشتباها  کنترل ۲ بیان شده  </a:t>
            </a:r>
          </a:p>
          <a:p>
            <a:r>
              <a:rPr lang="fa-IR"/>
              <a:t>این صوت مربوط به کنتل ۱ می باشد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69179-CA6E-204D-9C72-DBEE7B95607B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94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1EFC-0BF4-3842-B07C-7BD48B08A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A1E93-AA64-934C-B740-5FBB8D3CC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9F240-7A6E-B848-9B63-DD1917A16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5DC-A94F-F74E-B559-6B0D007DE6B9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DB460-E001-8341-BEEF-290C5F539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9AA9B-04FA-2047-8B7A-933025FC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E528-91CD-4546-BBF7-F98DE258DCC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05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167E-B332-1242-9D87-3145C66F1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4480DF-ED75-8744-835C-BDEC9AB4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2AF8C-E6D5-D349-AB2B-F2EB4C31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5DC-A94F-F74E-B559-6B0D007DE6B9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133C5-1A03-FD4D-AFEE-474E639F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E4C34-F851-D346-A87B-A04180F0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E528-91CD-4546-BBF7-F98DE258DCC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09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0F5E85-1D93-E54D-93F6-BED9A8464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A7F03-FA39-CC45-B0F0-E9E78F916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67FF3-46A4-E548-807D-DF74BFA80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5DC-A94F-F74E-B559-6B0D007DE6B9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5E2E2-8562-0E45-B722-068346A27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73D84-0215-4548-B602-004F81934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E528-91CD-4546-BBF7-F98DE258DCC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9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BA9E-56C6-0244-9DB7-C707BF49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FE382-9A1F-434B-8C1F-0AF36338A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FD0C3-D344-7A46-91CB-AABBE7223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5DC-A94F-F74E-B559-6B0D007DE6B9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1AFEF-FFB6-9B47-808F-FE1281C0D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302AD-8DA6-FD48-B7C9-26E8DD97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E528-91CD-4546-BBF7-F98DE258DCC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64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6DB1-041A-174A-A668-D74D408D1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F597D-1438-E048-B0D7-25004D459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F0B48-1A7B-4048-8370-CD0236884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5DC-A94F-F74E-B559-6B0D007DE6B9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7C4C1-4F3E-124A-8C8C-C158A5878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205B7-E36B-B042-AEB6-691828E42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E528-91CD-4546-BBF7-F98DE258DCC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CC6DB-72BF-1C4E-84C8-9DE045685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FB677-F751-784B-B31B-2E59D53E72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F7E26B-EDCB-F349-8CC2-75C0C21F7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69688-4C26-594C-9993-BA6B38E6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5DC-A94F-F74E-B559-6B0D007DE6B9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3AD1F-A2E1-4E4F-AEF8-8BF0708EE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A0B14-B005-7846-8F79-8F043908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E528-91CD-4546-BBF7-F98DE258DCC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6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09503-6A0B-A044-B0A1-C6F6B7910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FF9B7-4E4C-3845-AC87-9B26AE48B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5A264-8147-D441-85A8-19EDB1565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ADDF6-247E-A34D-86F1-49C1F9C2F6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1370EC-D2BF-C945-8C9F-3C64CDDB22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AF0621-6C08-5F42-B6A9-84749E181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5DC-A94F-F74E-B559-6B0D007DE6B9}" type="datetimeFigureOut">
              <a:rPr lang="en-US"/>
              <a:t>4/16/2020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327DE9-DC3F-2647-B830-3878689A4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F08255-63AE-A340-8777-A1684D07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E528-91CD-4546-BBF7-F98DE258DCC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4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52AA9-5EF4-C944-AB04-7F346FF91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154849-95AF-6144-B36C-F41B3790B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5DC-A94F-F74E-B559-6B0D007DE6B9}" type="datetimeFigureOut">
              <a:rPr lang="en-US"/>
              <a:t>4/16/2020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60376B-C2AD-0F48-BDC0-017A2F9B7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9FBA68-BFCD-8F41-ABBF-42F94165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E528-91CD-4546-BBF7-F98DE258DCC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10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0CAD0C-7BC0-5D42-AF04-A596BE4F0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5DC-A94F-F74E-B559-6B0D007DE6B9}" type="datetimeFigureOut">
              <a:rPr lang="en-US"/>
              <a:t>4/16/2020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C9D2F2-DE1E-1443-A1C6-380CDEE77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9A9D1-E87F-4047-A113-2698EF75A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E528-91CD-4546-BBF7-F98DE258DCC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67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1B9F1-E707-5344-B629-26EA9E2E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FD1EA-F527-6547-A60C-7F88870AA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56265-518F-DF4C-9CE5-0937E3C91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D91FE-55BC-E849-B386-2A04CA053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5DC-A94F-F74E-B559-6B0D007DE6B9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5F62A-CDF4-5B4F-B1F5-991557503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6330B-6E4D-344D-A8CB-26889E68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E528-91CD-4546-BBF7-F98DE258DCC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3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11F8D-5AC9-184F-8F66-163625E4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6BAF92-E4B6-444F-B77A-4C6B72CEAC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2DEF8D-E0AD-F642-B7E7-75A73C615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372A8-38D9-164C-87F6-F23A0BAE2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5DC-A94F-F74E-B559-6B0D007DE6B9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9E8AE-EF35-754A-8984-320339A31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6CEB2-42B0-B74F-A115-3E80770A4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E528-91CD-4546-BBF7-F98DE258DCC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8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1BABFB-1C34-0C4A-8BAA-0FBF9FFA9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B5812-CE5E-3342-87D2-A35300B89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6F844-00B6-534C-8867-BA9A39B8E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6D5DC-A94F-F74E-B559-6B0D007DE6B9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78B73-B5CD-D542-A4CB-14C8001C2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5882B-09E0-064D-B14D-9549E739F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E528-91CD-4546-BBF7-F98DE258DCC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4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5" Type="http://schemas.openxmlformats.org/officeDocument/2006/relationships/image" Target="../media/image4.png" /><Relationship Id="rId4" Type="http://schemas.openxmlformats.org/officeDocument/2006/relationships/notesSlide" Target="../notesSlides/notesSlide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4" Type="http://schemas.openxmlformats.org/officeDocument/2006/relationships/image" Target="../media/image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4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099FEC17-80C0-084C-BD80-6EC318ADC3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C3AC967-6DEA-A446-9E05-5BDE380B80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437" r="-9949" b="53241"/>
          <a:stretch/>
        </p:blipFill>
        <p:spPr>
          <a:xfrm>
            <a:off x="3500747" y="1434935"/>
            <a:ext cx="6542069" cy="382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32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D301450-A6FA-1145-8EF9-D84E823AC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77" t="20277" r="-8465" b="18542"/>
          <a:stretch/>
        </p:blipFill>
        <p:spPr>
          <a:xfrm>
            <a:off x="2251364" y="1929740"/>
            <a:ext cx="3377045" cy="4119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375A7-0696-A241-8D61-442A7E9D1CCB}"/>
              </a:ext>
            </a:extLst>
          </p:cNvPr>
          <p:cNvSpPr txBox="1"/>
          <p:nvPr/>
        </p:nvSpPr>
        <p:spPr>
          <a:xfrm>
            <a:off x="6259286" y="1929740"/>
            <a:ext cx="40079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/>
              <a:t>آموزشکده فنی و حرفه ای دختران ارومیه</a:t>
            </a:r>
          </a:p>
          <a:p>
            <a:pPr algn="r"/>
            <a:r>
              <a:rPr lang="fa-IR" sz="3200"/>
              <a:t>کنترل کیفیت  ۱ جلسه پنجم</a:t>
            </a:r>
          </a:p>
          <a:p>
            <a:pPr algn="r"/>
            <a:r>
              <a:rPr lang="fa-IR" sz="3200"/>
              <a:t>مدرس: نغمه کوهنورد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03413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B876B-7634-324B-BDC9-F050729455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/>
              <a:t>عوامل فیزیکی موثر بر کیفیت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2D67A-699C-584C-98BC-7BFEFC8E84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/>
              <a:t>عوامل فیزیکی موثر بر ایمنی</a:t>
            </a:r>
          </a:p>
          <a:p>
            <a:r>
              <a:rPr lang="fa-IR"/>
              <a:t>عوامل تعیین کننده کیفیت</a:t>
            </a:r>
            <a:endParaRPr lang="en-US"/>
          </a:p>
        </p:txBody>
      </p:sp>
      <p:pic>
        <p:nvPicPr>
          <p:cNvPr id="4" name="کنترل ۱ اس ۱-۵.m4a">
            <a:hlinkClick r:id="" action="ppaction://media"/>
            <a:extLst>
              <a:ext uri="{FF2B5EF4-FFF2-40B4-BE49-F238E27FC236}">
                <a16:creationId xmlns:a16="http://schemas.microsoft.com/office/drawing/2014/main" id="{3301AD9F-6084-A148-97E1-9B9ADA571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3986" y="4481136"/>
            <a:ext cx="1737477" cy="17374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AFCB3B-478F-3C45-A232-A74ED47936CB}"/>
              </a:ext>
            </a:extLst>
          </p:cNvPr>
          <p:cNvSpPr txBox="1"/>
          <p:nvPr/>
        </p:nvSpPr>
        <p:spPr>
          <a:xfrm>
            <a:off x="8374578" y="5257800"/>
            <a:ext cx="209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a-IR"/>
              <a:t>صوت مربوط به کنترل ۱ می باشد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0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A91B-DEA3-ED49-AC9C-2207388A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9041"/>
            <a:ext cx="10515600" cy="1325563"/>
          </a:xfrm>
        </p:spPr>
        <p:txBody>
          <a:bodyPr/>
          <a:lstStyle/>
          <a:p>
            <a:pPr algn="ctr"/>
            <a:r>
              <a:rPr lang="fa-IR"/>
              <a:t>ویسکوزیته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9CEB8-C329-E849-945B-751DABE0C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1617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fa-IR"/>
              <a:t>تعریف</a:t>
            </a:r>
          </a:p>
          <a:p>
            <a:pPr marL="0" indent="0" algn="ctr">
              <a:buNone/>
            </a:pPr>
            <a:r>
              <a:rPr lang="fa-IR"/>
              <a:t>مواد نیوتونی</a:t>
            </a:r>
          </a:p>
          <a:p>
            <a:pPr marL="0" indent="0" algn="ctr">
              <a:buNone/>
            </a:pPr>
            <a:r>
              <a:rPr lang="fa-IR"/>
              <a:t>موادغیر نیوتونی</a:t>
            </a:r>
            <a:endParaRPr lang="en-US"/>
          </a:p>
        </p:txBody>
      </p:sp>
      <p:pic>
        <p:nvPicPr>
          <p:cNvPr id="4" name="کنترل کیفی ۱ اس ۲-۵.m4a">
            <a:hlinkClick r:id="" action="ppaction://media"/>
            <a:extLst>
              <a:ext uri="{FF2B5EF4-FFF2-40B4-BE49-F238E27FC236}">
                <a16:creationId xmlns:a16="http://schemas.microsoft.com/office/drawing/2014/main" id="{229354BB-7634-C44B-B049-A6FA8CF08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>
            <a:off x="1296283" y="2890584"/>
            <a:ext cx="1143511" cy="264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4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9AC06-0D50-354A-BEB9-728D9D8D3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/>
              <a:t>انواع مواد غیر نیوتونی به لحاظ ویسکوزیته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F9A23-BCF5-8444-A343-13EB19FED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a-IR"/>
              <a:t>مواد شکل پذیر یا پسودوپلاستیک</a:t>
            </a:r>
          </a:p>
          <a:p>
            <a:pPr marL="0" indent="0" algn="ctr">
              <a:buNone/>
            </a:pPr>
            <a:r>
              <a:rPr lang="fa-IR"/>
              <a:t>مواد شکل پذیر یا پلاستیک</a:t>
            </a:r>
          </a:p>
          <a:p>
            <a:pPr marL="0" indent="0" algn="ctr">
              <a:buNone/>
            </a:pPr>
            <a:r>
              <a:rPr lang="fa-IR"/>
              <a:t>مواد دایلاتنت</a:t>
            </a:r>
          </a:p>
          <a:p>
            <a:pPr marL="0" indent="0" algn="ctr">
              <a:buNone/>
            </a:pPr>
            <a:r>
              <a:rPr lang="fa-IR"/>
              <a:t>مواد تیکسو تروپ</a:t>
            </a:r>
          </a:p>
          <a:p>
            <a:pPr marL="0" indent="0" algn="ctr">
              <a:buNone/>
            </a:pPr>
            <a:r>
              <a:rPr lang="fa-IR"/>
              <a:t>مواد رئو پکسی</a:t>
            </a:r>
            <a:endParaRPr lang="en-US"/>
          </a:p>
        </p:txBody>
      </p:sp>
      <p:pic>
        <p:nvPicPr>
          <p:cNvPr id="4" name="کنترل ۱ اس ۳-۵.m4a">
            <a:hlinkClick r:id="" action="ppaction://media"/>
            <a:extLst>
              <a:ext uri="{FF2B5EF4-FFF2-40B4-BE49-F238E27FC236}">
                <a16:creationId xmlns:a16="http://schemas.microsoft.com/office/drawing/2014/main" id="{10575ED9-4E5D-A14D-8126-E0FB042FB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898" y="3128964"/>
            <a:ext cx="2264414" cy="226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8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عوامل فیزیکی موثر بر کیفیت</vt:lpstr>
      <vt:lpstr>ویسکوزیته </vt:lpstr>
      <vt:lpstr>انواع مواد غیر نیوتونی به لحاظ ویسکوزیته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3</cp:revision>
  <dcterms:created xsi:type="dcterms:W3CDTF">2020-04-05T11:41:27Z</dcterms:created>
  <dcterms:modified xsi:type="dcterms:W3CDTF">2020-04-15T21:43:43Z</dcterms:modified>
</cp:coreProperties>
</file>