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616" r:id="rId2"/>
    <p:sldId id="257" r:id="rId3"/>
    <p:sldId id="613" r:id="rId4"/>
    <p:sldId id="258" r:id="rId5"/>
    <p:sldId id="259" r:id="rId6"/>
    <p:sldId id="614" r:id="rId7"/>
    <p:sldId id="260" r:id="rId8"/>
    <p:sldId id="261" r:id="rId9"/>
    <p:sldId id="262" r:id="rId10"/>
    <p:sldId id="275" r:id="rId11"/>
    <p:sldId id="264" r:id="rId12"/>
    <p:sldId id="265" r:id="rId13"/>
    <p:sldId id="266" r:id="rId14"/>
    <p:sldId id="276" r:id="rId15"/>
    <p:sldId id="277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کاربر ناشناخت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CCFF"/>
    <a:srgbClr val="808000"/>
    <a:srgbClr val="CC6600"/>
    <a:srgbClr val="0066FF"/>
    <a:srgbClr val="00CC00"/>
    <a:srgbClr val="8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7595" autoAdjust="0"/>
  </p:normalViewPr>
  <p:slideViewPr>
    <p:cSldViewPr>
      <p:cViewPr varScale="1">
        <p:scale>
          <a:sx n="70" d="100"/>
          <a:sy n="70" d="100"/>
        </p:scale>
        <p:origin x="16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7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5e71d4054d258be" providerId="LiveId" clId="{A5733441-86F7-4F4F-8035-A52AA87FA88D}"/>
    <pc:docChg chg="addSld delSld modSld">
      <pc:chgData name="" userId="f5e71d4054d258be" providerId="LiveId" clId="{A5733441-86F7-4F4F-8035-A52AA87FA88D}" dt="2020-04-10T20:21:24.411" v="231" actId="20577"/>
      <pc:docMkLst>
        <pc:docMk/>
      </pc:docMkLst>
      <pc:sldChg chg="addSp modSp del addAnim">
        <pc:chgData name="" userId="f5e71d4054d258be" providerId="LiveId" clId="{A5733441-86F7-4F4F-8035-A52AA87FA88D}" dt="2020-04-10T18:37:02.219" v="12" actId="2696"/>
        <pc:sldMkLst>
          <pc:docMk/>
          <pc:sldMk cId="0" sldId="256"/>
        </pc:sldMkLst>
        <pc:spChg chg="add mod">
          <ac:chgData name="" userId="f5e71d4054d258be" providerId="LiveId" clId="{A5733441-86F7-4F4F-8035-A52AA87FA88D}" dt="2020-04-08T09:39:46.746" v="1" actId="688"/>
          <ac:spMkLst>
            <pc:docMk/>
            <pc:sldMk cId="0" sldId="256"/>
            <ac:spMk id="2" creationId="{D7A0BC28-558F-A340-A4C6-1ED1E20C18B7}"/>
          </ac:spMkLst>
        </pc:spChg>
        <pc:spChg chg="mod">
          <ac:chgData name="" userId="f5e71d4054d258be" providerId="LiveId" clId="{A5733441-86F7-4F4F-8035-A52AA87FA88D}" dt="2020-04-10T18:36:40.957" v="9" actId="20577"/>
          <ac:spMkLst>
            <pc:docMk/>
            <pc:sldMk cId="0" sldId="256"/>
            <ac:spMk id="27661" creationId="{4CD45895-BAB3-4526-8305-E5FEDDBA2DE1}"/>
          </ac:spMkLst>
        </pc:spChg>
      </pc:sldChg>
      <pc:sldChg chg="modSp">
        <pc:chgData name="" userId="f5e71d4054d258be" providerId="LiveId" clId="{A5733441-86F7-4F4F-8035-A52AA87FA88D}" dt="2020-04-10T19:27:45.015" v="96" actId="20577"/>
        <pc:sldMkLst>
          <pc:docMk/>
          <pc:sldMk cId="0" sldId="257"/>
        </pc:sldMkLst>
        <pc:spChg chg="mod">
          <ac:chgData name="" userId="f5e71d4054d258be" providerId="LiveId" clId="{A5733441-86F7-4F4F-8035-A52AA87FA88D}" dt="2020-04-10T19:27:45.015" v="96" actId="20577"/>
          <ac:spMkLst>
            <pc:docMk/>
            <pc:sldMk cId="0" sldId="257"/>
            <ac:spMk id="4099" creationId="{365EDE4E-B2F4-4E55-8C2A-1687EEADCD1F}"/>
          </ac:spMkLst>
        </pc:spChg>
        <pc:spChg chg="mod">
          <ac:chgData name="" userId="f5e71d4054d258be" providerId="LiveId" clId="{A5733441-86F7-4F4F-8035-A52AA87FA88D}" dt="2020-04-10T19:26:10.439" v="66" actId="20577"/>
          <ac:spMkLst>
            <pc:docMk/>
            <pc:sldMk cId="0" sldId="257"/>
            <ac:spMk id="28706" creationId="{EE0AD710-5803-45C7-8B6E-CC7647798B8F}"/>
          </ac:spMkLst>
        </pc:spChg>
      </pc:sldChg>
      <pc:sldChg chg="modSp">
        <pc:chgData name="" userId="f5e71d4054d258be" providerId="LiveId" clId="{A5733441-86F7-4F4F-8035-A52AA87FA88D}" dt="2020-04-10T19:51:56.977" v="122" actId="20577"/>
        <pc:sldMkLst>
          <pc:docMk/>
          <pc:sldMk cId="0" sldId="274"/>
        </pc:sldMkLst>
        <pc:spChg chg="mod">
          <ac:chgData name="" userId="f5e71d4054d258be" providerId="LiveId" clId="{A5733441-86F7-4F4F-8035-A52AA87FA88D}" dt="2020-04-10T19:51:56.977" v="122" actId="20577"/>
          <ac:spMkLst>
            <pc:docMk/>
            <pc:sldMk cId="0" sldId="274"/>
            <ac:spMk id="22531" creationId="{9889CE03-7443-425D-B01E-DED01F1B0ED1}"/>
          </ac:spMkLst>
        </pc:spChg>
      </pc:sldChg>
      <pc:sldChg chg="modSp">
        <pc:chgData name="" userId="f5e71d4054d258be" providerId="LiveId" clId="{A5733441-86F7-4F4F-8035-A52AA87FA88D}" dt="2020-04-10T20:05:46.513" v="188" actId="20577"/>
        <pc:sldMkLst>
          <pc:docMk/>
          <pc:sldMk cId="0" sldId="287"/>
        </pc:sldMkLst>
        <pc:spChg chg="mod">
          <ac:chgData name="" userId="f5e71d4054d258be" providerId="LiveId" clId="{A5733441-86F7-4F4F-8035-A52AA87FA88D}" dt="2020-04-10T20:05:46.513" v="188" actId="20577"/>
          <ac:spMkLst>
            <pc:docMk/>
            <pc:sldMk cId="0" sldId="287"/>
            <ac:spMk id="31747" creationId="{16C3A1E7-0E50-473D-A066-E2D8B52233BD}"/>
          </ac:spMkLst>
        </pc:spChg>
      </pc:sldChg>
      <pc:sldChg chg="modSp">
        <pc:chgData name="" userId="f5e71d4054d258be" providerId="LiveId" clId="{A5733441-86F7-4F4F-8035-A52AA87FA88D}" dt="2020-04-10T19:29:52.669" v="112" actId="20577"/>
        <pc:sldMkLst>
          <pc:docMk/>
          <pc:sldMk cId="0" sldId="297"/>
        </pc:sldMkLst>
        <pc:spChg chg="mod">
          <ac:chgData name="" userId="f5e71d4054d258be" providerId="LiveId" clId="{A5733441-86F7-4F4F-8035-A52AA87FA88D}" dt="2020-04-10T19:29:52.669" v="112" actId="20577"/>
          <ac:spMkLst>
            <pc:docMk/>
            <pc:sldMk cId="0" sldId="297"/>
            <ac:spMk id="41988" creationId="{2215F747-6230-4F87-B656-F2C7C63864B1}"/>
          </ac:spMkLst>
        </pc:spChg>
      </pc:sldChg>
      <pc:sldChg chg="modSp">
        <pc:chgData name="" userId="f5e71d4054d258be" providerId="LiveId" clId="{A5733441-86F7-4F4F-8035-A52AA87FA88D}" dt="2020-04-10T19:53:44.157" v="133" actId="20577"/>
        <pc:sldMkLst>
          <pc:docMk/>
          <pc:sldMk cId="0" sldId="313"/>
        </pc:sldMkLst>
        <pc:spChg chg="mod">
          <ac:chgData name="" userId="f5e71d4054d258be" providerId="LiveId" clId="{A5733441-86F7-4F4F-8035-A52AA87FA88D}" dt="2020-04-10T19:53:44.157" v="133" actId="20577"/>
          <ac:spMkLst>
            <pc:docMk/>
            <pc:sldMk cId="0" sldId="313"/>
            <ac:spMk id="56323" creationId="{4D41DC74-21FB-40F3-B368-DCD8E3E1DD35}"/>
          </ac:spMkLst>
        </pc:spChg>
      </pc:sldChg>
      <pc:sldChg chg="modSp">
        <pc:chgData name="" userId="f5e71d4054d258be" providerId="LiveId" clId="{A5733441-86F7-4F4F-8035-A52AA87FA88D}" dt="2020-04-10T19:54:42.765" v="143" actId="20577"/>
        <pc:sldMkLst>
          <pc:docMk/>
          <pc:sldMk cId="0" sldId="322"/>
        </pc:sldMkLst>
        <pc:spChg chg="mod">
          <ac:chgData name="" userId="f5e71d4054d258be" providerId="LiveId" clId="{A5733441-86F7-4F4F-8035-A52AA87FA88D}" dt="2020-04-10T19:54:42.765" v="143" actId="20577"/>
          <ac:spMkLst>
            <pc:docMk/>
            <pc:sldMk cId="0" sldId="322"/>
            <ac:spMk id="66564" creationId="{840F203F-4C33-4435-AAC0-A490DD088225}"/>
          </ac:spMkLst>
        </pc:spChg>
      </pc:sldChg>
      <pc:sldChg chg="modSp">
        <pc:chgData name="" userId="f5e71d4054d258be" providerId="LiveId" clId="{A5733441-86F7-4F4F-8035-A52AA87FA88D}" dt="2020-04-10T19:59:49.909" v="172" actId="20577"/>
        <pc:sldMkLst>
          <pc:docMk/>
          <pc:sldMk cId="0" sldId="332"/>
        </pc:sldMkLst>
        <pc:spChg chg="mod">
          <ac:chgData name="" userId="f5e71d4054d258be" providerId="LiveId" clId="{A5733441-86F7-4F4F-8035-A52AA87FA88D}" dt="2020-04-10T19:59:49.909" v="172" actId="20577"/>
          <ac:spMkLst>
            <pc:docMk/>
            <pc:sldMk cId="0" sldId="332"/>
            <ac:spMk id="72707" creationId="{ACB36069-A76B-486D-8985-427334F90BA4}"/>
          </ac:spMkLst>
        </pc:spChg>
      </pc:sldChg>
      <pc:sldChg chg="modSp">
        <pc:chgData name="" userId="f5e71d4054d258be" providerId="LiveId" clId="{A5733441-86F7-4F4F-8035-A52AA87FA88D}" dt="2020-04-10T20:21:24.411" v="231" actId="20577"/>
        <pc:sldMkLst>
          <pc:docMk/>
          <pc:sldMk cId="0" sldId="350"/>
        </pc:sldMkLst>
        <pc:spChg chg="mod">
          <ac:chgData name="" userId="f5e71d4054d258be" providerId="LiveId" clId="{A5733441-86F7-4F4F-8035-A52AA87FA88D}" dt="2020-04-10T20:21:24.411" v="231" actId="20577"/>
          <ac:spMkLst>
            <pc:docMk/>
            <pc:sldMk cId="0" sldId="350"/>
            <ac:spMk id="78850" creationId="{780A8DED-3CD4-42A7-9077-0DE6EE033B9E}"/>
          </ac:spMkLst>
        </pc:spChg>
      </pc:sldChg>
      <pc:sldChg chg="modSp">
        <pc:chgData name="" userId="f5e71d4054d258be" providerId="LiveId" clId="{A5733441-86F7-4F4F-8035-A52AA87FA88D}" dt="2020-04-10T20:20:00.466" v="226" actId="20577"/>
        <pc:sldMkLst>
          <pc:docMk/>
          <pc:sldMk cId="0" sldId="363"/>
        </pc:sldMkLst>
        <pc:spChg chg="mod">
          <ac:chgData name="" userId="f5e71d4054d258be" providerId="LiveId" clId="{A5733441-86F7-4F4F-8035-A52AA87FA88D}" dt="2020-04-10T20:20:00.466" v="226" actId="20577"/>
          <ac:spMkLst>
            <pc:docMk/>
            <pc:sldMk cId="0" sldId="363"/>
            <ac:spMk id="111618" creationId="{7C68F2D2-0CE1-4A6F-AFF2-A5CE6E04A403}"/>
          </ac:spMkLst>
        </pc:spChg>
      </pc:sldChg>
      <pc:sldChg chg="del">
        <pc:chgData name="" userId="f5e71d4054d258be" providerId="LiveId" clId="{A5733441-86F7-4F4F-8035-A52AA87FA88D}" dt="2020-04-10T18:58:33.455" v="24" actId="2696"/>
        <pc:sldMkLst>
          <pc:docMk/>
          <pc:sldMk cId="0" sldId="500"/>
        </pc:sldMkLst>
      </pc:sldChg>
      <pc:sldChg chg="del">
        <pc:chgData name="" userId="f5e71d4054d258be" providerId="LiveId" clId="{A5733441-86F7-4F4F-8035-A52AA87FA88D}" dt="2020-04-10T18:58:43.103" v="25" actId="2696"/>
        <pc:sldMkLst>
          <pc:docMk/>
          <pc:sldMk cId="0" sldId="502"/>
        </pc:sldMkLst>
      </pc:sldChg>
      <pc:sldChg chg="del">
        <pc:chgData name="" userId="f5e71d4054d258be" providerId="LiveId" clId="{A5733441-86F7-4F4F-8035-A52AA87FA88D}" dt="2020-04-10T18:58:51.097" v="26" actId="2696"/>
        <pc:sldMkLst>
          <pc:docMk/>
          <pc:sldMk cId="0" sldId="503"/>
        </pc:sldMkLst>
      </pc:sldChg>
      <pc:sldChg chg="del">
        <pc:chgData name="" userId="f5e71d4054d258be" providerId="LiveId" clId="{A5733441-86F7-4F4F-8035-A52AA87FA88D}" dt="2020-04-10T18:59:05.681" v="27" actId="2696"/>
        <pc:sldMkLst>
          <pc:docMk/>
          <pc:sldMk cId="0" sldId="504"/>
        </pc:sldMkLst>
      </pc:sldChg>
      <pc:sldChg chg="del">
        <pc:chgData name="" userId="f5e71d4054d258be" providerId="LiveId" clId="{A5733441-86F7-4F4F-8035-A52AA87FA88D}" dt="2020-04-10T18:59:38.331" v="28" actId="2696"/>
        <pc:sldMkLst>
          <pc:docMk/>
          <pc:sldMk cId="0" sldId="505"/>
        </pc:sldMkLst>
      </pc:sldChg>
      <pc:sldChg chg="del">
        <pc:chgData name="" userId="f5e71d4054d258be" providerId="LiveId" clId="{A5733441-86F7-4F4F-8035-A52AA87FA88D}" dt="2020-04-10T18:59:47.401" v="29" actId="2696"/>
        <pc:sldMkLst>
          <pc:docMk/>
          <pc:sldMk cId="0" sldId="506"/>
        </pc:sldMkLst>
      </pc:sldChg>
      <pc:sldChg chg="del">
        <pc:chgData name="" userId="f5e71d4054d258be" providerId="LiveId" clId="{A5733441-86F7-4F4F-8035-A52AA87FA88D}" dt="2020-04-10T18:59:55.576" v="30" actId="2696"/>
        <pc:sldMkLst>
          <pc:docMk/>
          <pc:sldMk cId="0" sldId="507"/>
        </pc:sldMkLst>
      </pc:sldChg>
      <pc:sldChg chg="del">
        <pc:chgData name="" userId="f5e71d4054d258be" providerId="LiveId" clId="{A5733441-86F7-4F4F-8035-A52AA87FA88D}" dt="2020-04-10T19:00:05.964" v="31" actId="2696"/>
        <pc:sldMkLst>
          <pc:docMk/>
          <pc:sldMk cId="0" sldId="508"/>
        </pc:sldMkLst>
      </pc:sldChg>
      <pc:sldChg chg="del">
        <pc:chgData name="" userId="f5e71d4054d258be" providerId="LiveId" clId="{A5733441-86F7-4F4F-8035-A52AA87FA88D}" dt="2020-04-10T19:00:19.334" v="32" actId="2696"/>
        <pc:sldMkLst>
          <pc:docMk/>
          <pc:sldMk cId="0" sldId="509"/>
        </pc:sldMkLst>
      </pc:sldChg>
      <pc:sldChg chg="del">
        <pc:chgData name="" userId="f5e71d4054d258be" providerId="LiveId" clId="{A5733441-86F7-4F4F-8035-A52AA87FA88D}" dt="2020-04-10T19:00:32.159" v="33" actId="2696"/>
        <pc:sldMkLst>
          <pc:docMk/>
          <pc:sldMk cId="0" sldId="510"/>
        </pc:sldMkLst>
      </pc:sldChg>
      <pc:sldChg chg="del">
        <pc:chgData name="" userId="f5e71d4054d258be" providerId="LiveId" clId="{A5733441-86F7-4F4F-8035-A52AA87FA88D}" dt="2020-04-10T19:00:41.166" v="34" actId="2696"/>
        <pc:sldMkLst>
          <pc:docMk/>
          <pc:sldMk cId="0" sldId="511"/>
        </pc:sldMkLst>
      </pc:sldChg>
      <pc:sldChg chg="del">
        <pc:chgData name="" userId="f5e71d4054d258be" providerId="LiveId" clId="{A5733441-86F7-4F4F-8035-A52AA87FA88D}" dt="2020-04-10T19:00:50.483" v="35" actId="2696"/>
        <pc:sldMkLst>
          <pc:docMk/>
          <pc:sldMk cId="0" sldId="512"/>
        </pc:sldMkLst>
      </pc:sldChg>
      <pc:sldChg chg="del">
        <pc:chgData name="" userId="f5e71d4054d258be" providerId="LiveId" clId="{A5733441-86F7-4F4F-8035-A52AA87FA88D}" dt="2020-04-10T19:00:57.724" v="36" actId="2696"/>
        <pc:sldMkLst>
          <pc:docMk/>
          <pc:sldMk cId="0" sldId="513"/>
        </pc:sldMkLst>
      </pc:sldChg>
      <pc:sldChg chg="del">
        <pc:chgData name="" userId="f5e71d4054d258be" providerId="LiveId" clId="{A5733441-86F7-4F4F-8035-A52AA87FA88D}" dt="2020-04-10T19:01:08.430" v="37" actId="2696"/>
        <pc:sldMkLst>
          <pc:docMk/>
          <pc:sldMk cId="0" sldId="514"/>
        </pc:sldMkLst>
      </pc:sldChg>
      <pc:sldChg chg="del">
        <pc:chgData name="" userId="f5e71d4054d258be" providerId="LiveId" clId="{A5733441-86F7-4F4F-8035-A52AA87FA88D}" dt="2020-04-10T19:01:25.330" v="38" actId="2696"/>
        <pc:sldMkLst>
          <pc:docMk/>
          <pc:sldMk cId="0" sldId="515"/>
        </pc:sldMkLst>
      </pc:sldChg>
      <pc:sldChg chg="del">
        <pc:chgData name="" userId="f5e71d4054d258be" providerId="LiveId" clId="{A5733441-86F7-4F4F-8035-A52AA87FA88D}" dt="2020-04-10T19:01:33.458" v="39" actId="2696"/>
        <pc:sldMkLst>
          <pc:docMk/>
          <pc:sldMk cId="0" sldId="516"/>
        </pc:sldMkLst>
      </pc:sldChg>
      <pc:sldChg chg="del">
        <pc:chgData name="" userId="f5e71d4054d258be" providerId="LiveId" clId="{A5733441-86F7-4F4F-8035-A52AA87FA88D}" dt="2020-04-10T19:01:39.104" v="40" actId="2696"/>
        <pc:sldMkLst>
          <pc:docMk/>
          <pc:sldMk cId="0" sldId="517"/>
        </pc:sldMkLst>
      </pc:sldChg>
      <pc:sldChg chg="del">
        <pc:chgData name="" userId="f5e71d4054d258be" providerId="LiveId" clId="{A5733441-86F7-4F4F-8035-A52AA87FA88D}" dt="2020-04-10T19:01:42.728" v="41" actId="2696"/>
        <pc:sldMkLst>
          <pc:docMk/>
          <pc:sldMk cId="0" sldId="518"/>
        </pc:sldMkLst>
      </pc:sldChg>
      <pc:sldChg chg="del">
        <pc:chgData name="" userId="f5e71d4054d258be" providerId="LiveId" clId="{A5733441-86F7-4F4F-8035-A52AA87FA88D}" dt="2020-04-10T19:01:46.202" v="42" actId="2696"/>
        <pc:sldMkLst>
          <pc:docMk/>
          <pc:sldMk cId="0" sldId="519"/>
        </pc:sldMkLst>
      </pc:sldChg>
      <pc:sldChg chg="del">
        <pc:chgData name="" userId="f5e71d4054d258be" providerId="LiveId" clId="{A5733441-86F7-4F4F-8035-A52AA87FA88D}" dt="2020-04-10T19:01:50.596" v="43" actId="2696"/>
        <pc:sldMkLst>
          <pc:docMk/>
          <pc:sldMk cId="0" sldId="520"/>
        </pc:sldMkLst>
      </pc:sldChg>
      <pc:sldChg chg="del">
        <pc:chgData name="" userId="f5e71d4054d258be" providerId="LiveId" clId="{A5733441-86F7-4F4F-8035-A52AA87FA88D}" dt="2020-04-10T19:01:58.411" v="44" actId="2696"/>
        <pc:sldMkLst>
          <pc:docMk/>
          <pc:sldMk cId="0" sldId="521"/>
        </pc:sldMkLst>
      </pc:sldChg>
      <pc:sldChg chg="del">
        <pc:chgData name="" userId="f5e71d4054d258be" providerId="LiveId" clId="{A5733441-86F7-4F4F-8035-A52AA87FA88D}" dt="2020-04-10T19:02:04.625" v="45" actId="2696"/>
        <pc:sldMkLst>
          <pc:docMk/>
          <pc:sldMk cId="0" sldId="522"/>
        </pc:sldMkLst>
      </pc:sldChg>
      <pc:sldChg chg="del">
        <pc:chgData name="" userId="f5e71d4054d258be" providerId="LiveId" clId="{A5733441-86F7-4F4F-8035-A52AA87FA88D}" dt="2020-04-10T19:02:08.161" v="46" actId="2696"/>
        <pc:sldMkLst>
          <pc:docMk/>
          <pc:sldMk cId="0" sldId="523"/>
        </pc:sldMkLst>
      </pc:sldChg>
      <pc:sldChg chg="del">
        <pc:chgData name="" userId="f5e71d4054d258be" providerId="LiveId" clId="{A5733441-86F7-4F4F-8035-A52AA87FA88D}" dt="2020-04-10T19:02:11.767" v="47" actId="2696"/>
        <pc:sldMkLst>
          <pc:docMk/>
          <pc:sldMk cId="0" sldId="524"/>
        </pc:sldMkLst>
      </pc:sldChg>
      <pc:sldChg chg="del">
        <pc:chgData name="" userId="f5e71d4054d258be" providerId="LiveId" clId="{A5733441-86F7-4F4F-8035-A52AA87FA88D}" dt="2020-04-10T19:02:17.210" v="48" actId="2696"/>
        <pc:sldMkLst>
          <pc:docMk/>
          <pc:sldMk cId="0" sldId="525"/>
        </pc:sldMkLst>
      </pc:sldChg>
      <pc:sldChg chg="del">
        <pc:chgData name="" userId="f5e71d4054d258be" providerId="LiveId" clId="{A5733441-86F7-4F4F-8035-A52AA87FA88D}" dt="2020-04-10T19:02:21.711" v="49" actId="2696"/>
        <pc:sldMkLst>
          <pc:docMk/>
          <pc:sldMk cId="0" sldId="526"/>
        </pc:sldMkLst>
      </pc:sldChg>
      <pc:sldChg chg="del">
        <pc:chgData name="" userId="f5e71d4054d258be" providerId="LiveId" clId="{A5733441-86F7-4F4F-8035-A52AA87FA88D}" dt="2020-04-10T19:02:25.855" v="50" actId="2696"/>
        <pc:sldMkLst>
          <pc:docMk/>
          <pc:sldMk cId="0" sldId="528"/>
        </pc:sldMkLst>
      </pc:sldChg>
      <pc:sldChg chg="del">
        <pc:chgData name="" userId="f5e71d4054d258be" providerId="LiveId" clId="{A5733441-86F7-4F4F-8035-A52AA87FA88D}" dt="2020-04-10T19:02:29.477" v="51" actId="2696"/>
        <pc:sldMkLst>
          <pc:docMk/>
          <pc:sldMk cId="0" sldId="529"/>
        </pc:sldMkLst>
      </pc:sldChg>
      <pc:sldChg chg="del">
        <pc:chgData name="" userId="f5e71d4054d258be" providerId="LiveId" clId="{A5733441-86F7-4F4F-8035-A52AA87FA88D}" dt="2020-04-10T19:03:05.293" v="52" actId="2696"/>
        <pc:sldMkLst>
          <pc:docMk/>
          <pc:sldMk cId="0" sldId="530"/>
        </pc:sldMkLst>
      </pc:sldChg>
      <pc:sldChg chg="del">
        <pc:chgData name="" userId="f5e71d4054d258be" providerId="LiveId" clId="{A5733441-86F7-4F4F-8035-A52AA87FA88D}" dt="2020-04-10T19:03:11.016" v="53" actId="2696"/>
        <pc:sldMkLst>
          <pc:docMk/>
          <pc:sldMk cId="0" sldId="531"/>
        </pc:sldMkLst>
      </pc:sldChg>
      <pc:sldChg chg="del">
        <pc:chgData name="" userId="f5e71d4054d258be" providerId="LiveId" clId="{A5733441-86F7-4F4F-8035-A52AA87FA88D}" dt="2020-04-10T19:03:22.630" v="54" actId="2696"/>
        <pc:sldMkLst>
          <pc:docMk/>
          <pc:sldMk cId="0" sldId="533"/>
        </pc:sldMkLst>
      </pc:sldChg>
      <pc:sldChg chg="del">
        <pc:chgData name="" userId="f5e71d4054d258be" providerId="LiveId" clId="{A5733441-86F7-4F4F-8035-A52AA87FA88D}" dt="2020-04-10T19:03:26.005" v="55" actId="2696"/>
        <pc:sldMkLst>
          <pc:docMk/>
          <pc:sldMk cId="0" sldId="534"/>
        </pc:sldMkLst>
      </pc:sldChg>
      <pc:sldChg chg="del">
        <pc:chgData name="" userId="f5e71d4054d258be" providerId="LiveId" clId="{A5733441-86F7-4F4F-8035-A52AA87FA88D}" dt="2020-04-10T19:03:34.395" v="56" actId="2696"/>
        <pc:sldMkLst>
          <pc:docMk/>
          <pc:sldMk cId="0" sldId="535"/>
        </pc:sldMkLst>
      </pc:sldChg>
      <pc:sldChg chg="del">
        <pc:chgData name="" userId="f5e71d4054d258be" providerId="LiveId" clId="{A5733441-86F7-4F4F-8035-A52AA87FA88D}" dt="2020-04-10T19:03:38.103" v="57" actId="2696"/>
        <pc:sldMkLst>
          <pc:docMk/>
          <pc:sldMk cId="0" sldId="536"/>
        </pc:sldMkLst>
      </pc:sldChg>
      <pc:sldChg chg="del">
        <pc:chgData name="" userId="f5e71d4054d258be" providerId="LiveId" clId="{A5733441-86F7-4F4F-8035-A52AA87FA88D}" dt="2020-04-10T19:03:42.610" v="58" actId="2696"/>
        <pc:sldMkLst>
          <pc:docMk/>
          <pc:sldMk cId="0" sldId="537"/>
        </pc:sldMkLst>
      </pc:sldChg>
      <pc:sldChg chg="del">
        <pc:chgData name="" userId="f5e71d4054d258be" providerId="LiveId" clId="{A5733441-86F7-4F4F-8035-A52AA87FA88D}" dt="2020-04-10T19:03:52.790" v="59" actId="2696"/>
        <pc:sldMkLst>
          <pc:docMk/>
          <pc:sldMk cId="0" sldId="538"/>
        </pc:sldMkLst>
      </pc:sldChg>
      <pc:sldChg chg="del">
        <pc:chgData name="" userId="f5e71d4054d258be" providerId="LiveId" clId="{A5733441-86F7-4F4F-8035-A52AA87FA88D}" dt="2020-04-10T19:03:56.284" v="60" actId="2696"/>
        <pc:sldMkLst>
          <pc:docMk/>
          <pc:sldMk cId="0" sldId="539"/>
        </pc:sldMkLst>
      </pc:sldChg>
      <pc:sldChg chg="del">
        <pc:chgData name="" userId="f5e71d4054d258be" providerId="LiveId" clId="{A5733441-86F7-4F4F-8035-A52AA87FA88D}" dt="2020-04-10T19:04:00.905" v="61" actId="2696"/>
        <pc:sldMkLst>
          <pc:docMk/>
          <pc:sldMk cId="0" sldId="540"/>
        </pc:sldMkLst>
      </pc:sldChg>
      <pc:sldChg chg="del">
        <pc:chgData name="" userId="f5e71d4054d258be" providerId="LiveId" clId="{A5733441-86F7-4F4F-8035-A52AA87FA88D}" dt="2020-04-10T19:04:07.593" v="62" actId="2696"/>
        <pc:sldMkLst>
          <pc:docMk/>
          <pc:sldMk cId="0" sldId="541"/>
        </pc:sldMkLst>
      </pc:sldChg>
      <pc:sldChg chg="del">
        <pc:chgData name="" userId="f5e71d4054d258be" providerId="LiveId" clId="{A5733441-86F7-4F4F-8035-A52AA87FA88D}" dt="2020-04-10T19:04:12.264" v="63" actId="2696"/>
        <pc:sldMkLst>
          <pc:docMk/>
          <pc:sldMk cId="0" sldId="542"/>
        </pc:sldMkLst>
      </pc:sldChg>
      <pc:sldChg chg="del">
        <pc:chgData name="" userId="f5e71d4054d258be" providerId="LiveId" clId="{A5733441-86F7-4F4F-8035-A52AA87FA88D}" dt="2020-04-10T18:56:53.162" v="23" actId="2696"/>
        <pc:sldMkLst>
          <pc:docMk/>
          <pc:sldMk cId="0" sldId="543"/>
        </pc:sldMkLst>
      </pc:sldChg>
      <pc:sldChg chg="del">
        <pc:chgData name="" userId="f5e71d4054d258be" providerId="LiveId" clId="{A5733441-86F7-4F4F-8035-A52AA87FA88D}" dt="2020-04-10T18:56:03.077" v="16" actId="21"/>
        <pc:sldMkLst>
          <pc:docMk/>
          <pc:sldMk cId="0" sldId="544"/>
        </pc:sldMkLst>
      </pc:sldChg>
      <pc:sldChg chg="del">
        <pc:chgData name="" userId="f5e71d4054d258be" providerId="LiveId" clId="{A5733441-86F7-4F4F-8035-A52AA87FA88D}" dt="2020-04-10T18:56:10.873" v="17" actId="2696"/>
        <pc:sldMkLst>
          <pc:docMk/>
          <pc:sldMk cId="0" sldId="545"/>
        </pc:sldMkLst>
      </pc:sldChg>
      <pc:sldChg chg="del">
        <pc:chgData name="" userId="f5e71d4054d258be" providerId="LiveId" clId="{A5733441-86F7-4F4F-8035-A52AA87FA88D}" dt="2020-04-10T18:56:16.028" v="18" actId="2696"/>
        <pc:sldMkLst>
          <pc:docMk/>
          <pc:sldMk cId="0" sldId="546"/>
        </pc:sldMkLst>
      </pc:sldChg>
      <pc:sldChg chg="del">
        <pc:chgData name="" userId="f5e71d4054d258be" providerId="LiveId" clId="{A5733441-86F7-4F4F-8035-A52AA87FA88D}" dt="2020-04-10T18:56:20.986" v="19" actId="2696"/>
        <pc:sldMkLst>
          <pc:docMk/>
          <pc:sldMk cId="0" sldId="547"/>
        </pc:sldMkLst>
      </pc:sldChg>
      <pc:sldChg chg="del">
        <pc:chgData name="" userId="f5e71d4054d258be" providerId="LiveId" clId="{A5733441-86F7-4F4F-8035-A52AA87FA88D}" dt="2020-04-10T18:56:24.759" v="20" actId="2696"/>
        <pc:sldMkLst>
          <pc:docMk/>
          <pc:sldMk cId="0" sldId="548"/>
        </pc:sldMkLst>
      </pc:sldChg>
      <pc:sldChg chg="del">
        <pc:chgData name="" userId="f5e71d4054d258be" providerId="LiveId" clId="{A5733441-86F7-4F4F-8035-A52AA87FA88D}" dt="2020-04-10T18:56:28.952" v="21" actId="2696"/>
        <pc:sldMkLst>
          <pc:docMk/>
          <pc:sldMk cId="0" sldId="549"/>
        </pc:sldMkLst>
      </pc:sldChg>
      <pc:sldChg chg="del">
        <pc:chgData name="" userId="f5e71d4054d258be" providerId="LiveId" clId="{A5733441-86F7-4F4F-8035-A52AA87FA88D}" dt="2020-04-10T18:56:34.365" v="22" actId="2696"/>
        <pc:sldMkLst>
          <pc:docMk/>
          <pc:sldMk cId="0" sldId="550"/>
        </pc:sldMkLst>
      </pc:sldChg>
      <pc:sldChg chg="new del">
        <pc:chgData name="" userId="f5e71d4054d258be" providerId="LiveId" clId="{A5733441-86F7-4F4F-8035-A52AA87FA88D}" dt="2020-04-10T18:37:52.892" v="14" actId="2696"/>
        <pc:sldMkLst>
          <pc:docMk/>
          <pc:sldMk cId="3467943740" sldId="615"/>
        </pc:sldMkLst>
      </pc:sldChg>
      <pc:sldChg chg="addSp new addCm">
        <pc:chgData name="" userId="f5e71d4054d258be" providerId="LiveId" clId="{A5733441-86F7-4F4F-8035-A52AA87FA88D}" dt="2020-04-10T18:41:58.704" v="15" actId="22"/>
        <pc:sldMkLst>
          <pc:docMk/>
          <pc:sldMk cId="1062364754" sldId="616"/>
        </pc:sldMkLst>
        <pc:spChg chg="add">
          <ac:chgData name="" userId="f5e71d4054d258be" providerId="LiveId" clId="{A5733441-86F7-4F4F-8035-A52AA87FA88D}" dt="2020-04-10T18:41:58.704" v="15" actId="22"/>
          <ac:spMkLst>
            <pc:docMk/>
            <pc:sldMk cId="1062364754" sldId="616"/>
            <ac:spMk id="3" creationId="{81E37DAB-D803-8446-82E6-D0E9686C85C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0T23:07:34.083" idx="1">
    <p:pos x="10" y="10"/>
    <p:text/>
    <p:extLst>
      <p:ext uri="{C676402C-5697-4E1C-873F-D02D1690AC5C}">
        <p15:threadingInfo xmlns:p15="http://schemas.microsoft.com/office/powerpoint/2012/main" timeZoneBias="-27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="" xmlns:a16="http://schemas.microsoft.com/office/drawing/2014/main" id="{C6D42D4B-A735-44C7-946F-26EA9B3471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>
            <a:extLst>
              <a:ext uri="{FF2B5EF4-FFF2-40B4-BE49-F238E27FC236}">
                <a16:creationId xmlns="" xmlns:a16="http://schemas.microsoft.com/office/drawing/2014/main" id="{02960DC2-EAA4-4BDD-B093-418C040C55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042AE726-0BDC-4712-A0E5-19A9472376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>
            <a:extLst>
              <a:ext uri="{FF2B5EF4-FFF2-40B4-BE49-F238E27FC236}">
                <a16:creationId xmlns="" xmlns:a16="http://schemas.microsoft.com/office/drawing/2014/main" id="{0C37867D-8940-400F-9883-9C1247FDE5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="" xmlns:a16="http://schemas.microsoft.com/office/drawing/2014/main" id="{B235E656-A846-436E-A34F-F3E5BB1294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5" name="Rectangle 7">
            <a:extLst>
              <a:ext uri="{FF2B5EF4-FFF2-40B4-BE49-F238E27FC236}">
                <a16:creationId xmlns="" xmlns:a16="http://schemas.microsoft.com/office/drawing/2014/main" id="{EC054AED-11B7-43A8-9546-0353DA520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Times New Roman" panose="02020603050405020304" pitchFamily="18" charset="0"/>
              </a:defRPr>
            </a:lvl1pPr>
          </a:lstStyle>
          <a:p>
            <a:fld id="{DBA5BA2A-0A20-40EF-AA28-1C7CD8A03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026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0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5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1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0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12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2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1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8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5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7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کادر متن 2">
            <a:extLst>
              <a:ext uri="{FF2B5EF4-FFF2-40B4-BE49-F238E27FC236}">
                <a16:creationId xmlns="" xmlns:a16="http://schemas.microsoft.com/office/drawing/2014/main" id="{81E37DAB-D803-8446-82E6-D0E9686C85C1}"/>
              </a:ext>
            </a:extLst>
          </p:cNvPr>
          <p:cNvSpPr txBox="1"/>
          <p:nvPr/>
        </p:nvSpPr>
        <p:spPr>
          <a:xfrm>
            <a:off x="2208351" y="2907640"/>
            <a:ext cx="4727298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روانشناسی یادگیری </a:t>
            </a:r>
            <a:endParaRPr lang="fa-IR" dirty="0">
              <a:effectLst/>
              <a:cs typeface="B Zar" panose="00000400000000000000" pitchFamily="2" charset="-78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تنظیم </a:t>
            </a:r>
            <a:r>
              <a:rPr lang="fa-I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وگرد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 آوری :</a:t>
            </a:r>
            <a:r>
              <a:rPr lang="fa-I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سحردوستعلیزاده</a:t>
            </a:r>
            <a:endParaRPr lang="fa-IR" dirty="0">
              <a:effectLst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36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="" xmlns:a16="http://schemas.microsoft.com/office/drawing/2014/main" id="{C2E2C8D8-D85B-42AE-ACC2-7628200ABD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800A74E5-7E1F-48B0-A300-DAA69D2BA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75438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solidFill>
                  <a:srgbClr val="FF0000"/>
                </a:solidFill>
                <a:effectLst/>
                <a:cs typeface="Zar" pitchFamily="2" charset="0"/>
              </a:rPr>
              <a:t>2. رشد طبيعي  </a:t>
            </a: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           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منظور از رشد طبيعى يا رسش يك رشته دگرگونيهاى رشد بدنى و روانى است كه براثر وراثت</a:t>
            </a:r>
            <a:r>
              <a:rPr lang="fa-IR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و مرور زمان پديد مى‏آيد و يادگيرى در آن دخالتى ندارد.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fa-IR" altLang="en-US" sz="2400" b="1">
                <a:effectLst/>
                <a:cs typeface="Zar" pitchFamily="2" charset="0"/>
              </a:rPr>
              <a:t>	</a:t>
            </a:r>
          </a:p>
          <a:p>
            <a:pPr marL="609600" indent="-609600" algn="just" rtl="1" eaLnBrk="1" hangingPunct="1">
              <a:lnSpc>
                <a:spcPct val="150000"/>
              </a:lnSpc>
            </a:pPr>
            <a:r>
              <a:rPr lang="ar-SA" altLang="en-US" sz="2400" b="1">
                <a:effectLst/>
                <a:cs typeface="Zar" pitchFamily="2" charset="0"/>
              </a:rPr>
              <a:t>نخستين نوع يادگيرى را كه نوزاد موجود زنده مى‏تواند بياموزد دنباله‏روى يا نقش‏پذيرى است كه نوعى رفتار فطرى به شمار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fa-IR" altLang="en-US" sz="2400" b="1">
                <a:effectLst/>
                <a:cs typeface="Zar" pitchFamily="2" charset="0"/>
              </a:rPr>
              <a:t> 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مى‏آيد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="" xmlns:a16="http://schemas.microsoft.com/office/drawing/2014/main" id="{5F552B48-C906-4CFF-9D28-731BB019EB7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8FE48869-C573-4AB2-8514-6EEBFEB7B5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en-US"/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فرق رشد طبيعى با يادگيرى در اين است كه رشد طبيعى محصول نمو و دگرگونيهاى ساختار بدنى است. در صورتى كه يادگيرى فرايند و رفتارى است كه بر اثر آموزش و تمرين به دست مى‏آيد.</a:t>
            </a:r>
            <a:r>
              <a:rPr lang="en-US" sz="2400">
                <a:effectLst/>
                <a:cs typeface="Zar" panose="00000400000000000000" pitchFamily="2" charset="-78"/>
              </a:rPr>
              <a:t> </a:t>
            </a:r>
            <a:endParaRPr lang="fa-IR" sz="2400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رشد طبيعى با گذشت زمان سرو كار دارد و تمرينى كه پيش از زمان مقتضى انجام شود، نه تنها وقت‏گير و بى‏تأثير، بلكه ممكن است زيان‏آور نيز باشد.</a:t>
            </a:r>
            <a:r>
              <a:rPr lang="ar-SA" sz="2400">
                <a:effectLst/>
                <a:cs typeface="Zar" panose="00000400000000000000" pitchFamily="2" charset="-78"/>
              </a:rPr>
              <a:t> </a:t>
            </a:r>
            <a:endParaRPr lang="en-US" sz="2400">
              <a:effectLst/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="" xmlns:a16="http://schemas.microsoft.com/office/drawing/2014/main" id="{6ECC45BC-8CEE-4586-B04D-750596AAA52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7044" name="Rectangle 4">
            <a:extLst>
              <a:ext uri="{FF2B5EF4-FFF2-40B4-BE49-F238E27FC236}">
                <a16:creationId xmlns="" xmlns:a16="http://schemas.microsoft.com/office/drawing/2014/main" id="{950F7A77-D0E8-4A79-9EDF-D67146589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fa-IR" sz="2400" b="1">
                <a:cs typeface="Zar" panose="00000400000000000000" pitchFamily="2" charset="-78"/>
              </a:rPr>
              <a:t>3</a:t>
            </a:r>
            <a:r>
              <a:rPr lang="fa-IR" sz="2400" b="1">
                <a:effectLst/>
                <a:cs typeface="Zar" panose="00000400000000000000" pitchFamily="2" charset="-78"/>
              </a:rPr>
              <a:t>. هوش   </a:t>
            </a: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fa-IR" sz="2400" b="1">
                <a:effectLst/>
                <a:cs typeface="Zar" panose="00000400000000000000" pitchFamily="2" charset="-78"/>
              </a:rPr>
              <a:t>           </a:t>
            </a:r>
            <a:r>
              <a:rPr lang="en-US" sz="2400" b="1">
                <a:effectLst/>
                <a:cs typeface="Zar" panose="00000400000000000000" pitchFamily="2" charset="-78"/>
              </a:rPr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يكى ديگر از عوامل مؤثر در يادگيرى، هوش است. تعريف وكسلر، روان‏شناس معروف است. به عقيده او هوش استعداد پى‏بردن</a:t>
            </a:r>
            <a:r>
              <a:rPr lang="en-US" sz="2400" b="1">
                <a:effectLst/>
                <a:cs typeface="Zar" panose="00000400000000000000" pitchFamily="2" charset="-78"/>
              </a:rPr>
              <a:t>  </a:t>
            </a:r>
            <a:r>
              <a:rPr lang="ar-SA" sz="2400" b="1">
                <a:effectLst/>
                <a:cs typeface="Zar" panose="00000400000000000000" pitchFamily="2" charset="-78"/>
              </a:rPr>
              <a:t>به رمزو راز جهان، كاربرد انديشه منطقى و بهره‏گيرى مؤثر از رويدادهاى زندگى است</a:t>
            </a:r>
            <a:r>
              <a:rPr lang="en-US" sz="2400" b="1">
                <a:effectLst/>
                <a:cs typeface="Zar" panose="00000400000000000000" pitchFamily="2" charset="-78"/>
              </a:rPr>
              <a:t>.</a:t>
            </a:r>
            <a:r>
              <a:rPr lang="fa-IR" sz="2400" b="1">
                <a:effectLst/>
                <a:cs typeface="Zar" panose="00000400000000000000" pitchFamily="2" charset="-78"/>
              </a:rPr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واتسون و ديگران. فقط محيط را در يادگيرى مؤثر مى‏دانند و</a:t>
            </a:r>
            <a:r>
              <a:rPr lang="en-US" sz="2400" b="1">
                <a:effectLst/>
                <a:cs typeface="Zar" panose="00000400000000000000" pitchFamily="2" charset="-78"/>
              </a:rPr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به وراثت هيچ بهايى نمى‏دهند. 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marL="609600" indent="-609600" algn="just" rtl="1" eaLnBrk="1" hangingPunct="1">
              <a:lnSpc>
                <a:spcPct val="150000"/>
              </a:lnSpc>
              <a:defRPr/>
            </a:pPr>
            <a:endParaRPr lang="en-US" sz="2400" b="1">
              <a:effectLst/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="" xmlns:a16="http://schemas.microsoft.com/office/drawing/2014/main" id="{874C9291-0B96-49BA-B2A1-D5014B6C46E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DD5556D6-37F2-4A7F-B4EE-82204CCA58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7391400" cy="39925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buFontTx/>
              <a:buNone/>
              <a:defRPr/>
            </a:pPr>
            <a:r>
              <a:rPr lang="fa-IR" sz="2400" b="1">
                <a:solidFill>
                  <a:srgbClr val="FF0000"/>
                </a:solidFill>
                <a:effectLst/>
                <a:cs typeface="Zar" panose="00000400000000000000" pitchFamily="2" charset="-78"/>
              </a:rPr>
              <a:t>اهميت محيط: 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fa-IR" sz="2400" b="1">
                <a:effectLst/>
                <a:cs typeface="Zar" panose="00000400000000000000" pitchFamily="2" charset="-78"/>
              </a:rPr>
              <a:t>	</a:t>
            </a:r>
            <a:r>
              <a:rPr lang="ar-SA" sz="2400" b="1">
                <a:effectLst/>
                <a:cs typeface="Zar" panose="00000400000000000000" pitchFamily="2" charset="-78"/>
              </a:rPr>
              <a:t>روان‏شناسان محيط</a:t>
            </a:r>
            <a:r>
              <a:rPr lang="fa-IR" sz="2400" b="1">
                <a:effectLst/>
                <a:cs typeface="Zar" panose="00000400000000000000" pitchFamily="2" charset="-78"/>
              </a:rPr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گرا براى بررسى تأثير عوامل محيطى در هوش موجود زنده دو دوره مهم را مورد توجه قرار داده‏اند: يكى دوره قبل از تولد و ديگرى دوره بعد از تولد</a:t>
            </a:r>
            <a:r>
              <a:rPr lang="en-US" sz="2400" b="1">
                <a:effectLst/>
                <a:cs typeface="Zar" panose="00000400000000000000" pitchFamily="2" charset="-78"/>
              </a:rPr>
              <a:t>.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آزمايشها نشان داده‏اند كه هوش كودكان شهرى بين 5 تا 10 نمره بالاتر از هوش كودكان روستايى است.</a:t>
            </a:r>
            <a:r>
              <a:rPr lang="en-US" sz="2400">
                <a:cs typeface="Zar" panose="00000400000000000000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="" xmlns:a16="http://schemas.microsoft.com/office/drawing/2014/main" id="{7F2518E6-3422-48CC-924B-7ED37FDFF0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27E92CCE-47DA-469A-936F-66FEE99666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7391400" cy="39925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buFontTx/>
              <a:buNone/>
              <a:defRPr/>
            </a:pPr>
            <a:r>
              <a:rPr lang="fa-IR" sz="2800" b="1">
                <a:solidFill>
                  <a:srgbClr val="FF0000"/>
                </a:solidFill>
                <a:effectLst/>
                <a:cs typeface="Zar" panose="00000400000000000000" pitchFamily="2" charset="-78"/>
              </a:rPr>
              <a:t>اهميت وراثت:  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fa-IR" sz="2800" b="1">
                <a:effectLst/>
                <a:cs typeface="Zar" panose="00000400000000000000" pitchFamily="2" charset="-78"/>
              </a:rPr>
              <a:t>	</a:t>
            </a:r>
            <a:r>
              <a:rPr lang="ar-SA" sz="2400" b="1">
                <a:effectLst/>
                <a:cs typeface="Zar" panose="00000400000000000000" pitchFamily="2" charset="-78"/>
              </a:rPr>
              <a:t>طرفداران برترى وراثت معتقدند كه تجربه‏ها و بررسيهاى مختلف نشان داده‏اند كه فرزندان افراد با هوش غالباً با هوش به دنيا مى‏آيند و فرزندان كم هوشها و عقب‏ماندگان اغلب كم هوش و عقب مانده‏اند.</a:t>
            </a:r>
            <a:r>
              <a:rPr lang="ar-SA" sz="2400">
                <a:cs typeface="Zar" panose="00000400000000000000" pitchFamily="2" charset="-78"/>
              </a:rPr>
              <a:t> </a:t>
            </a:r>
            <a:endParaRPr lang="en-US" sz="2800">
              <a:effectLst/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="" xmlns:a16="http://schemas.microsoft.com/office/drawing/2014/main" id="{E10B0FCB-E6D0-40DC-A49D-5C8A5E97EF1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92079CD3-0D05-4C20-AD3D-D6AE80056F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7391400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solidFill>
                  <a:srgbClr val="FF0000"/>
                </a:solidFill>
                <a:effectLst/>
                <a:cs typeface="Zar" pitchFamily="2" charset="0"/>
              </a:rPr>
              <a:t>4. حافظه  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	</a:t>
            </a:r>
            <a:r>
              <a:rPr lang="ar-SA" altLang="en-US" sz="2400" b="1">
                <a:effectLst/>
                <a:cs typeface="Zar" pitchFamily="2" charset="0"/>
              </a:rPr>
              <a:t>پس از هوش حافظه يكى ديگر از مهمترين عوامل يادگيرى و بازيافت مطالب است. وقتى محركى از طريق حواس وارد دستگاه عصبى مى‏شود، از طريق حافظه كوتاه‏مدت و به يارى توجه و تكرار به حافظه درازمدت سپرده مى‏شود. </a:t>
            </a:r>
            <a:endParaRPr lang="fa-IR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endParaRPr lang="en-US" altLang="en-US" sz="2400" b="1">
              <a:effectLst/>
              <a:cs typeface="Zar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="" xmlns:a16="http://schemas.microsoft.com/office/drawing/2014/main" id="{59FB28F8-E232-48F9-A905-FB5E1B86CC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="" xmlns:a16="http://schemas.microsoft.com/office/drawing/2014/main" id="{2FEA4D80-D3F0-41E8-89DF-930E7C298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الف) معنادار بودن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ب) تعميم‏پذيرى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ج) رمزپذيرى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د) عينيت و تجسم‏پذيرى</a:t>
            </a:r>
            <a:endParaRPr lang="en-US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2400" b="1">
                <a:effectLst/>
                <a:cs typeface="Zar" panose="00000400000000000000" pitchFamily="2" charset="-78"/>
              </a:rPr>
              <a:t>ه) </a:t>
            </a:r>
            <a:r>
              <a:rPr lang="ar-SA" sz="2400" b="1">
                <a:effectLst/>
                <a:cs typeface="Zar" panose="00000400000000000000" pitchFamily="2" charset="-78"/>
              </a:rPr>
              <a:t> شناخت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و) ساختارپذيرى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en-US" sz="1000"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="" xmlns:a16="http://schemas.microsoft.com/office/drawing/2014/main" id="{273B9EA1-97FB-4FA6-933B-4AF5E94E4F4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="" xmlns:a16="http://schemas.microsoft.com/office/drawing/2014/main" id="{B3CDD072-B283-41B1-BF94-481B283A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7391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en-US">
                <a:solidFill>
                  <a:srgbClr val="FF0000"/>
                </a:solidFill>
              </a:rPr>
              <a:t>5. اهميت توجه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>
                <a:solidFill>
                  <a:srgbClr val="660066"/>
                </a:solidFill>
              </a:rPr>
              <a:t>6. پاداش و تقويت</a:t>
            </a:r>
            <a:r>
              <a:rPr lang="fa-IR" altLang="en-US"/>
              <a:t>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/>
              <a:t>	</a:t>
            </a:r>
            <a:r>
              <a:rPr lang="ar-SA" altLang="en-US"/>
              <a:t>در نظريه شرطى ثورندايك يا وابسته‏گرايى وقتى رفتار پاسخ مطلوب محرك باشد پاداش نتيجه اين ارتباط است و در نظريه بازتابى پاولف عامل تقويتى همراه شدن محرك اصلى و قويتر با محرك جديد است. </a:t>
            </a:r>
            <a:endParaRPr lang="en-US" altLang="en-US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A27A1E51-B06A-4EF2-BAEC-60621D95717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102E8305-1DE7-4423-AF02-E99C20F81B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905000"/>
            <a:ext cx="80010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r" rtl="1" eaLnBrk="1" hangingPunct="1">
              <a:buFontTx/>
              <a:buNone/>
            </a:pPr>
            <a:r>
              <a:rPr lang="fa-IR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7. </a:t>
            </a:r>
            <a:r>
              <a:rPr lang="ar-SA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تنبيه و اضطراب</a:t>
            </a:r>
            <a:r>
              <a:rPr lang="en-US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 </a:t>
            </a:r>
            <a:r>
              <a:rPr lang="fa-IR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                        </a:t>
            </a:r>
            <a:r>
              <a:rPr lang="fa-IR" altLang="en-US" sz="2800" b="1">
                <a:solidFill>
                  <a:srgbClr val="CC00CC"/>
                </a:solidFill>
                <a:effectLst/>
                <a:cs typeface="Zar" pitchFamily="2" charset="0"/>
              </a:rPr>
              <a:t>8. </a:t>
            </a:r>
            <a:r>
              <a:rPr lang="ar-SA" altLang="en-US" sz="2800" b="1">
                <a:solidFill>
                  <a:srgbClr val="CC00CC"/>
                </a:solidFill>
                <a:effectLst/>
                <a:cs typeface="Zar" pitchFamily="2" charset="0"/>
              </a:rPr>
              <a:t>تمرين و پرآموزى</a:t>
            </a:r>
            <a:r>
              <a:rPr lang="en-US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 </a:t>
            </a:r>
            <a:endParaRPr lang="fa-IR" altLang="en-US" sz="2800" b="1">
              <a:solidFill>
                <a:srgbClr val="660066"/>
              </a:solidFill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endParaRPr lang="fa-IR" altLang="en-US" sz="2800" b="1">
              <a:solidFill>
                <a:srgbClr val="660066"/>
              </a:solidFill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r>
              <a:rPr lang="ar-SA" altLang="en-US" sz="2800" b="1">
                <a:effectLst/>
                <a:cs typeface="Zar" pitchFamily="2" charset="0"/>
              </a:rPr>
              <a:t>به اعتقاد درويل بايد به موارد زير توجه نمود</a:t>
            </a:r>
            <a:r>
              <a:rPr lang="en-US" altLang="en-US" sz="2800" b="1">
                <a:effectLst/>
                <a:cs typeface="Zar" pitchFamily="2" charset="0"/>
              </a:rPr>
              <a:t>: </a:t>
            </a:r>
            <a:endParaRPr lang="fa-IR" altLang="en-US" sz="2800" b="1"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endParaRPr lang="fa-IR" altLang="en-US" sz="2800" b="1"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r>
              <a:rPr lang="en-US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الف)</a:t>
            </a:r>
            <a:r>
              <a:rPr lang="ar-SA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راهنمايى در آغاز كار</a:t>
            </a:r>
            <a:r>
              <a:rPr lang="fa-IR" altLang="en-US" sz="2800" b="1">
                <a:effectLst/>
                <a:cs typeface="Zar" pitchFamily="2" charset="0"/>
              </a:rPr>
              <a:t>       </a:t>
            </a:r>
            <a:r>
              <a:rPr lang="fa-IR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ب</a:t>
            </a:r>
            <a:r>
              <a:rPr lang="ar-SA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)</a:t>
            </a:r>
            <a:r>
              <a:rPr lang="ar-SA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اطلاع از كاركرد</a:t>
            </a:r>
            <a:r>
              <a:rPr lang="en-US" altLang="en-US" sz="2800" b="1">
                <a:effectLst/>
                <a:cs typeface="Zar" pitchFamily="2" charset="0"/>
              </a:rPr>
              <a:t> </a:t>
            </a:r>
            <a:endParaRPr lang="fa-IR" altLang="en-US" sz="2800" b="1"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r>
              <a:rPr lang="ar-SA" altLang="en-US" sz="2800" b="1">
                <a:solidFill>
                  <a:srgbClr val="FF00FF"/>
                </a:solidFill>
                <a:effectLst/>
                <a:cs typeface="Zar" pitchFamily="2" charset="0"/>
              </a:rPr>
              <a:t>ج)</a:t>
            </a:r>
            <a:r>
              <a:rPr lang="ar-SA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FF00FF"/>
                </a:solidFill>
                <a:effectLst/>
                <a:cs typeface="Zar" pitchFamily="2" charset="0"/>
              </a:rPr>
              <a:t>متناسب بودن زمان تمرين</a:t>
            </a:r>
            <a:r>
              <a:rPr lang="fa-IR" altLang="en-US" sz="2800" b="1">
                <a:effectLst/>
                <a:cs typeface="Zar" pitchFamily="2" charset="0"/>
              </a:rPr>
              <a:t>      </a:t>
            </a:r>
            <a:r>
              <a:rPr lang="ar-SA" altLang="en-US" sz="2800" b="1">
                <a:solidFill>
                  <a:srgbClr val="FF00FF"/>
                </a:solidFill>
                <a:effectLst/>
                <a:cs typeface="Zar" pitchFamily="2" charset="0"/>
              </a:rPr>
              <a:t>د)</a:t>
            </a:r>
            <a:r>
              <a:rPr lang="ar-SA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FF00FF"/>
                </a:solidFill>
                <a:effectLst/>
                <a:cs typeface="Zar" pitchFamily="2" charset="0"/>
              </a:rPr>
              <a:t>مناسب بودن طول تمرين</a:t>
            </a:r>
            <a:r>
              <a:rPr lang="en-US" altLang="en-US" sz="2800" b="1">
                <a:effectLst/>
                <a:cs typeface="Zar" pitchFamily="2" charset="0"/>
              </a:rPr>
              <a:t> </a:t>
            </a:r>
            <a:endParaRPr lang="fa-IR" altLang="en-US" sz="2800" b="1"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r>
              <a:rPr lang="fa-IR" altLang="en-US" sz="2800" b="1">
                <a:effectLst/>
                <a:cs typeface="Zar" pitchFamily="2" charset="0"/>
              </a:rPr>
              <a:t> </a:t>
            </a:r>
            <a:r>
              <a:rPr lang="fa-IR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ه)</a:t>
            </a:r>
            <a:r>
              <a:rPr lang="ar-SA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660066"/>
                </a:solidFill>
                <a:effectLst/>
                <a:cs typeface="Zar" pitchFamily="2" charset="0"/>
              </a:rPr>
              <a:t>اهميت تمرين سراسرى</a:t>
            </a:r>
            <a:r>
              <a:rPr lang="en-US" altLang="en-US" sz="2800" b="1">
                <a:effectLst/>
                <a:cs typeface="Zar" pitchFamily="2" charset="0"/>
              </a:rPr>
              <a:t> </a:t>
            </a:r>
            <a:endParaRPr lang="fa-IR" altLang="en-US" sz="2800" b="1">
              <a:effectLst/>
              <a:cs typeface="Zar" pitchFamily="2" charset="0"/>
            </a:endParaRPr>
          </a:p>
          <a:p>
            <a:pPr algn="r" rtl="1" eaLnBrk="1" hangingPunct="1">
              <a:buFontTx/>
              <a:buNone/>
            </a:pPr>
            <a:r>
              <a:rPr lang="en-US" altLang="en-US" sz="2800" b="1">
                <a:effectLst/>
                <a:cs typeface="Zar" pitchFamily="2" charset="0"/>
              </a:rPr>
              <a:t> </a:t>
            </a:r>
            <a:r>
              <a:rPr lang="fa-IR" altLang="en-US" sz="2800" b="1">
                <a:solidFill>
                  <a:srgbClr val="FFFF00"/>
                </a:solidFill>
                <a:effectLst/>
                <a:cs typeface="Zar" pitchFamily="2" charset="0"/>
              </a:rPr>
              <a:t>و</a:t>
            </a:r>
            <a:r>
              <a:rPr lang="ar-SA" altLang="en-US" sz="2800" b="1">
                <a:solidFill>
                  <a:srgbClr val="FFFF00"/>
                </a:solidFill>
                <a:effectLst/>
                <a:cs typeface="Zar" pitchFamily="2" charset="0"/>
              </a:rPr>
              <a:t>)</a:t>
            </a:r>
            <a:r>
              <a:rPr lang="ar-SA" altLang="en-US" sz="2800" b="1">
                <a:effectLst/>
                <a:cs typeface="Zar" pitchFamily="2" charset="0"/>
              </a:rPr>
              <a:t> </a:t>
            </a:r>
            <a:r>
              <a:rPr lang="ar-SA" altLang="en-US" sz="2800" b="1">
                <a:solidFill>
                  <a:srgbClr val="FFFF00"/>
                </a:solidFill>
                <a:effectLst/>
                <a:cs typeface="Zar" pitchFamily="2" charset="0"/>
              </a:rPr>
              <a:t>اجراى تمرين در شرايط طبيعى</a:t>
            </a:r>
            <a:r>
              <a:rPr lang="en-US" altLang="en-US" sz="2800" b="1">
                <a:effectLst/>
                <a:cs typeface="Zar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="" xmlns:a16="http://schemas.microsoft.com/office/drawing/2014/main" id="{81A10EB7-9D1A-4F7C-857C-2D4674EB03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0D7EBF91-09F3-4FB7-903E-94E448E67D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r" rtl="1" eaLnBrk="1" hangingPunct="1">
              <a:buFontTx/>
              <a:buNone/>
              <a:defRPr/>
            </a:pPr>
            <a:endParaRPr lang="fa-IR" sz="2400">
              <a:cs typeface="Zar" panose="00000400000000000000" pitchFamily="2" charset="-78"/>
            </a:endParaRPr>
          </a:p>
          <a:p>
            <a:pPr algn="r" rtl="1" eaLnBrk="1" hangingPunct="1">
              <a:buFontTx/>
              <a:buNone/>
              <a:defRPr/>
            </a:pPr>
            <a:r>
              <a:rPr lang="fa-IR" sz="1600" b="1">
                <a:effectLst/>
                <a:cs typeface="Zar" panose="00000400000000000000" pitchFamily="2" charset="-78"/>
              </a:rPr>
              <a:t>1.</a:t>
            </a:r>
            <a:r>
              <a:rPr lang="fa-IR" sz="1600">
                <a:effectLst/>
                <a:cs typeface="Zar" panose="00000400000000000000" pitchFamily="2" charset="-78"/>
              </a:rPr>
              <a:t> </a:t>
            </a:r>
            <a:r>
              <a:rPr lang="fa-IR" sz="2400">
                <a:cs typeface="Zar" panose="00000400000000000000" pitchFamily="2" charset="-78"/>
              </a:rPr>
              <a:t>   </a:t>
            </a:r>
          </a:p>
          <a:p>
            <a:pPr algn="r" rtl="1" eaLnBrk="1" hangingPunct="1">
              <a:buFontTx/>
              <a:buNone/>
              <a:defRPr/>
            </a:pPr>
            <a:endParaRPr lang="fa-IR" sz="2400">
              <a:cs typeface="Zar" panose="00000400000000000000" pitchFamily="2" charset="-78"/>
            </a:endParaRPr>
          </a:p>
          <a:p>
            <a:pPr algn="r" rtl="1" eaLnBrk="1" hangingPunct="1">
              <a:buFontTx/>
              <a:buNone/>
              <a:defRPr/>
            </a:pPr>
            <a:r>
              <a:rPr lang="fa-IR" sz="1600" b="1">
                <a:effectLst/>
                <a:cs typeface="Zar" panose="00000400000000000000" pitchFamily="2" charset="-78"/>
              </a:rPr>
              <a:t>2.</a:t>
            </a:r>
            <a:r>
              <a:rPr lang="fa-IR" sz="2400">
                <a:cs typeface="Zar" panose="00000400000000000000" pitchFamily="2" charset="-78"/>
              </a:rPr>
              <a:t> </a:t>
            </a:r>
          </a:p>
          <a:p>
            <a:pPr algn="r" rtl="1" eaLnBrk="1" hangingPunct="1">
              <a:buFontTx/>
              <a:buNone/>
              <a:defRPr/>
            </a:pPr>
            <a:endParaRPr lang="fa-IR" sz="2400">
              <a:cs typeface="Zar" panose="00000400000000000000" pitchFamily="2" charset="-78"/>
            </a:endParaRPr>
          </a:p>
          <a:p>
            <a:pPr algn="r" rtl="1" eaLnBrk="1" hangingPunct="1">
              <a:buFontTx/>
              <a:buNone/>
              <a:defRPr/>
            </a:pPr>
            <a:r>
              <a:rPr lang="fa-IR" sz="1600" b="1">
                <a:effectLst/>
                <a:cs typeface="Zar" panose="00000400000000000000" pitchFamily="2" charset="-78"/>
              </a:rPr>
              <a:t>3. </a:t>
            </a:r>
          </a:p>
          <a:p>
            <a:pPr algn="r" rtl="1" eaLnBrk="1" hangingPunct="1">
              <a:buFontTx/>
              <a:buNone/>
              <a:defRPr/>
            </a:pPr>
            <a:endParaRPr lang="fa-IR" sz="1600" b="1">
              <a:effectLst/>
              <a:cs typeface="Zar" panose="00000400000000000000" pitchFamily="2" charset="-78"/>
            </a:endParaRPr>
          </a:p>
          <a:p>
            <a:pPr algn="r" rtl="1" eaLnBrk="1" hangingPunct="1">
              <a:buFontTx/>
              <a:buNone/>
              <a:defRPr/>
            </a:pPr>
            <a:endParaRPr lang="fa-IR" sz="1600" b="1">
              <a:effectLst/>
              <a:cs typeface="Zar" panose="00000400000000000000" pitchFamily="2" charset="-78"/>
            </a:endParaRPr>
          </a:p>
          <a:p>
            <a:pPr algn="r" rtl="1" eaLnBrk="1" hangingPunct="1">
              <a:buFontTx/>
              <a:buNone/>
              <a:defRPr/>
            </a:pPr>
            <a:r>
              <a:rPr lang="fa-IR" sz="1600" b="1">
                <a:effectLst/>
                <a:cs typeface="Zar" panose="00000400000000000000" pitchFamily="2" charset="-78"/>
              </a:rPr>
              <a:t>4. </a:t>
            </a:r>
          </a:p>
          <a:p>
            <a:pPr algn="r" rtl="1" eaLnBrk="1" hangingPunct="1">
              <a:buFontTx/>
              <a:buNone/>
              <a:defRPr/>
            </a:pPr>
            <a:endParaRPr lang="fa-IR" sz="2400">
              <a:cs typeface="Zar" panose="00000400000000000000" pitchFamily="2" charset="-78"/>
            </a:endParaRPr>
          </a:p>
          <a:p>
            <a:pPr algn="r" rtl="1" eaLnBrk="1" hangingPunct="1">
              <a:buFontTx/>
              <a:buNone/>
              <a:defRPr/>
            </a:pPr>
            <a:r>
              <a:rPr lang="fa-IR" sz="1800">
                <a:effectLst/>
                <a:cs typeface="Zar" panose="00000400000000000000" pitchFamily="2" charset="-78"/>
              </a:rPr>
              <a:t>5. </a:t>
            </a:r>
            <a:endParaRPr lang="en-US" sz="1800">
              <a:effectLst/>
              <a:cs typeface="Zar" panose="00000400000000000000" pitchFamily="2" charset="-78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="" xmlns:a16="http://schemas.microsoft.com/office/drawing/2014/main" id="{AB4ED97F-8BD0-4FFA-A36F-C1556077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66294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9" name="Rectangle 7">
            <a:extLst>
              <a:ext uri="{FF2B5EF4-FFF2-40B4-BE49-F238E27FC236}">
                <a16:creationId xmlns="" xmlns:a16="http://schemas.microsoft.com/office/drawing/2014/main" id="{41AFE39A-BD30-4A37-A900-EDF241340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75438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4800" indent="-3048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r>
              <a:rPr lang="fa-IR" sz="2400">
                <a:effectLst/>
                <a:cs typeface="Zar" panose="00000400000000000000" pitchFamily="2" charset="-78"/>
              </a:rPr>
              <a:t>9. طرح آموزشي</a:t>
            </a:r>
          </a:p>
          <a:p>
            <a:pPr algn="ctr" rtl="1" eaLnBrk="1" hangingPunct="1">
              <a:lnSpc>
                <a:spcPct val="80000"/>
              </a:lnSpc>
              <a:buFontTx/>
              <a:buNone/>
              <a:defRPr/>
            </a:pPr>
            <a:r>
              <a:rPr lang="ar-SA" sz="1600">
                <a:solidFill>
                  <a:srgbClr val="FFFF00"/>
                </a:solidFill>
                <a:effectLst/>
                <a:cs typeface="Zar" panose="00000400000000000000" pitchFamily="2" charset="-78"/>
              </a:rPr>
              <a:t>تعيين هدفها</a:t>
            </a:r>
            <a:r>
              <a:rPr lang="fa-IR" sz="1600">
                <a:solidFill>
                  <a:srgbClr val="FFFF00"/>
                </a:solidFill>
                <a:effectLst/>
                <a:cs typeface="Zar" panose="00000400000000000000" pitchFamily="2" charset="-78"/>
              </a:rPr>
              <a:t>                                                          </a:t>
            </a:r>
          </a:p>
          <a:p>
            <a:pPr algn="ctr" rtl="1" eaLnBrk="1" hangingPunct="1">
              <a:lnSpc>
                <a:spcPct val="80000"/>
              </a:lnSpc>
              <a:buFontTx/>
              <a:buNone/>
              <a:defRPr/>
            </a:pPr>
            <a:r>
              <a:rPr lang="fa-IR" sz="1600">
                <a:solidFill>
                  <a:srgbClr val="FFFF00"/>
                </a:solidFill>
                <a:effectLst/>
                <a:cs typeface="Zar" panose="00000400000000000000" pitchFamily="2" charset="-78"/>
              </a:rPr>
              <a:t>چه </a:t>
            </a:r>
            <a:r>
              <a:rPr lang="ar-SA" sz="1600">
                <a:solidFill>
                  <a:srgbClr val="FFFF00"/>
                </a:solidFill>
                <a:effectLst/>
                <a:cs typeface="Zar" panose="00000400000000000000" pitchFamily="2" charset="-78"/>
              </a:rPr>
              <a:t>چيزهاى بايد آموخته يا تدريس شود و چرا؟</a:t>
            </a:r>
            <a:r>
              <a:rPr lang="ar-SA" sz="1600" b="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effectLst/>
                <a:cs typeface="Zar" panose="00000400000000000000" pitchFamily="2" charset="-78"/>
              </a:rPr>
              <a:t> 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solidFill>
                <a:srgbClr val="FF0000"/>
              </a:solidFill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solidFill>
                <a:srgbClr val="FF0000"/>
              </a:solidFill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r>
              <a:rPr lang="fa-IR" sz="1600">
                <a:effectLst/>
                <a:cs typeface="Zar" panose="00000400000000000000" pitchFamily="2" charset="-78"/>
              </a:rPr>
              <a:t>4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r>
              <a:rPr lang="fa-IR" sz="1600">
                <a:effectLst/>
                <a:cs typeface="Zar" panose="00000400000000000000" pitchFamily="2" charset="-78"/>
              </a:rPr>
              <a:t>5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1600">
              <a:effectLst/>
              <a:cs typeface="Zar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en-US" sz="1600">
              <a:effectLst/>
              <a:cs typeface="Zar" panose="00000400000000000000" pitchFamily="2" charset="-78"/>
            </a:endParaRPr>
          </a:p>
        </p:txBody>
      </p:sp>
      <p:sp>
        <p:nvSpPr>
          <p:cNvPr id="21511" name="Rectangle 9">
            <a:extLst>
              <a:ext uri="{FF2B5EF4-FFF2-40B4-BE49-F238E27FC236}">
                <a16:creationId xmlns="" xmlns:a16="http://schemas.microsoft.com/office/drawing/2014/main" id="{83D9E422-0500-4151-A32E-3C4B2BE9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71800"/>
            <a:ext cx="6629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ar-SA" altLang="en-US" sz="1400"/>
              <a:t>آگاهى از پيش آمادگيها و پيش آموخته‏ها</a:t>
            </a:r>
            <a:r>
              <a:rPr lang="en-US" altLang="en-US" sz="1400" b="0"/>
              <a:t> </a:t>
            </a:r>
          </a:p>
          <a:p>
            <a:pPr algn="ctr" eaLnBrk="1" hangingPunct="1"/>
            <a:r>
              <a:rPr lang="en-US" altLang="en-US" sz="1400" b="0"/>
              <a:t>    </a:t>
            </a:r>
            <a:r>
              <a:rPr lang="ar-SA" altLang="en-US" sz="1400"/>
              <a:t>آيا شاگرد توانايى لازم را داراست؟ آيا انگيزه يادگيرى در او هست؟</a:t>
            </a:r>
            <a:r>
              <a:rPr lang="en-US" altLang="en-US" sz="1400" b="0"/>
              <a:t> </a:t>
            </a:r>
          </a:p>
        </p:txBody>
      </p:sp>
      <p:sp>
        <p:nvSpPr>
          <p:cNvPr id="21512" name="Rectangle 10">
            <a:extLst>
              <a:ext uri="{FF2B5EF4-FFF2-40B4-BE49-F238E27FC236}">
                <a16:creationId xmlns="" xmlns:a16="http://schemas.microsoft.com/office/drawing/2014/main" id="{020A860A-F279-4DD4-B5D0-B7C5B5D1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6629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ar-SA" altLang="en-US" sz="1400">
                <a:solidFill>
                  <a:srgbClr val="660066"/>
                </a:solidFill>
              </a:rPr>
              <a:t>گزينش و تنظيم برنامه‏هاى درسى مناسب‏</a:t>
            </a:r>
            <a:endParaRPr lang="en-US" altLang="en-US" sz="1400">
              <a:solidFill>
                <a:srgbClr val="660066"/>
              </a:solidFill>
            </a:endParaRPr>
          </a:p>
          <a:p>
            <a:pPr algn="ctr" eaLnBrk="1" hangingPunct="1"/>
            <a:r>
              <a:rPr lang="en-US" altLang="en-US" sz="1400">
                <a:solidFill>
                  <a:srgbClr val="660066"/>
                </a:solidFill>
              </a:rPr>
              <a:t>    </a:t>
            </a:r>
            <a:r>
              <a:rPr lang="ar-SA" altLang="en-US" sz="1400">
                <a:solidFill>
                  <a:srgbClr val="660066"/>
                </a:solidFill>
              </a:rPr>
              <a:t>طرح بالابردن توانمندى و رغبت شاگرد، معلم بايد چه بكند و به چه ترتيب؟</a:t>
            </a:r>
            <a:r>
              <a:rPr lang="en-US" altLang="en-US" sz="140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21513" name="Rectangle 11">
            <a:extLst>
              <a:ext uri="{FF2B5EF4-FFF2-40B4-BE49-F238E27FC236}">
                <a16:creationId xmlns="" xmlns:a16="http://schemas.microsoft.com/office/drawing/2014/main" id="{A9FEFDB5-E2D8-4588-88D4-BDB9F5C6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629400" cy="8382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en-US" sz="1600" b="0"/>
              <a:t> </a:t>
            </a:r>
            <a:r>
              <a:rPr lang="ar-SA" altLang="en-US" sz="1600"/>
              <a:t>ارزشيابى: تدريس يا راهنمايى مجدد</a:t>
            </a:r>
            <a:endParaRPr lang="en-US" altLang="en-US" sz="1600" b="0"/>
          </a:p>
          <a:p>
            <a:pPr algn="ctr" eaLnBrk="1" hangingPunct="1"/>
            <a:r>
              <a:rPr lang="en-US" altLang="en-US" sz="1600" b="0"/>
              <a:t>    </a:t>
            </a:r>
            <a:r>
              <a:rPr lang="ar-SA" altLang="en-US" sz="1600"/>
              <a:t>آيا شاگرد توانايى انجام برنامه را دارد؟ آيا به اجراى آن تمايل نشان‏</a:t>
            </a:r>
            <a:endParaRPr lang="en-US" altLang="en-US" sz="1600" b="0"/>
          </a:p>
          <a:p>
            <a:pPr algn="ctr" eaLnBrk="1" hangingPunct="1"/>
            <a:r>
              <a:rPr lang="en-US" altLang="en-US" sz="1600" b="0"/>
              <a:t>    </a:t>
            </a:r>
            <a:r>
              <a:rPr lang="ar-SA" altLang="en-US" sz="1600"/>
              <a:t>مى‏دهد؟ آيا مراحل 3 و 4 با موفقيت پايان گرفته است؟ آيا فرايند آموزش خوشايند است؟</a:t>
            </a:r>
            <a:r>
              <a:rPr lang="en-US" altLang="en-US" sz="1600" b="0"/>
              <a:t> </a:t>
            </a:r>
          </a:p>
        </p:txBody>
      </p:sp>
      <p:sp>
        <p:nvSpPr>
          <p:cNvPr id="21514" name="Rectangle 12">
            <a:extLst>
              <a:ext uri="{FF2B5EF4-FFF2-40B4-BE49-F238E27FC236}">
                <a16:creationId xmlns="" xmlns:a16="http://schemas.microsoft.com/office/drawing/2014/main" id="{C20F4D24-C2AB-439F-8E0B-8A20DF5E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6629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en-US" sz="1600" b="0">
                <a:solidFill>
                  <a:srgbClr val="FFFF00"/>
                </a:solidFill>
              </a:rPr>
              <a:t> </a:t>
            </a:r>
            <a:r>
              <a:rPr lang="ar-SA" altLang="en-US" sz="1600">
                <a:solidFill>
                  <a:srgbClr val="FFFF00"/>
                </a:solidFill>
              </a:rPr>
              <a:t>اجراى فرايند يادگيرى در كلاس‏</a:t>
            </a:r>
            <a:endParaRPr lang="en-US" altLang="en-US" sz="1600" b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1600" b="0">
                <a:solidFill>
                  <a:srgbClr val="FFFF00"/>
                </a:solidFill>
              </a:rPr>
              <a:t>    </a:t>
            </a:r>
            <a:r>
              <a:rPr lang="ar-SA" altLang="en-US" sz="1600">
                <a:solidFill>
                  <a:srgbClr val="FFFF00"/>
                </a:solidFill>
              </a:rPr>
              <a:t>بررسى مداوم هدفها، توانمنديها، گرايشها و توالى آنها</a:t>
            </a:r>
            <a:r>
              <a:rPr lang="en-US" altLang="en-US" sz="1600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515" name="Line 13">
            <a:extLst>
              <a:ext uri="{FF2B5EF4-FFF2-40B4-BE49-F238E27FC236}">
                <a16:creationId xmlns="" xmlns:a16="http://schemas.microsoft.com/office/drawing/2014/main" id="{2E7CF6DB-B267-44D4-8A82-101414FA6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="" xmlns:a16="http://schemas.microsoft.com/office/drawing/2014/main" id="{6D9C5A63-F1D5-46DB-A8A1-262A07135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6576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="" xmlns:a16="http://schemas.microsoft.com/office/drawing/2014/main" id="{E6BA781E-73EF-410D-887D-C173A8134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648200"/>
            <a:ext cx="0" cy="228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8" name="Line 16">
            <a:extLst>
              <a:ext uri="{FF2B5EF4-FFF2-40B4-BE49-F238E27FC236}">
                <a16:creationId xmlns="" xmlns:a16="http://schemas.microsoft.com/office/drawing/2014/main" id="{2E2CF0A7-D95E-4F95-95E7-2D54B54E1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562600"/>
            <a:ext cx="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>
            <a:extLst>
              <a:ext uri="{FF2B5EF4-FFF2-40B4-BE49-F238E27FC236}">
                <a16:creationId xmlns="" xmlns:a16="http://schemas.microsoft.com/office/drawing/2014/main" id="{0EEE140A-40EF-4272-AC15-352D2CAF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2000"/>
              <a:t>بخش اول- شناخت و زمينه هاي يادگيري</a:t>
            </a:r>
            <a:r>
              <a:rPr lang="fa-IR" altLang="en-US" sz="3600" b="0"/>
              <a:t> </a:t>
            </a:r>
            <a:endParaRPr lang="en-US" altLang="en-US" sz="3600" b="0"/>
          </a:p>
        </p:txBody>
      </p:sp>
      <p:sp>
        <p:nvSpPr>
          <p:cNvPr id="4099" name="Text Box 32">
            <a:extLst>
              <a:ext uri="{FF2B5EF4-FFF2-40B4-BE49-F238E27FC236}">
                <a16:creationId xmlns="" xmlns:a16="http://schemas.microsoft.com/office/drawing/2014/main" id="{365EDE4E-B2F4-4E55-8C2A-1687EEAD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>
                <a:solidFill>
                  <a:srgbClr val="FF0000"/>
                </a:solidFill>
              </a:rPr>
              <a:t>جلسه ی اول:</a:t>
            </a:r>
            <a:r>
              <a:rPr lang="fa-IR" altLang="en-US"/>
              <a:t> عوامل مؤثر در يادگيري</a:t>
            </a:r>
            <a:r>
              <a:rPr lang="fa-IR" altLang="en-US" b="0"/>
              <a:t> </a:t>
            </a:r>
            <a:endParaRPr lang="en-US" altLang="en-US" b="0"/>
          </a:p>
        </p:txBody>
      </p:sp>
      <p:sp>
        <p:nvSpPr>
          <p:cNvPr id="28705" name="Text Box 33">
            <a:extLst>
              <a:ext uri="{FF2B5EF4-FFF2-40B4-BE49-F238E27FC236}">
                <a16:creationId xmlns="" xmlns:a16="http://schemas.microsoft.com/office/drawing/2014/main" id="{D6B2505B-2B63-4FE2-9EB9-D2E74CFE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7543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fa-IR" dirty="0" err="1">
                <a:cs typeface="Zar" panose="00000400000000000000" pitchFamily="2" charset="-78"/>
              </a:rPr>
              <a:t>تعريف</a:t>
            </a:r>
            <a:r>
              <a:rPr lang="fa-IR" dirty="0">
                <a:cs typeface="Zar" panose="00000400000000000000" pitchFamily="2" charset="-78"/>
              </a:rPr>
              <a:t> </a:t>
            </a:r>
            <a:r>
              <a:rPr lang="fa-IR" dirty="0" err="1">
                <a:cs typeface="Zar" panose="00000400000000000000" pitchFamily="2" charset="-78"/>
              </a:rPr>
              <a:t>يادگيري</a:t>
            </a:r>
            <a:r>
              <a:rPr lang="fa-IR" dirty="0">
                <a:cs typeface="Zar" panose="00000400000000000000" pitchFamily="2" charset="-78"/>
              </a:rPr>
              <a:t> </a:t>
            </a:r>
          </a:p>
          <a:p>
            <a:pPr algn="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dirty="0">
                <a:cs typeface="Zar" panose="00000400000000000000" pitchFamily="2" charset="-78"/>
              </a:rPr>
              <a:t>        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پژوهشگران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مهمترين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تعريف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يادگيري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را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تغييري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نسبي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مي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دانند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كه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بر اثر تجربه و آموزش در رفتار موجود زنده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پديد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مي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آيد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.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Zar" panose="00000400000000000000" pitchFamily="2" charset="-78"/>
            </a:endParaRPr>
          </a:p>
        </p:txBody>
      </p:sp>
      <p:sp>
        <p:nvSpPr>
          <p:cNvPr id="28706" name="Text Box 34">
            <a:extLst>
              <a:ext uri="{FF2B5EF4-FFF2-40B4-BE49-F238E27FC236}">
                <a16:creationId xmlns="" xmlns:a16="http://schemas.microsoft.com/office/drawing/2014/main" id="{EE0AD710-5803-45C7-8B6E-CC764779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25863"/>
            <a:ext cx="7239000" cy="113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dirty="0">
                <a:cs typeface="Zar" panose="00000400000000000000" pitchFamily="2" charset="-78"/>
              </a:rPr>
              <a:t>       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گروه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ديگر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از روان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شناسان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معتقدند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كه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يادگيري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تعييري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نسبتا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دائمي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در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توانايي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،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گرايش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</a:t>
            </a:r>
            <a:r>
              <a:rPr lang="fa-IR" dirty="0" err="1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يا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 استعداد پاسخ دادن است.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Zar" panose="00000400000000000000" pitchFamily="2" charset="-78"/>
            </a:endParaRPr>
          </a:p>
        </p:txBody>
      </p:sp>
      <p:sp>
        <p:nvSpPr>
          <p:cNvPr id="4102" name="Text Box 35">
            <a:extLst>
              <a:ext uri="{FF2B5EF4-FFF2-40B4-BE49-F238E27FC236}">
                <a16:creationId xmlns="" xmlns:a16="http://schemas.microsoft.com/office/drawing/2014/main" id="{783791F0-66B0-485B-AB52-1833FDD1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97463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0">
              <a:cs typeface="Times New Roman" panose="02020603050405020304" pitchFamily="18" charset="0"/>
            </a:endParaRPr>
          </a:p>
        </p:txBody>
      </p:sp>
      <p:pic>
        <p:nvPicPr>
          <p:cNvPr id="2" name="جلسه ی اول روانشناسی یادگیر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1721" y="51633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="" xmlns:a16="http://schemas.microsoft.com/office/drawing/2014/main" id="{E6DCBC2D-A635-4B8E-A9C7-E6483CA2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2000"/>
              <a:t>بخش اول- شناخت و زمينه هاي يادگيري</a:t>
            </a:r>
            <a:r>
              <a:rPr lang="fa-IR" altLang="en-US" sz="3600" b="0"/>
              <a:t> </a:t>
            </a:r>
            <a:endParaRPr lang="en-US" altLang="en-US" sz="3600" b="0"/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A3346FF5-E380-49F9-B268-4F413AD6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>
                <a:solidFill>
                  <a:srgbClr val="FF0000"/>
                </a:solidFill>
              </a:rPr>
              <a:t>فصل اول:</a:t>
            </a:r>
            <a:r>
              <a:rPr lang="fa-IR" altLang="en-US"/>
              <a:t> عوامل مؤثر در يادگيري</a:t>
            </a:r>
            <a:r>
              <a:rPr lang="fa-IR" altLang="en-US" b="0"/>
              <a:t> </a:t>
            </a:r>
            <a:endParaRPr lang="en-US" altLang="en-US" b="0"/>
          </a:p>
        </p:txBody>
      </p:sp>
      <p:sp>
        <p:nvSpPr>
          <p:cNvPr id="5124" name="Text Box 6">
            <a:extLst>
              <a:ext uri="{FF2B5EF4-FFF2-40B4-BE49-F238E27FC236}">
                <a16:creationId xmlns="" xmlns:a16="http://schemas.microsoft.com/office/drawing/2014/main" id="{906FF8EF-8062-457C-BCFB-1F85990E0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97463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0">
              <a:cs typeface="Times New Roman" panose="02020603050405020304" pitchFamily="18" charset="0"/>
            </a:endParaRPr>
          </a:p>
        </p:txBody>
      </p:sp>
      <p:sp>
        <p:nvSpPr>
          <p:cNvPr id="792583" name="Text Box 7">
            <a:extLst>
              <a:ext uri="{FF2B5EF4-FFF2-40B4-BE49-F238E27FC236}">
                <a16:creationId xmlns="" xmlns:a16="http://schemas.microsoft.com/office/drawing/2014/main" id="{CB7B1E0F-D592-4019-B7D2-768FFD84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71628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به اعتقاد</a:t>
            </a:r>
            <a:r>
              <a:rPr lang="fa-IR" sz="3600">
                <a:cs typeface="Zar" panose="00000400000000000000" pitchFamily="2" charset="-78"/>
              </a:rPr>
              <a:t> </a:t>
            </a:r>
            <a:r>
              <a:rPr lang="en-US">
                <a:solidFill>
                  <a:srgbClr val="FF0000"/>
                </a:solidFill>
                <a:cs typeface="Zar" panose="00000400000000000000" pitchFamily="2" charset="-78"/>
              </a:rPr>
              <a:t>bugelski</a:t>
            </a:r>
            <a:r>
              <a:rPr lang="fa-IR" sz="3600">
                <a:cs typeface="Zar" panose="00000400000000000000" pitchFamily="2" charset="-78"/>
              </a:rPr>
              <a:t>  </a:t>
            </a: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cs typeface="Zar" panose="00000400000000000000" pitchFamily="2" charset="-78"/>
              </a:rPr>
              <a:t>يادگيري عبارت از ايجاد مدارهاي عصبي نسبتا ثابت در سلسه اعصاب است كه فعاليت آنها موجب برانگيختگي و دگرگونيهاي رفتاري مي شود.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Zar" panose="00000400000000000000" pitchFamily="2" charset="-78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="" xmlns:a16="http://schemas.microsoft.com/office/drawing/2014/main" id="{66E62515-24A6-46BA-B49D-6B05CAF4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86000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r>
              <a:rPr lang="fa-IR" altLang="en-US"/>
              <a:t>تعريف يادگيري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>
            <a:extLst>
              <a:ext uri="{FF2B5EF4-FFF2-40B4-BE49-F238E27FC236}">
                <a16:creationId xmlns="" xmlns:a16="http://schemas.microsoft.com/office/drawing/2014/main" id="{65BC4AEB-DBEA-4ADF-A2E3-73A53667C4D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40386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D404186D-F63B-4AED-A297-EBDEE3F93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cs typeface="Zar" panose="00000400000000000000" pitchFamily="2" charset="-78"/>
              </a:rPr>
              <a:t>ماهيت يادگيرى‏</a:t>
            </a:r>
            <a:endParaRPr lang="en-US" sz="2400"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cs typeface="Zar" panose="00000400000000000000" pitchFamily="2" charset="-78"/>
              </a:rPr>
              <a:t>يادگيرى به طور كلى فعاليتى دگرگون‏ساز است كه افراد را براى مقابله با رويدادها و سازش با محيط آماده مى‏سازد و در موقعيتهاى مختلف و در اكثر سطوح زندگى حيوانى، از بازتابهاى شرطى جانوران پست تا فرايندهاى پيچيده شناختى افراد آدمى رخ مى‏دهد.</a:t>
            </a:r>
            <a:r>
              <a:rPr lang="en-US" sz="2400">
                <a:cs typeface="Zar" panose="00000400000000000000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="" xmlns:a16="http://schemas.microsoft.com/office/drawing/2014/main" id="{D45E5915-844E-4859-BD91-41CB63E2C45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5873AEAB-99B3-49AC-B52E-28FFC7787B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2438400"/>
            <a:ext cx="6934200" cy="3687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cs typeface="Zar" panose="00000400000000000000" pitchFamily="2" charset="-78"/>
              </a:rPr>
              <a:t>يادگيرى در واقع هم يك رشته فرايند است و هم فرآورده تجربه‏ها. بعضى از فرايندهايى كه در داد وستد ميان موجود آدمى و محيط انجام مى‏گيرد عبارت‏اند از احساس و ادراك، يادآورى، نمادسازى، انديشه مجرد و سرانجام رفتار</a:t>
            </a:r>
            <a:r>
              <a:rPr lang="en-US" sz="2400">
                <a:cs typeface="Zar" panose="00000400000000000000" pitchFamily="2" charset="-78"/>
              </a:rPr>
              <a:t>.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endParaRPr lang="en-US" sz="2400">
              <a:cs typeface="Zar" panose="00000400000000000000" pitchFamily="2" charset="-78"/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="" xmlns:a16="http://schemas.microsoft.com/office/drawing/2014/main" id="{9FE1C7F8-27F4-42E2-A6EF-258B23C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ar-SA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74CDFF"/>
                    </a:outerShdw>
                  </a:cont>
                  <a:cont type="tree" name="">
                    <a:effect ref="fillLine"/>
                    <a:outerShdw dist="38100" dir="2700000" algn="tl">
                      <a:srgbClr val="134D6D"/>
                    </a:outerShdw>
                  </a:cont>
                  <a:effect ref="fillLine"/>
                </a:effectDag>
                <a:cs typeface="Zar" panose="00000400000000000000" pitchFamily="2" charset="-78"/>
              </a:rPr>
              <a:t>ماهيت يادگيرى</a:t>
            </a:r>
            <a:endParaRPr lang="en-US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74CDFF"/>
                  </a:outerShdw>
                </a:cont>
                <a:cont type="tree" name="">
                  <a:effect ref="fillLine"/>
                  <a:outerShdw dist="38100" dir="2700000" algn="tl">
                    <a:srgbClr val="134D6D"/>
                  </a:outerShdw>
                </a:cont>
                <a:effect ref="fillLine"/>
              </a:effectDag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="" xmlns:a16="http://schemas.microsoft.com/office/drawing/2014/main" id="{D1D1CEFA-6F92-471A-BE1A-4FF8FA7DD84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93602" name="Rectangle 2">
            <a:extLst>
              <a:ext uri="{FF2B5EF4-FFF2-40B4-BE49-F238E27FC236}">
                <a16:creationId xmlns="" xmlns:a16="http://schemas.microsoft.com/office/drawing/2014/main" id="{55D6591D-3DCD-4FB4-9023-BA7BB07FD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en-US" sz="4000"/>
              <a:t> </a:t>
            </a:r>
            <a:r>
              <a:rPr lang="ar-SA" b="1">
                <a:solidFill>
                  <a:srgbClr val="FF0000"/>
                </a:solidFill>
                <a:cs typeface="Zar" panose="00000400000000000000" pitchFamily="2" charset="-78"/>
              </a:rPr>
              <a:t>شرايط مهم يادگيرى</a:t>
            </a:r>
            <a:r>
              <a:rPr lang="en-US">
                <a:cs typeface="Zar" panose="00000400000000000000" pitchFamily="2" charset="-78"/>
              </a:rPr>
              <a:t>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تا يادگيرنده شخصاً آمادگى لازم را نداشته باشد نمى‏تواند چيزى بياموزد. در واقع شرايط لازم يا آمادگى شاگرد براى يادگيرى يكى از بنياديترين پايه‏هاى يك آموزش و پرورش پويا و پيشرو است. </a:t>
            </a:r>
            <a:endParaRPr lang="en-US" sz="2400"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="" xmlns:a16="http://schemas.microsoft.com/office/drawing/2014/main" id="{69674754-EA2B-4560-A169-5DE1D8BAD33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9849E34B-DE5A-4C4D-A65E-C7521AF4B7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en-US" sz="4000"/>
              <a:t> </a:t>
            </a:r>
            <a:r>
              <a:rPr lang="ar-SA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74CDFF"/>
                    </a:outerShdw>
                  </a:cont>
                  <a:cont type="tree" name="">
                    <a:effect ref="fillLine"/>
                    <a:outerShdw dist="38100" dir="2700000" algn="tl">
                      <a:srgbClr val="134D6D"/>
                    </a:outerShdw>
                  </a:cont>
                  <a:effect ref="fillLine"/>
                </a:effectDag>
                <a:cs typeface="Zar" panose="00000400000000000000" pitchFamily="2" charset="-78"/>
              </a:rPr>
              <a:t>شرايط مهم يادگيرى</a:t>
            </a: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74CDFF"/>
                    </a:outerShdw>
                  </a:cont>
                  <a:cont type="tree" name="">
                    <a:effect ref="fillLine"/>
                    <a:outerShdw dist="38100" dir="2700000" algn="tl">
                      <a:srgbClr val="134D6D"/>
                    </a:outerShdw>
                  </a:cont>
                  <a:effect ref="fillLine"/>
                </a:effectDag>
                <a:cs typeface="Zar" panose="00000400000000000000" pitchFamily="2" charset="-78"/>
              </a:rPr>
              <a:t>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زيرا اكثر روان‏شناسان آمادگى را كيفيتى مى‏دانند كه لازمه آن رشد مطلوب بدنى و روانى يادگيرنده است. اين شرايط به ترتيب اهميت بدين قرارند</a:t>
            </a:r>
            <a:r>
              <a:rPr lang="en-US" sz="2400">
                <a:effectLst/>
                <a:cs typeface="Zar" panose="00000400000000000000" pitchFamily="2" charset="-78"/>
              </a:rPr>
              <a:t>:</a:t>
            </a:r>
            <a:r>
              <a:rPr lang="fa-IR" sz="2400">
                <a:effectLst/>
                <a:cs typeface="Zar" panose="00000400000000000000" pitchFamily="2" charset="-78"/>
              </a:rPr>
              <a:t>  </a:t>
            </a:r>
            <a:r>
              <a:rPr lang="fa-IR" sz="2400" b="1">
                <a:effectLst/>
                <a:cs typeface="Zar" panose="00000400000000000000" pitchFamily="2" charset="-78"/>
              </a:rPr>
              <a:t>هدف، علاقه بيشتر و كوشش بيشتر</a:t>
            </a:r>
            <a:r>
              <a:rPr lang="fa-IR" sz="2400">
                <a:cs typeface="Zar" panose="00000400000000000000" pitchFamily="2" charset="-78"/>
              </a:rPr>
              <a:t> </a:t>
            </a:r>
            <a:endParaRPr lang="en-US" sz="2400"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endParaRPr lang="en-US" sz="2400">
              <a:cs typeface="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="" xmlns:a16="http://schemas.microsoft.com/office/drawing/2014/main" id="{F10E41BC-52A7-42FA-9D74-2A2F7B26183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CF3E2227-DC8F-499A-B49B-8A4DBF849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solidFill>
                  <a:srgbClr val="FF0000"/>
                </a:solidFill>
                <a:effectLst/>
                <a:cs typeface="Zar" pitchFamily="2" charset="0"/>
              </a:rPr>
              <a:t>1. هدف </a:t>
            </a: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           انگيزه فرد در مورد هدف ممكن است به پنج صورت جلوه كند:</a:t>
            </a: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	1. </a:t>
            </a:r>
            <a:r>
              <a:rPr lang="ar-SA" altLang="en-US" sz="2400" b="1">
                <a:effectLst/>
                <a:cs typeface="Zar" pitchFamily="2" charset="0"/>
              </a:rPr>
              <a:t>هدف آن‏قدر دشوار باشد كه اميد هيچ‏گونه موفقيتى نباشد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  <a:endParaRPr lang="fa-IR" altLang="en-US" sz="2400" b="1">
              <a:effectLst/>
              <a:cs typeface="Zar" pitchFamily="2" charset="0"/>
            </a:endParaRP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	2. </a:t>
            </a:r>
            <a:r>
              <a:rPr lang="ar-SA" altLang="en-US" sz="2400" b="1">
                <a:effectLst/>
                <a:cs typeface="Zar" pitchFamily="2" charset="0"/>
              </a:rPr>
              <a:t>هدف آن چنان ساده و ناچيز تصور شود كه رغبت به كار و كوشش را ايجاد نكند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  <a:endParaRPr lang="ar-SA" altLang="en-US" sz="2400" b="1">
              <a:effectLst/>
              <a:cs typeface="Zar" pitchFamily="2" charset="0"/>
            </a:endParaRP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	</a:t>
            </a:r>
            <a:endParaRPr lang="en-US" altLang="en-US" sz="2400" b="1">
              <a:effectLst/>
              <a:cs typeface="Zar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="" xmlns:a16="http://schemas.microsoft.com/office/drawing/2014/main" id="{BC76D3D4-B6CB-4E2C-846F-31002B794A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اول: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عوامل مؤثر در يادگيري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="" xmlns:a16="http://schemas.microsoft.com/office/drawing/2014/main" id="{1A3B3F82-AE99-4FC8-A466-8A472613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6781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en-US"/>
              <a:t>3.</a:t>
            </a:r>
            <a:r>
              <a:rPr lang="ar-SA" altLang="en-US"/>
              <a:t>تعيين هدفهاى ناممكن يا ديررس تا بدين وسيله فرد خود را مهم و پيشرو نشان دهد</a:t>
            </a:r>
            <a:r>
              <a:rPr lang="en-US" altLang="en-US"/>
              <a:t>.</a:t>
            </a:r>
            <a:endParaRPr lang="ar-SA" altLang="en-US"/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/>
              <a:t>4. </a:t>
            </a:r>
            <a:r>
              <a:rPr lang="ar-SA" altLang="en-US"/>
              <a:t>گزينش هدفهاى كم اهميت و زودرس به منظور پرهيز از هرگونه ناكامى</a:t>
            </a:r>
            <a:r>
              <a:rPr lang="en-US" altLang="en-US"/>
              <a:t>.</a:t>
            </a:r>
            <a:endParaRPr lang="ar-SA" altLang="en-US"/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/>
              <a:t>5. </a:t>
            </a:r>
            <a:r>
              <a:rPr lang="ar-SA" altLang="en-US"/>
              <a:t>تأثير پدر و مادر يا معلم و ديگر افراد صاحب قدرت در تعيين هدف و مسير زندگى فرد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وجه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3043</TotalTime>
  <Words>910</Words>
  <Application>Microsoft Office PowerPoint</Application>
  <PresentationFormat>On-screen Show (4:3)</PresentationFormat>
  <Paragraphs>136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 Zar</vt:lpstr>
      <vt:lpstr>Tahoma</vt:lpstr>
      <vt:lpstr>Times New Roman</vt:lpstr>
      <vt:lpstr>Trebuchet MS</vt:lpstr>
      <vt:lpstr>Wingdings 3</vt:lpstr>
      <vt:lpstr>Zar</vt:lpstr>
      <vt:lpstr>وجه</vt:lpstr>
      <vt:lpstr>PowerPoint Presentation</vt:lpstr>
      <vt:lpstr>PowerPoint Presentation</vt:lpstr>
      <vt:lpstr>PowerPoint Presentation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  <vt:lpstr>فصل اول: عوامل مؤثر در يادگيري 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Farzad67</cp:lastModifiedBy>
  <cp:revision>247</cp:revision>
  <cp:lastPrinted>1601-01-01T00:00:00Z</cp:lastPrinted>
  <dcterms:created xsi:type="dcterms:W3CDTF">2004-01-26T05:56:41Z</dcterms:created>
  <dcterms:modified xsi:type="dcterms:W3CDTF">2020-04-14T08:43:59Z</dcterms:modified>
</cp:coreProperties>
</file>