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58" r:id="rId5"/>
    <p:sldId id="256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FE0-3F6C-B74F-ABD0-1D00839AD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C16E1-5605-9844-957B-AE7444E8A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9208F-DC32-3848-9269-43B73960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61F2A-B9EF-BE48-A457-7419FC49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323BF-1093-A442-ADDF-0D77E0B2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5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C1846-0147-9242-B364-4F6F9F44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3A568-77D5-C842-95AE-0EDAF4A42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8C34D-F3CB-EA4C-BDE5-A02DBF6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520D-4545-2B48-A190-3C455F0D4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75E4B-70F3-B748-8F8D-93BB2FAC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4D5747-ABBB-AC41-96F2-DE272A906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0F611-65DE-8246-9FF3-1E5AF2C7F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A07A-7B2C-F54C-9E6B-665CA881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35BA0-9E2A-7F49-BA6E-0C876005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85C40-D89F-624B-B808-C169EF2C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F17A-19D1-534E-B542-265CC0FE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2B3D4-B06A-9E40-A861-5385828B7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9B08-BAFF-B84E-A561-BCE0687E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9137E-05AA-8B49-AC21-F7685789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C630B-7337-604A-9494-DA19EAA9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4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A67A-137E-E24F-B6BE-F5F1DDF3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9EB4F-F5D1-8A46-91D7-38B9E9802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DB553-C049-0945-9909-2209D4CC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17DCC-C37C-E746-9CF3-DB4B5D6A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AA550-F523-8C4A-8102-9DF491B4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8B229-6E05-7845-A46D-F062B626D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FD383-93D7-CF4C-920E-946AD63E4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386ED-5304-0140-9E9E-509A4D687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4B5EB-2BBC-AA4D-A5C0-8FDD187A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4195D-A6D9-4D4D-B6C0-C7FD7BFE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F7E3B4-61A0-E945-8556-7C3DF16A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E17C-EAC7-3845-BEA9-A59BAB49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F2D33-364F-7C47-A78C-50A031E6E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8581B-3C8E-1E41-BA72-9E66D1345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55F22-B716-7648-BF63-8D1680F04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28390-83FF-3C43-A20B-9C89E87B3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01EC5A-7638-3B44-AB60-650DF2E8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D270C-EE06-364D-8AC8-1FA3BF4F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978E8-91A1-124D-A0E4-6F93E101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5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0356-26E3-E241-B71B-0744D0BC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E3E15-D0F2-834E-A10D-21925BFB0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9AEBE-F88C-E142-B654-E7C7BC23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658EB-13F5-7B4A-9545-F1ED4B2A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5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8308F7-5C66-AA4E-A2ED-C1B3E6DA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CD9FFE-9138-2C48-A184-CB88FF9CA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16CCB-F49A-3540-883E-8E2F2822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5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133-480F-5C48-84B4-53205B3F6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C3EA6-7802-0141-84C4-18278103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04C91-3CC6-7245-8571-01EBE6F2F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5F6E6-7595-6842-BE11-F404EAED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FA0A8-FB92-A644-B962-5C8A2D21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16398-C389-154C-8F49-170C5A8B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1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13F9-8D9C-324B-9F97-83E86620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B2B745-C78A-7B49-A5C4-A33B4D94A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BB8F0-08BF-7C48-A81C-A1163D38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C3E9B-366A-ED45-A49E-2B861881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EDF11-D24D-B54E-981D-443ECD6F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134BA-F679-5942-8D0A-77CCAAB3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09E52-1FDD-B542-9111-C6C2EE64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B8822-E2FE-234A-A800-9BE2D8F3C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C9B50-2F3B-6C48-9AF2-0176F118D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779BB-3A86-C64F-ACD4-BE8C1EE8E47D}" type="datetimeFigureOut">
              <a:rPr lang="en-US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5E265-2D4B-7D43-9F13-769F08DFB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F7C8-024E-0F40-B121-2F898D649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DDD01-EE55-BF4F-B7CC-DB9AD084604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2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02.mp4">
            <a:hlinkClick r:id="" action="ppaction://media"/>
            <a:extLst>
              <a:ext uri="{FF2B5EF4-FFF2-40B4-BE49-F238E27FC236}">
                <a16:creationId xmlns:a16="http://schemas.microsoft.com/office/drawing/2014/main" id="{2F697455-8677-EF49-AD48-CDB58AB55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13"/>
            <a:ext cx="12192000" cy="68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5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6E9435A-888A-8944-AE8F-BFA7DD0F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19" r="-29734" b="50000"/>
          <a:stretch/>
        </p:blipFill>
        <p:spPr>
          <a:xfrm>
            <a:off x="3991511" y="1851808"/>
            <a:ext cx="4642840" cy="31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76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FB890-BB63-434E-949C-572CB76C6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9448"/>
            <a:ext cx="10468099" cy="4457515"/>
          </a:xfrm>
        </p:spPr>
        <p:txBody>
          <a:bodyPr>
            <a:normAutofit lnSpcReduction="10000"/>
          </a:bodyPr>
          <a:lstStyle/>
          <a:p>
            <a:pPr marL="3657600" lvl="8" indent="0" algn="r">
              <a:buNone/>
            </a:pPr>
            <a:r>
              <a:rPr lang="fa-IR" sz="3600"/>
              <a:t>آموزشکده فنی و حرفه ای دختران ارومیه</a:t>
            </a:r>
          </a:p>
          <a:p>
            <a:pPr marL="3657600" lvl="8" indent="0" algn="r">
              <a:buNone/>
            </a:pPr>
            <a:endParaRPr lang="fa-IR" sz="3600"/>
          </a:p>
          <a:p>
            <a:pPr marL="3657600" lvl="8" indent="0" algn="r">
              <a:buNone/>
            </a:pPr>
            <a:endParaRPr lang="fa-IR" sz="3600"/>
          </a:p>
          <a:p>
            <a:pPr marL="3657600" lvl="8" indent="0" algn="r">
              <a:buNone/>
            </a:pPr>
            <a:r>
              <a:rPr lang="fa-IR" sz="3600"/>
              <a:t>کنترل کیفی مواد اولیه</a:t>
            </a:r>
          </a:p>
          <a:p>
            <a:pPr marL="3657600" lvl="8" indent="0" algn="r">
              <a:buNone/>
            </a:pPr>
            <a:endParaRPr lang="fa-IR" sz="3000"/>
          </a:p>
          <a:p>
            <a:pPr marL="3657600" lvl="8" indent="0" algn="r">
              <a:buNone/>
            </a:pPr>
            <a:endParaRPr lang="fa-IR" sz="3000"/>
          </a:p>
          <a:p>
            <a:pPr marL="0" indent="0" algn="r">
              <a:buNone/>
            </a:pPr>
            <a:endParaRPr lang="fa-IR" sz="4000"/>
          </a:p>
          <a:p>
            <a:pPr marL="0" indent="0" algn="r">
              <a:buNone/>
            </a:pPr>
            <a:r>
              <a:rPr lang="fa-IR" sz="4000"/>
              <a:t>مدرس : نغمه کوهنورد</a:t>
            </a:r>
          </a:p>
          <a:p>
            <a:pPr marL="0" indent="0" algn="r">
              <a:buNone/>
            </a:pP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7487F6-7BF1-D549-9639-9D6BD61F2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14798" r="-9196" b="14661"/>
          <a:stretch/>
        </p:blipFill>
        <p:spPr>
          <a:xfrm>
            <a:off x="1014350" y="1298865"/>
            <a:ext cx="3216233" cy="38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4FDC-E162-E041-A3ED-856033F1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349" y="365125"/>
            <a:ext cx="10515600" cy="3457245"/>
          </a:xfrm>
        </p:spPr>
        <p:txBody>
          <a:bodyPr/>
          <a:lstStyle/>
          <a:p>
            <a:r>
              <a:rPr lang="fa-IR"/>
              <a:t>ویژگی های موثر بر کیفیت مواد غذایی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7630-BBBD-DB4E-8DB8-5E5D8B19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12" y="3235820"/>
            <a:ext cx="10515600" cy="5837670"/>
          </a:xfrm>
        </p:spPr>
        <p:txBody>
          <a:bodyPr/>
          <a:lstStyle/>
          <a:p>
            <a:pPr marL="0" indent="0" algn="ctr">
              <a:buNone/>
            </a:pPr>
            <a:r>
              <a:rPr lang="fa-IR"/>
              <a:t>ویژگی های فیزیکی </a:t>
            </a:r>
          </a:p>
          <a:p>
            <a:pPr marL="0" indent="0" algn="ctr">
              <a:buNone/>
            </a:pPr>
            <a:r>
              <a:rPr lang="fa-IR"/>
              <a:t>ویژگی های شیمیایی </a:t>
            </a:r>
          </a:p>
          <a:p>
            <a:pPr marL="0" indent="0" algn="ctr">
              <a:buNone/>
            </a:pPr>
            <a:r>
              <a:rPr lang="fa-IR"/>
              <a:t>ویژگی های حسی</a:t>
            </a:r>
          </a:p>
          <a:p>
            <a:pPr marL="0" indent="0" algn="ctr">
              <a:buNone/>
            </a:pPr>
            <a:r>
              <a:rPr lang="fa-IR"/>
              <a:t>ویژگی های بیو لو ژیکی</a:t>
            </a:r>
            <a:endParaRPr lang="en-US"/>
          </a:p>
        </p:txBody>
      </p:sp>
      <p:pic>
        <p:nvPicPr>
          <p:cNvPr id="4" name="کنترل مواد اولیه ۲-۱.m4a">
            <a:hlinkClick r:id="" action="ppaction://media"/>
            <a:extLst>
              <a:ext uri="{FF2B5EF4-FFF2-40B4-BE49-F238E27FC236}">
                <a16:creationId xmlns:a16="http://schemas.microsoft.com/office/drawing/2014/main" id="{F22016AD-4B24-3C4D-9D08-AE5ABF272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6939" y="4722976"/>
            <a:ext cx="1066246" cy="10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9803D-6122-0E46-BCE3-B2B1C054D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825" y="1074798"/>
            <a:ext cx="9144000" cy="966273"/>
          </a:xfrm>
        </p:spPr>
        <p:txBody>
          <a:bodyPr>
            <a:normAutofit/>
          </a:bodyPr>
          <a:lstStyle/>
          <a:p>
            <a:r>
              <a:rPr lang="fa-IR" sz="4400" i="1"/>
              <a:t>آشنایی با ویژگی های فیزیکی  مواد غذایی</a:t>
            </a:r>
            <a:endParaRPr lang="en-US" sz="4400" i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A8749-0FF0-1E42-B24F-BABB24FC5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826" y="2585357"/>
            <a:ext cx="9599220" cy="4675910"/>
          </a:xfrm>
        </p:spPr>
        <p:txBody>
          <a:bodyPr>
            <a:normAutofit/>
          </a:bodyPr>
          <a:lstStyle/>
          <a:p>
            <a:r>
              <a:rPr lang="fa-IR" sz="4400"/>
              <a:t>رنگ</a:t>
            </a:r>
            <a:r>
              <a:rPr lang="fa-IR" sz="3200"/>
              <a:t> </a:t>
            </a:r>
          </a:p>
          <a:p>
            <a:r>
              <a:rPr lang="fa-IR" sz="4400"/>
              <a:t>بافت</a:t>
            </a:r>
          </a:p>
          <a:p>
            <a:r>
              <a:rPr lang="fa-IR" sz="4400"/>
              <a:t>ویسکو</a:t>
            </a:r>
            <a:r>
              <a:rPr lang="fa-IR" sz="3200"/>
              <a:t> </a:t>
            </a:r>
            <a:r>
              <a:rPr lang="fa-IR" sz="4400"/>
              <a:t>زیته</a:t>
            </a:r>
          </a:p>
          <a:p>
            <a:r>
              <a:rPr lang="fa-IR" sz="3200"/>
              <a:t> </a:t>
            </a:r>
            <a:r>
              <a:rPr lang="fa-IR" sz="4400"/>
              <a:t>شکل</a:t>
            </a:r>
            <a:r>
              <a:rPr lang="fa-IR" sz="3200"/>
              <a:t> و </a:t>
            </a:r>
            <a:r>
              <a:rPr lang="fa-IR" sz="4400"/>
              <a:t>اندازه</a:t>
            </a:r>
            <a:r>
              <a:rPr lang="fa-IR" sz="3200"/>
              <a:t> </a:t>
            </a:r>
          </a:p>
          <a:p>
            <a:r>
              <a:rPr lang="fa-IR" sz="4400"/>
              <a:t>وزن</a:t>
            </a:r>
            <a:r>
              <a:rPr lang="fa-IR" sz="3200"/>
              <a:t> </a:t>
            </a:r>
            <a:r>
              <a:rPr lang="fa-IR" sz="4400"/>
              <a:t>مخصوص</a:t>
            </a:r>
            <a:endParaRPr lang="en-US" sz="4400"/>
          </a:p>
        </p:txBody>
      </p:sp>
      <p:pic>
        <p:nvPicPr>
          <p:cNvPr id="4" name="کنترل مواد اولیه ۲-۲.m4a">
            <a:hlinkClick r:id="" action="ppaction://media"/>
            <a:extLst>
              <a:ext uri="{FF2B5EF4-FFF2-40B4-BE49-F238E27FC236}">
                <a16:creationId xmlns:a16="http://schemas.microsoft.com/office/drawing/2014/main" id="{5A22F0DD-005C-3A4E-AAB2-01BEF4D3B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3376" y="3128963"/>
            <a:ext cx="1199903" cy="301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109F-3E19-A941-A4E7-41B18BA4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ویژگی های شیمیایی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44FA7-7EE0-2E4F-BAFF-4AC2E7EC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/>
              <a:t>مواد مغذی </a:t>
            </a:r>
          </a:p>
          <a:p>
            <a:pPr marL="0" indent="0" algn="ctr">
              <a:buNone/>
            </a:pPr>
            <a:r>
              <a:rPr lang="fa-IR" sz="3200"/>
              <a:t>سموم طبیعی گیاهی</a:t>
            </a:r>
          </a:p>
          <a:p>
            <a:pPr marL="0" indent="0" algn="ctr">
              <a:buNone/>
            </a:pPr>
            <a:r>
              <a:rPr lang="fa-IR" sz="3200"/>
              <a:t>قارچهای سمی </a:t>
            </a:r>
          </a:p>
          <a:p>
            <a:pPr marL="0" indent="0" algn="ctr">
              <a:buNone/>
            </a:pPr>
            <a:r>
              <a:rPr lang="fa-IR" sz="3200"/>
              <a:t>ماهی های سمی</a:t>
            </a:r>
          </a:p>
          <a:p>
            <a:pPr marL="0" indent="0" algn="ctr">
              <a:buNone/>
            </a:pPr>
            <a:r>
              <a:rPr lang="fa-IR" sz="3200"/>
              <a:t>مواد افزودنی </a:t>
            </a:r>
          </a:p>
          <a:p>
            <a:pPr marL="0" indent="0" algn="ctr">
              <a:buNone/>
            </a:pPr>
            <a:endParaRPr lang="en-US" sz="3200"/>
          </a:p>
        </p:txBody>
      </p:sp>
      <p:pic>
        <p:nvPicPr>
          <p:cNvPr id="4" name="کنترل مواد اولیه ۲-۳.m4a">
            <a:hlinkClick r:id="" action="ppaction://media"/>
            <a:extLst>
              <a:ext uri="{FF2B5EF4-FFF2-40B4-BE49-F238E27FC236}">
                <a16:creationId xmlns:a16="http://schemas.microsoft.com/office/drawing/2014/main" id="{9C92DBFB-6840-984D-8A3B-071E01F1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4743" y="3128963"/>
            <a:ext cx="1262433" cy="12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7A5F-487F-8E48-B30B-7651CA23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0330"/>
          </a:xfrm>
        </p:spPr>
        <p:txBody>
          <a:bodyPr/>
          <a:lstStyle/>
          <a:p>
            <a:pPr algn="ctr"/>
            <a:r>
              <a:rPr lang="fa-IR"/>
              <a:t>پرسش ها </a:t>
            </a:r>
            <a:endParaRPr lang="en-US"/>
          </a:p>
        </p:txBody>
      </p:sp>
      <p:pic>
        <p:nvPicPr>
          <p:cNvPr id="4" name="کنترل مواد۲-۴.m4a">
            <a:hlinkClick r:id="" action="ppaction://media"/>
            <a:extLst>
              <a:ext uri="{FF2B5EF4-FFF2-40B4-BE49-F238E27FC236}">
                <a16:creationId xmlns:a16="http://schemas.microsoft.com/office/drawing/2014/main" id="{2C84B96A-F95F-0346-8790-127F50849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850" y="3128963"/>
            <a:ext cx="1942790" cy="194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ویژگی های موثر بر کیفیت مواد غذایی </vt:lpstr>
      <vt:lpstr>آشنایی با ویژگی های فیزیکی  مواد غذایی</vt:lpstr>
      <vt:lpstr>ویژگی های شیمیایی</vt:lpstr>
      <vt:lpstr>پرسش ها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ویژگی های فیزیکی  مواد غذایی</dc:title>
  <dc:creator>Unknown User</dc:creator>
  <cp:lastModifiedBy>Unknown User</cp:lastModifiedBy>
  <cp:revision>5</cp:revision>
  <dcterms:created xsi:type="dcterms:W3CDTF">2020-04-07T08:47:17Z</dcterms:created>
  <dcterms:modified xsi:type="dcterms:W3CDTF">2020-04-15T13:19:19Z</dcterms:modified>
</cp:coreProperties>
</file>