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63" r:id="rId2"/>
    <p:sldId id="264" r:id="rId3"/>
    <p:sldId id="262" r:id="rId4"/>
    <p:sldId id="259" r:id="rId5"/>
    <p:sldId id="256" r:id="rId6"/>
    <p:sldId id="257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30"/>
    <p:restoredTop sz="92895"/>
  </p:normalViewPr>
  <p:slideViewPr>
    <p:cSldViewPr snapToGrid="0" snapToObjects="1">
      <p:cViewPr>
        <p:scale>
          <a:sx n="76" d="100"/>
          <a:sy n="76" d="100"/>
        </p:scale>
        <p:origin x="144" y="4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3" d="100"/>
          <a:sy n="73" d="100"/>
        </p:scale>
        <p:origin x="356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tableStyles" Target="tableStyle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theme" Target="theme/theme1.xml" /><Relationship Id="rId5" Type="http://schemas.openxmlformats.org/officeDocument/2006/relationships/slide" Target="slides/slide4.xml" /><Relationship Id="rId10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presProps" Target="pres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9809A-8AA6-844C-8CF0-A2727A513C98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a-IR"/>
              <a:t>Click to edit Master text styles</a:t>
            </a:r>
          </a:p>
          <a:p>
            <a:pPr lvl="1"/>
            <a:r>
              <a:rPr lang="fa-IR"/>
              <a:t>Second level</a:t>
            </a:r>
          </a:p>
          <a:p>
            <a:pPr lvl="2"/>
            <a:r>
              <a:rPr lang="fa-IR"/>
              <a:t>Third level</a:t>
            </a:r>
          </a:p>
          <a:p>
            <a:pPr lvl="3"/>
            <a:r>
              <a:rPr lang="fa-IR"/>
              <a:t>Fourth level</a:t>
            </a:r>
          </a:p>
          <a:p>
            <a:pPr lvl="4"/>
            <a:r>
              <a:rPr lang="fa-IR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11814-F346-1648-A4C2-44FC9A09A866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88554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11814-F346-1648-A4C2-44FC9A09A866}" type="slidenum">
              <a:rPr lang="fa-IR" smtClean="0"/>
              <a:t>4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425969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11814-F346-1648-A4C2-44FC9A09A866}" type="slidenum">
              <a:rPr lang="fa-IR" smtClean="0"/>
              <a:t>5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091485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a-I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411814-F346-1648-A4C2-44FC9A09A866}" type="slidenum">
              <a:rPr lang="fa-IR" smtClean="0"/>
              <a:t>6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873200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a-IR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a-IR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C4FD-F0A5-7A44-9B93-7470547C029D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7F73-E830-3C42-919E-5AFEB5BDB3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64215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a-IR"/>
              <a:t>Click to edit Master text styles</a:t>
            </a:r>
          </a:p>
          <a:p>
            <a:pPr lvl="1"/>
            <a:r>
              <a:rPr lang="fa-IR"/>
              <a:t>Second level</a:t>
            </a:r>
          </a:p>
          <a:p>
            <a:pPr lvl="2"/>
            <a:r>
              <a:rPr lang="fa-IR"/>
              <a:t>Third level</a:t>
            </a:r>
          </a:p>
          <a:p>
            <a:pPr lvl="3"/>
            <a:r>
              <a:rPr lang="fa-IR"/>
              <a:t>Fourth level</a:t>
            </a:r>
          </a:p>
          <a:p>
            <a:pPr lvl="4"/>
            <a:r>
              <a:rPr lang="fa-I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C4FD-F0A5-7A44-9B93-7470547C029D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7F73-E830-3C42-919E-5AFEB5BDB3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14511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a-IR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a-IR"/>
              <a:t>Click to edit Master text styles</a:t>
            </a:r>
          </a:p>
          <a:p>
            <a:pPr lvl="1"/>
            <a:r>
              <a:rPr lang="fa-IR"/>
              <a:t>Second level</a:t>
            </a:r>
          </a:p>
          <a:p>
            <a:pPr lvl="2"/>
            <a:r>
              <a:rPr lang="fa-IR"/>
              <a:t>Third level</a:t>
            </a:r>
          </a:p>
          <a:p>
            <a:pPr lvl="3"/>
            <a:r>
              <a:rPr lang="fa-IR"/>
              <a:t>Fourth level</a:t>
            </a:r>
          </a:p>
          <a:p>
            <a:pPr lvl="4"/>
            <a:r>
              <a:rPr lang="fa-I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C4FD-F0A5-7A44-9B93-7470547C029D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7F73-E830-3C42-919E-5AFEB5BDB3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831848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a-IR"/>
              <a:t>Click to edit Master text styles</a:t>
            </a:r>
          </a:p>
          <a:p>
            <a:pPr lvl="1"/>
            <a:r>
              <a:rPr lang="fa-IR"/>
              <a:t>Second level</a:t>
            </a:r>
          </a:p>
          <a:p>
            <a:pPr lvl="2"/>
            <a:r>
              <a:rPr lang="fa-IR"/>
              <a:t>Third level</a:t>
            </a:r>
          </a:p>
          <a:p>
            <a:pPr lvl="3"/>
            <a:r>
              <a:rPr lang="fa-IR"/>
              <a:t>Fourth level</a:t>
            </a:r>
          </a:p>
          <a:p>
            <a:pPr lvl="4"/>
            <a:r>
              <a:rPr lang="fa-I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C4FD-F0A5-7A44-9B93-7470547C029D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7F73-E830-3C42-919E-5AFEB5BDB3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9250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a-I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a-I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C4FD-F0A5-7A44-9B93-7470547C029D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7F73-E830-3C42-919E-5AFEB5BDB3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25272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Click to edit Master text styles</a:t>
            </a:r>
          </a:p>
          <a:p>
            <a:pPr lvl="1"/>
            <a:r>
              <a:rPr lang="fa-IR"/>
              <a:t>Second level</a:t>
            </a:r>
          </a:p>
          <a:p>
            <a:pPr lvl="2"/>
            <a:r>
              <a:rPr lang="fa-IR"/>
              <a:t>Third level</a:t>
            </a:r>
          </a:p>
          <a:p>
            <a:pPr lvl="3"/>
            <a:r>
              <a:rPr lang="fa-IR"/>
              <a:t>Fourth level</a:t>
            </a:r>
          </a:p>
          <a:p>
            <a:pPr lvl="4"/>
            <a:r>
              <a:rPr lang="fa-IR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a-IR"/>
              <a:t>Click to edit Master text styles</a:t>
            </a:r>
          </a:p>
          <a:p>
            <a:pPr lvl="1"/>
            <a:r>
              <a:rPr lang="fa-IR"/>
              <a:t>Second level</a:t>
            </a:r>
          </a:p>
          <a:p>
            <a:pPr lvl="2"/>
            <a:r>
              <a:rPr lang="fa-IR"/>
              <a:t>Third level</a:t>
            </a:r>
          </a:p>
          <a:p>
            <a:pPr lvl="3"/>
            <a:r>
              <a:rPr lang="fa-IR"/>
              <a:t>Fourth level</a:t>
            </a:r>
          </a:p>
          <a:p>
            <a:pPr lvl="4"/>
            <a:r>
              <a:rPr lang="fa-IR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C4FD-F0A5-7A44-9B93-7470547C029D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7F73-E830-3C42-919E-5AFEB5BDB3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71952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a-I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a-IR"/>
              <a:t>Click to edit Master text styles</a:t>
            </a:r>
          </a:p>
          <a:p>
            <a:pPr lvl="1"/>
            <a:r>
              <a:rPr lang="fa-IR"/>
              <a:t>Second level</a:t>
            </a:r>
          </a:p>
          <a:p>
            <a:pPr lvl="2"/>
            <a:r>
              <a:rPr lang="fa-IR"/>
              <a:t>Third level</a:t>
            </a:r>
          </a:p>
          <a:p>
            <a:pPr lvl="3"/>
            <a:r>
              <a:rPr lang="fa-IR"/>
              <a:t>Fourth level</a:t>
            </a:r>
          </a:p>
          <a:p>
            <a:pPr lvl="4"/>
            <a:r>
              <a:rPr lang="fa-IR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a-I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a-IR"/>
              <a:t>Click to edit Master text styles</a:t>
            </a:r>
          </a:p>
          <a:p>
            <a:pPr lvl="1"/>
            <a:r>
              <a:rPr lang="fa-IR"/>
              <a:t>Second level</a:t>
            </a:r>
          </a:p>
          <a:p>
            <a:pPr lvl="2"/>
            <a:r>
              <a:rPr lang="fa-IR"/>
              <a:t>Third level</a:t>
            </a:r>
          </a:p>
          <a:p>
            <a:pPr lvl="3"/>
            <a:r>
              <a:rPr lang="fa-IR"/>
              <a:t>Fourth level</a:t>
            </a:r>
          </a:p>
          <a:p>
            <a:pPr lvl="4"/>
            <a:r>
              <a:rPr lang="fa-IR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C4FD-F0A5-7A44-9B93-7470547C029D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7F73-E830-3C42-919E-5AFEB5BDB3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78582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C4FD-F0A5-7A44-9B93-7470547C029D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7F73-E830-3C42-919E-5AFEB5BDB3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268250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C4FD-F0A5-7A44-9B93-7470547C029D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7F73-E830-3C42-919E-5AFEB5BDB3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40620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a-IR"/>
              <a:t>Click to edit Master text styles</a:t>
            </a:r>
          </a:p>
          <a:p>
            <a:pPr lvl="1"/>
            <a:r>
              <a:rPr lang="fa-IR"/>
              <a:t>Second level</a:t>
            </a:r>
          </a:p>
          <a:p>
            <a:pPr lvl="2"/>
            <a:r>
              <a:rPr lang="fa-IR"/>
              <a:t>Third level</a:t>
            </a:r>
          </a:p>
          <a:p>
            <a:pPr lvl="3"/>
            <a:r>
              <a:rPr lang="fa-IR"/>
              <a:t>Fourth level</a:t>
            </a:r>
          </a:p>
          <a:p>
            <a:pPr lvl="4"/>
            <a:r>
              <a:rPr lang="fa-IR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C4FD-F0A5-7A44-9B93-7470547C029D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7F73-E830-3C42-919E-5AFEB5BDB3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257917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a-IR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a-I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1C4FD-F0A5-7A44-9B93-7470547C029D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E67F73-E830-3C42-919E-5AFEB5BDB3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8623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a-IR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a-IR"/>
              <a:t>Click to edit Master text styles</a:t>
            </a:r>
          </a:p>
          <a:p>
            <a:pPr lvl="1"/>
            <a:r>
              <a:rPr lang="fa-IR"/>
              <a:t>Second level</a:t>
            </a:r>
          </a:p>
          <a:p>
            <a:pPr lvl="2"/>
            <a:r>
              <a:rPr lang="fa-IR"/>
              <a:t>Third level</a:t>
            </a:r>
          </a:p>
          <a:p>
            <a:pPr lvl="3"/>
            <a:r>
              <a:rPr lang="fa-IR"/>
              <a:t>Fourth level</a:t>
            </a:r>
          </a:p>
          <a:p>
            <a:pPr lvl="4"/>
            <a:r>
              <a:rPr lang="fa-IR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C4FD-F0A5-7A44-9B93-7470547C029D}" type="datetimeFigureOut">
              <a:rPr lang="fa-IR" smtClean="0"/>
              <a:t>23/08/1441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67F73-E830-3C42-919E-5AFEB5BDB3A8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8517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.png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m4a" /><Relationship Id="rId1" Type="http://schemas.microsoft.com/office/2007/relationships/media" Target="../media/media2.m4a" /><Relationship Id="rId6" Type="http://schemas.openxmlformats.org/officeDocument/2006/relationships/image" Target="../media/image6.png" /><Relationship Id="rId5" Type="http://schemas.openxmlformats.org/officeDocument/2006/relationships/image" Target="../media/image5.png" /><Relationship Id="rId4" Type="http://schemas.openxmlformats.org/officeDocument/2006/relationships/notesSlide" Target="../notesSlides/notesSlide1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3.m4a" /><Relationship Id="rId1" Type="http://schemas.microsoft.com/office/2007/relationships/media" Target="../media/media3.m4a" /><Relationship Id="rId6" Type="http://schemas.openxmlformats.org/officeDocument/2006/relationships/image" Target="../media/image6.png" /><Relationship Id="rId5" Type="http://schemas.openxmlformats.org/officeDocument/2006/relationships/image" Target="../media/image7.png" /><Relationship Id="rId4" Type="http://schemas.openxmlformats.org/officeDocument/2006/relationships/notesSlide" Target="../notesSlides/notesSlide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m4a" /><Relationship Id="rId1" Type="http://schemas.microsoft.com/office/2007/relationships/media" Target="../media/media4.m4a" /><Relationship Id="rId6" Type="http://schemas.openxmlformats.org/officeDocument/2006/relationships/image" Target="../media/image6.png" /><Relationship Id="rId5" Type="http://schemas.openxmlformats.org/officeDocument/2006/relationships/image" Target="../media/image8.png" /><Relationship Id="rId4" Type="http://schemas.openxmlformats.org/officeDocument/2006/relationships/notesSlide" Target="../notesSlides/notesSlide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00408-WA0020.mp4">
            <a:hlinkClick r:id="" action="ppaction://media"/>
            <a:extLst>
              <a:ext uri="{FF2B5EF4-FFF2-40B4-BE49-F238E27FC236}">
                <a16:creationId xmlns:a16="http://schemas.microsoft.com/office/drawing/2014/main" id="{E4D2E244-E03A-E444-88B5-0A6E2851B2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C3B1412-D43E-5D4F-B047-D1B6BF853A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548" r="-1045" b="55296"/>
          <a:stretch/>
        </p:blipFill>
        <p:spPr>
          <a:xfrm>
            <a:off x="4771317" y="1996256"/>
            <a:ext cx="3801183" cy="2865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24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01" y="1845733"/>
            <a:ext cx="5147732" cy="4356269"/>
          </a:xfrm>
          <a:prstGeom prst="rect">
            <a:avLst/>
          </a:prstGeom>
        </p:spPr>
      </p:pic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9" t="42829" r="37542" b="36161"/>
          <a:stretch/>
        </p:blipFill>
        <p:spPr>
          <a:xfrm>
            <a:off x="4279549" y="1438290"/>
            <a:ext cx="7766538" cy="2692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745ED0-205B-A842-877D-1145A5A46023}"/>
              </a:ext>
            </a:extLst>
          </p:cNvPr>
          <p:cNvSpPr txBox="1"/>
          <p:nvPr/>
        </p:nvSpPr>
        <p:spPr>
          <a:xfrm>
            <a:off x="5838701" y="-1"/>
            <a:ext cx="217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a-IR" b="1" u="sng"/>
              <a:t>آموزشکده</a:t>
            </a:r>
            <a:r>
              <a:rPr lang="fa-IR" b="1"/>
              <a:t> فنی و حرفه ای دختران ارومیه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1394188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0733" y="783334"/>
            <a:ext cx="9648667" cy="4821599"/>
          </a:xfrm>
        </p:spPr>
      </p:pic>
      <p:pic>
        <p:nvPicPr>
          <p:cNvPr id="5" name="کنترل کیفیت ۱-۱-۱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20799" y="2743200"/>
            <a:ext cx="1989667" cy="198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52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27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693" y="839217"/>
            <a:ext cx="7787946" cy="4984044"/>
          </a:xfrm>
          <a:prstGeom prst="rect">
            <a:avLst/>
          </a:prstGeom>
        </p:spPr>
      </p:pic>
      <p:pic>
        <p:nvPicPr>
          <p:cNvPr id="4" name="کنترل ۱-۱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04559" y="1800443"/>
            <a:ext cx="2472267" cy="247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656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48932" y="-177106"/>
            <a:ext cx="8068733" cy="7248407"/>
          </a:xfrm>
        </p:spPr>
      </p:pic>
      <p:pic>
        <p:nvPicPr>
          <p:cNvPr id="3" name="کنترل ۱-۲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" y="2413000"/>
            <a:ext cx="24892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1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3</Words>
  <Application>Microsoft Office PowerPoint</Application>
  <PresentationFormat>Widescreen</PresentationFormat>
  <Paragraphs>3</Paragraphs>
  <Slides>6</Slides>
  <Notes>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Unknown User</cp:lastModifiedBy>
  <cp:revision>13</cp:revision>
  <dcterms:created xsi:type="dcterms:W3CDTF">2020-04-02T08:49:32Z</dcterms:created>
  <dcterms:modified xsi:type="dcterms:W3CDTF">2020-04-16T06:03:08Z</dcterms:modified>
</cp:coreProperties>
</file>