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90600"/>
            <a:ext cx="5334000" cy="470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6957" b="1887"/>
          <a:stretch>
            <a:fillRect/>
          </a:stretch>
        </p:blipFill>
        <p:spPr bwMode="auto">
          <a:xfrm>
            <a:off x="4343400" y="228600"/>
            <a:ext cx="40767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981200"/>
            <a:ext cx="415591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3450" y="76200"/>
            <a:ext cx="424815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838200"/>
            <a:ext cx="405765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304800"/>
            <a:ext cx="41243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600200"/>
            <a:ext cx="42957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85800"/>
            <a:ext cx="39338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71600"/>
            <a:ext cx="444817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hosseinzadeh</cp:lastModifiedBy>
  <cp:revision>2</cp:revision>
  <dcterms:created xsi:type="dcterms:W3CDTF">2006-08-16T00:00:00Z</dcterms:created>
  <dcterms:modified xsi:type="dcterms:W3CDTF">2020-04-02T06:11:19Z</dcterms:modified>
</cp:coreProperties>
</file>