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8" r:id="rId1"/>
  </p:sldMasterIdLst>
  <p:sldIdLst>
    <p:sldId id="256" r:id="rId2"/>
    <p:sldId id="335" r:id="rId3"/>
    <p:sldId id="257" r:id="rId4"/>
    <p:sldId id="272" r:id="rId5"/>
    <p:sldId id="259" r:id="rId6"/>
    <p:sldId id="261" r:id="rId7"/>
    <p:sldId id="262" r:id="rId8"/>
    <p:sldId id="334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793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18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55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398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3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928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2902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02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65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43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281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51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30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86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0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7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4377-F719-4891-845D-DE5815E48D9E}" type="datetimeFigureOut">
              <a:rPr lang="fa-IR" smtClean="0"/>
              <a:t>18/08/1441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9865BE-B685-42E3-820C-B6ABF3361C1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37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WhatsApp Video 2020-04-08 at 6.07.29 P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088"/>
            <a:ext cx="12192000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05"/>
    </mc:Choice>
    <mc:Fallback>
      <p:transition spd="slow" advTm="5700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4564" y="2404534"/>
            <a:ext cx="8089439" cy="1646302"/>
          </a:xfrm>
        </p:spPr>
        <p:txBody>
          <a:bodyPr/>
          <a:lstStyle/>
          <a:p>
            <a:pPr algn="justLow"/>
            <a:r>
              <a:rPr lang="fa-IR" b="1" dirty="0">
                <a:cs typeface="B Nazanin" panose="00000400000000000000" pitchFamily="2" charset="-78"/>
              </a:rPr>
              <a:t>کف سازى ساختمان</a:t>
            </a:r>
            <a:r>
              <a:rPr lang="fa-IR" b="1" dirty="0"/>
              <a:t/>
            </a:r>
            <a:br>
              <a:rPr lang="fa-IR" b="1" dirty="0"/>
            </a:br>
            <a:r>
              <a:rPr lang="fa-IR" b="1" dirty="0">
                <a:cs typeface="B Nazanin" panose="00000400000000000000" pitchFamily="2" charset="-78"/>
              </a:rPr>
              <a:t/>
            </a:r>
            <a:br>
              <a:rPr lang="fa-IR" b="1" dirty="0">
                <a:cs typeface="B Nazanin" panose="00000400000000000000" pitchFamily="2" charset="-78"/>
              </a:rPr>
            </a:b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05"/>
    </mc:Choice>
    <mc:Fallback>
      <p:transition spd="slow" advTm="57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89" y="601953"/>
            <a:ext cx="8596668" cy="3880773"/>
          </a:xfrm>
        </p:spPr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پوشش کف باید با اهداف استفاده از آن تناسب داشته باشد و با توجه به نوع زمین که می تواند خشک، نیمه خشک، مرطوب باشد و همچنین محل مورد استفاده ى کف که شامل اتاق، سرویس هاى بهداشتى، آشپزخانه، حیاط و غیره است انجام گیرد تا بتواند نیاز‌ها و خواسته هاى استفاده کننده را برآورده سازد.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2545"/>
            <a:ext cx="5195455" cy="519545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19"/>
    </mc:Choice>
    <mc:Fallback>
      <p:transition spd="slow" advTm="38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a-IR" b="1" dirty="0">
                <a:cs typeface="B Nazanin" panose="00000400000000000000" pitchFamily="2" charset="-78"/>
              </a:rPr>
              <a:t>چه عواملی در انتخاب پوشش کف تاثیر گذار هستند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4952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fa-IR" dirty="0">
                <a:cs typeface="B Nazanin" panose="00000400000000000000" pitchFamily="2" charset="-78"/>
              </a:rPr>
              <a:t>نوع زیر سازى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مقاومت آن در برابر آتش سوزى و مواد شیمیایى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ایمنى و راحتى در حرکت</a:t>
            </a:r>
          </a:p>
          <a:p>
            <a:pPr fontAlgn="base"/>
            <a:r>
              <a:rPr lang="fa-IR" dirty="0" smtClean="0">
                <a:cs typeface="B Nazanin" panose="00000400000000000000" pitchFamily="2" charset="-78"/>
              </a:rPr>
              <a:t>نماى </a:t>
            </a:r>
            <a:r>
              <a:rPr lang="fa-IR" dirty="0">
                <a:cs typeface="B Nazanin" panose="00000400000000000000" pitchFamily="2" charset="-78"/>
              </a:rPr>
              <a:t>مناسب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هزینه ساخت و نگه دارى آن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سلیقه فرد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موزاییک</a:t>
            </a:r>
          </a:p>
          <a:p>
            <a:pPr marL="0" indent="0" fontAlgn="base">
              <a:buNone/>
            </a:pPr>
            <a:r>
              <a:rPr lang="fa-IR" dirty="0">
                <a:cs typeface="B Nazanin" panose="00000400000000000000" pitchFamily="2" charset="-78"/>
              </a:rPr>
              <a:t>موزاییک از تراکم و قالب زدن ملاتى که عبارت اند از مصالح سنگى و سیمان حاصل می شود.</a:t>
            </a:r>
          </a:p>
          <a:p>
            <a:pPr marL="0" indent="0" fontAlgn="base">
              <a:buNone/>
            </a:pPr>
            <a:r>
              <a:rPr lang="fa-IR" dirty="0">
                <a:cs typeface="B Nazanin" panose="00000400000000000000" pitchFamily="2" charset="-78"/>
              </a:rPr>
              <a:t>عموما موزاییک‌ ها به صورت چهار گوش تهیه می شوند و در انواع سنگ دار، شیار دار، شسته و پلاکى تولید می گردند.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689"/>
    </mc:Choice>
    <mc:Fallback>
      <p:transition spd="slow" advTm="184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سرامیک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7036"/>
            <a:ext cx="8596668" cy="3880773"/>
          </a:xfrm>
        </p:spPr>
        <p:txBody>
          <a:bodyPr/>
          <a:lstStyle/>
          <a:p>
            <a:pPr algn="justLow"/>
            <a:r>
              <a:rPr lang="fa-IR" dirty="0" smtClean="0">
                <a:cs typeface="B Nazanin" panose="00000400000000000000" pitchFamily="2" charset="-78"/>
              </a:rPr>
              <a:t>فراورده های تشکیل شده از دانه های ظریف بلورین و متخلخل می باشد که اغلب در حرارتی بیش از هزار درجه ی سانتی گراد پخته و در انواع لعاب دار و بدون لعاب تولید می گردد.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908"/>
            <a:ext cx="6092851" cy="446809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17"/>
    </mc:Choice>
    <mc:Fallback>
      <p:transition spd="slow" advTm="24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سنگ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سنگ از جمله مصالح ساختمانی طبیعی می باشد که از کانی های متفاوت تشکیل شده است و در صنعت ساختمان به شکل های گوناگون در پی سازی، کف سازی و سنگ پله، نما سازی و غیره استفاده می شود.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79468"/>
            <a:ext cx="6504709" cy="487853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35"/>
    </mc:Choice>
    <mc:Fallback>
      <p:transition spd="slow" advTm="44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پارکت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5571"/>
            <a:ext cx="8596668" cy="3880773"/>
          </a:xfrm>
        </p:spPr>
        <p:txBody>
          <a:bodyPr>
            <a:normAutofit/>
          </a:bodyPr>
          <a:lstStyle/>
          <a:p>
            <a:pPr algn="justLow"/>
            <a:r>
              <a:rPr lang="fa-IR" dirty="0">
                <a:cs typeface="B Nazanin" panose="00000400000000000000" pitchFamily="2" charset="-78"/>
              </a:rPr>
              <a:t>نوعی کفپوش چوبی است که برای فرش نمودن کف از آن استفاده می گردد و دارای خصوصیت هایی از قبیل مقاومت در برابر سایش و زیبایی خاص می باشد.</a:t>
            </a:r>
            <a:endParaRPr lang="ar-SA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283"/>
            <a:ext cx="7294418" cy="455171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4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76"/>
    </mc:Choice>
    <mc:Fallback>
      <p:transition spd="slow" advTm="4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کفپوش های </a:t>
            </a:r>
            <a:r>
              <a:rPr lang="en-US" b="1" dirty="0" smtClean="0">
                <a:cs typeface="B Nazanin" panose="00000400000000000000" pitchFamily="2" charset="-78"/>
              </a:rPr>
              <a:t>PVC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>
            <a:normAutofit/>
          </a:bodyPr>
          <a:lstStyle/>
          <a:p>
            <a:pPr fontAlgn="base"/>
            <a:r>
              <a:rPr lang="fa-IR" dirty="0">
                <a:cs typeface="B Nazanin" panose="00000400000000000000" pitchFamily="2" charset="-78"/>
              </a:rPr>
              <a:t>از خصوصیت مهم کفپوش های پی وی سی ، ضد آب بودن و راحتى آن در راه رفتن با پای برهنه است.</a:t>
            </a:r>
          </a:p>
          <a:p>
            <a:pPr fontAlgn="base"/>
            <a:r>
              <a:rPr lang="fa-IR" dirty="0">
                <a:cs typeface="B Nazanin" panose="00000400000000000000" pitchFamily="2" charset="-78"/>
              </a:rPr>
              <a:t>از این نوع کفپوش ‌ها عموما در آشپزخانه ى منازل مسکونى استفاده می گردد.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21076"/>
            <a:ext cx="6338455" cy="47369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54"/>
    </mc:Choice>
    <mc:Fallback>
      <p:transition spd="slow" advTm="33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301</Words>
  <Application>Microsoft Office PowerPoint</Application>
  <PresentationFormat>Widescreen</PresentationFormat>
  <Paragraphs>21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Nazanin</vt:lpstr>
      <vt:lpstr>Tahoma</vt:lpstr>
      <vt:lpstr>Trebuchet MS</vt:lpstr>
      <vt:lpstr>Wingdings 3</vt:lpstr>
      <vt:lpstr>Facet</vt:lpstr>
      <vt:lpstr>PowerPoint Presentation</vt:lpstr>
      <vt:lpstr>کف سازى ساختمان  </vt:lpstr>
      <vt:lpstr>PowerPoint Presentation</vt:lpstr>
      <vt:lpstr>چه عواملی در انتخاب پوشش کف تاثیر گذار هستند ؟</vt:lpstr>
      <vt:lpstr>سرامیک</vt:lpstr>
      <vt:lpstr>سنگ</vt:lpstr>
      <vt:lpstr>پارکت</vt:lpstr>
      <vt:lpstr>کفپوش های PVC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بارهای وارد بر ساختمان</dc:title>
  <dc:creator>my system</dc:creator>
  <cp:lastModifiedBy>my system</cp:lastModifiedBy>
  <cp:revision>15</cp:revision>
  <dcterms:created xsi:type="dcterms:W3CDTF">2020-04-01T12:24:26Z</dcterms:created>
  <dcterms:modified xsi:type="dcterms:W3CDTF">2020-04-11T08:47:29Z</dcterms:modified>
</cp:coreProperties>
</file>