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59" r:id="rId6"/>
    <p:sldId id="260" r:id="rId7"/>
    <p:sldId id="263" r:id="rId8"/>
    <p:sldId id="262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tableStyles" Target="tableStyles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theme" Target="theme/theme1.xml" /><Relationship Id="rId2" Type="http://schemas.openxmlformats.org/officeDocument/2006/relationships/slide" Target="slides/slid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viewProps" Target="viewProps.xml" /><Relationship Id="rId5" Type="http://schemas.openxmlformats.org/officeDocument/2006/relationships/slide" Target="slides/slide4.xml" /><Relationship Id="rId10" Type="http://schemas.openxmlformats.org/officeDocument/2006/relationships/presProps" Target="presProps.xml" /><Relationship Id="rId4" Type="http://schemas.openxmlformats.org/officeDocument/2006/relationships/slide" Target="slides/slide3.xml" /><Relationship Id="rId9" Type="http://schemas.openxmlformats.org/officeDocument/2006/relationships/slide" Target="slides/slide8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639E4-5D66-5947-8447-38E548853E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A748D7-5BA7-3747-960A-5AE2955C9C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95EB5-2330-AC43-B6E7-1482C7237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682C9-6904-F141-96E9-E65B6B5F1516}" type="datetimeFigureOut">
              <a:rPr lang="en-US"/>
              <a:t>4/10/2020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FAA8EC-68AB-4B43-994F-8230146B2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1A28FE-E532-BD44-AA91-D76D7D68B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26DEF-65DC-124C-9AD1-7F52A78B74A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1452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96E170-D6A4-EF43-8FA1-B6CF972FF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B8E5CB-70EC-0C49-843A-3F243EE94A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007148-A9E2-5E4E-BB63-269A03AD3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682C9-6904-F141-96E9-E65B6B5F1516}" type="datetimeFigureOut">
              <a:rPr lang="en-US"/>
              <a:t>4/10/2020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D09BB7-F11D-924C-8791-3AB9A8FA5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7C74FD-967E-ED46-A80E-86E2CCB9A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26DEF-65DC-124C-9AD1-7F52A78B74A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002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A2A9554-FB54-CF47-90B0-4D90E34425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1BD712-8F0A-0943-896A-114E296B6F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71464D-EC4F-164C-A87D-804F3AC05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682C9-6904-F141-96E9-E65B6B5F1516}" type="datetimeFigureOut">
              <a:rPr lang="en-US"/>
              <a:t>4/10/2020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3991F1-EB62-804C-AA56-4BF0E2831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23EF49-4295-5C4C-A274-A6EABB8B1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26DEF-65DC-124C-9AD1-7F52A78B74A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5189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A6BA6-9DC3-3345-A8F1-599AF2712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EFF66-1884-F749-982A-0BBBE052BB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64DA99-9E84-E144-8BC7-793CA719B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682C9-6904-F141-96E9-E65B6B5F1516}" type="datetimeFigureOut">
              <a:rPr lang="en-US"/>
              <a:t>4/10/2020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F628-1D52-0945-98EF-72F88542D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148C42-E78A-ED40-B134-1147C4E9F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26DEF-65DC-124C-9AD1-7F52A78B74A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1757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3899C-52FE-7B43-9B85-DF981CD2E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C25E3D-97E0-4643-B928-81B6C5BDD0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1FDE90-D9A0-2745-98AC-B03486341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682C9-6904-F141-96E9-E65B6B5F1516}" type="datetimeFigureOut">
              <a:rPr lang="en-US"/>
              <a:t>4/10/2020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D0C2F8-CA76-DB48-B5CF-27B983AC0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9B1B1E-ED34-F841-9AE4-5D195593D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26DEF-65DC-124C-9AD1-7F52A78B74A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830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A973E-F7AD-8A40-B7BC-E6C9A8C24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0B4F83-96A7-A046-B993-C5AA3EF42B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7B90BE-76C2-F24A-AF9F-C266152598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ECEAFB-E6F6-B84B-B682-AEA768364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682C9-6904-F141-96E9-E65B6B5F1516}" type="datetimeFigureOut">
              <a:rPr lang="en-US"/>
              <a:t>4/10/2020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310613-0351-EF4F-AA29-E833D2F28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318F28-0052-4942-AC91-B97D2148D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26DEF-65DC-124C-9AD1-7F52A78B74A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952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324EF-5BF9-114F-BAC2-B7A79B4DA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1384B1-1878-8240-9F8F-77E1EC0B6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8EF99F-3F7F-3F4E-B67B-60A0B61B80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683B35-D3E5-0448-8B78-BC07483FD9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A49AD3-973C-FC49-91D7-FCC6007F3B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A7F9C6-60C3-2B4C-BC3B-E6E8ECACC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682C9-6904-F141-96E9-E65B6B5F1516}" type="datetimeFigureOut">
              <a:rPr lang="en-US"/>
              <a:t>4/10/2020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CEFC293-761F-6A44-B85B-B856BF7F3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CE134C-6D8A-0246-B71E-E088460EB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26DEF-65DC-124C-9AD1-7F52A78B74A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6488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4595D0-1A15-8A4E-92BE-DA2F84188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CE4C94-94E8-0D49-8640-164F9279C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682C9-6904-F141-96E9-E65B6B5F1516}" type="datetimeFigureOut">
              <a:rPr lang="en-US"/>
              <a:t>4/10/2020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8D5F13-779C-3249-8B98-ACBBF2E09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176B1D-976D-1D45-ABA2-FF0E0C713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26DEF-65DC-124C-9AD1-7F52A78B74A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186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5124E44-B3D0-9C41-A356-82D6CFD9E2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682C9-6904-F141-96E9-E65B6B5F1516}" type="datetimeFigureOut">
              <a:rPr lang="en-US"/>
              <a:t>4/10/2020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A14EE1-E91D-5742-9B43-4C5841CD2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3EDD32-92CA-5F47-9990-86B6174E2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26DEF-65DC-124C-9AD1-7F52A78B74A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608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25D1B-D6F2-A84F-9FF1-50CDD74A6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2DE9DF-0B74-CC49-A80E-E2AA2EAA8F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EFEB8C-32E7-5448-A46B-6409223BB1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A91F4E-02FD-7247-A541-7A11470A63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682C9-6904-F141-96E9-E65B6B5F1516}" type="datetimeFigureOut">
              <a:rPr lang="en-US"/>
              <a:t>4/10/2020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D3FCD4-6078-CD45-B77C-9124B5C04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5C256C-ACB3-7544-B9EA-970183C1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26DEF-65DC-124C-9AD1-7F52A78B74A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779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F8A20-D082-5043-83BF-D5B409C52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EA8F5A-1607-A141-8E08-89E016BED4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BF8951-015D-A245-9A01-AFB7A242AC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1C528F-4A69-AA4D-953B-41FF22852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682C9-6904-F141-96E9-E65B6B5F1516}" type="datetimeFigureOut">
              <a:rPr lang="en-US"/>
              <a:t>4/10/2020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48B27F-62D2-0E4E-AE0D-B32F49577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B34F88-0603-6B44-8049-52B982FC7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26DEF-65DC-124C-9AD1-7F52A78B74A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446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86055F-5610-1B4F-A7E7-888F1A0B4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94E310-B5E6-D849-9602-A5EE23D4D6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1276B2-5438-464F-9748-A6932D2C0F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F682C9-6904-F141-96E9-E65B6B5F1516}" type="datetimeFigureOut">
              <a:rPr lang="en-US"/>
              <a:t>4/10/2020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836C87-A72A-DB40-8DA0-8B67705751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76BA10-F8C4-9C48-A939-C801A0500C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526DEF-65DC-124C-9AD1-7F52A78B74A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053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 /><Relationship Id="rId2" Type="http://schemas.openxmlformats.org/officeDocument/2006/relationships/video" Target="../media/media1.mp4" /><Relationship Id="rId1" Type="http://schemas.microsoft.com/office/2007/relationships/media" Target="../media/media1.mp4" /><Relationship Id="rId4" Type="http://schemas.openxmlformats.org/officeDocument/2006/relationships/image" Target="../media/image1.png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2.m4a" /><Relationship Id="rId1" Type="http://schemas.microsoft.com/office/2007/relationships/media" Target="../media/media2.m4a" /><Relationship Id="rId5" Type="http://schemas.openxmlformats.org/officeDocument/2006/relationships/image" Target="../media/image4.png" /><Relationship Id="rId4" Type="http://schemas.openxmlformats.org/officeDocument/2006/relationships/image" Target="../media/image3.jpeg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3.m4a" /><Relationship Id="rId1" Type="http://schemas.microsoft.com/office/2007/relationships/media" Target="../media/media3.m4a" /><Relationship Id="rId4" Type="http://schemas.openxmlformats.org/officeDocument/2006/relationships/image" Target="../media/image4.pn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4.m4a" /><Relationship Id="rId1" Type="http://schemas.microsoft.com/office/2007/relationships/media" Target="../media/media4.m4a" /><Relationship Id="rId5" Type="http://schemas.openxmlformats.org/officeDocument/2006/relationships/image" Target="../media/image4.png" /><Relationship Id="rId4" Type="http://schemas.openxmlformats.org/officeDocument/2006/relationships/image" Target="../media/image5.jpe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5.m4a" /><Relationship Id="rId1" Type="http://schemas.microsoft.com/office/2007/relationships/media" Target="../media/media5.m4a" /><Relationship Id="rId5" Type="http://schemas.openxmlformats.org/officeDocument/2006/relationships/image" Target="../media/image4.png" /><Relationship Id="rId4" Type="http://schemas.openxmlformats.org/officeDocument/2006/relationships/image" Target="../media/image6.jpe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6.m4a" /><Relationship Id="rId1" Type="http://schemas.microsoft.com/office/2007/relationships/media" Target="../media/media6.m4a" /><Relationship Id="rId5" Type="http://schemas.openxmlformats.org/officeDocument/2006/relationships/image" Target="../media/image4.png" /><Relationship Id="rId4" Type="http://schemas.openxmlformats.org/officeDocument/2006/relationships/image" Target="../media/image7.jpeg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7.m4a" /><Relationship Id="rId1" Type="http://schemas.microsoft.com/office/2007/relationships/media" Target="../media/media7.m4a" /><Relationship Id="rId4" Type="http://schemas.openxmlformats.org/officeDocument/2006/relationships/image" Target="../media/image4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-20200408-WA0020.mp4">
            <a:hlinkClick r:id="" action="ppaction://media"/>
            <a:extLst>
              <a:ext uri="{FF2B5EF4-FFF2-40B4-BE49-F238E27FC236}">
                <a16:creationId xmlns:a16="http://schemas.microsoft.com/office/drawing/2014/main" id="{99F417DD-83D4-8F4D-A9F0-88C392A0E5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5088"/>
            <a:ext cx="12192000" cy="672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001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E4926F04-395F-4B45-A2CC-AF25FDA47B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8407" r="-4509" b="59177"/>
          <a:stretch/>
        </p:blipFill>
        <p:spPr>
          <a:xfrm>
            <a:off x="3191494" y="1521526"/>
            <a:ext cx="5368636" cy="327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2048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F41EB1-F10E-D441-8EED-B77901056A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r">
              <a:buNone/>
            </a:pPr>
            <a:r>
              <a:rPr lang="fa-IR" sz="3600"/>
              <a:t>آموزشکده فنی و حرفه ای دختران ارومیه</a:t>
            </a:r>
          </a:p>
          <a:p>
            <a:pPr marL="0" indent="0" algn="r">
              <a:buNone/>
            </a:pPr>
            <a:r>
              <a:rPr lang="fa-IR" sz="3600"/>
              <a:t>کنترل مواد اولیه</a:t>
            </a:r>
          </a:p>
          <a:p>
            <a:pPr marL="0" indent="0" algn="r">
              <a:buNone/>
            </a:pPr>
            <a:r>
              <a:rPr lang="fa-IR" sz="3600"/>
              <a:t>مدرس : نغمه کوهنورد</a:t>
            </a:r>
            <a:endParaRPr lang="en-US" sz="360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2683726C-0502-9347-BF2C-DC8D6C84CF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42" t="16596" r="-5496" b="18113"/>
          <a:stretch/>
        </p:blipFill>
        <p:spPr>
          <a:xfrm>
            <a:off x="1917371" y="1657597"/>
            <a:ext cx="2671948" cy="3537858"/>
          </a:xfrm>
          <a:prstGeom prst="rect">
            <a:avLst/>
          </a:prstGeom>
        </p:spPr>
      </p:pic>
      <p:pic>
        <p:nvPicPr>
          <p:cNvPr id="2" name="کنترل مواد آغاز۷.m4a">
            <a:hlinkClick r:id="" action="ppaction://media"/>
            <a:extLst>
              <a:ext uri="{FF2B5EF4-FFF2-40B4-BE49-F238E27FC236}">
                <a16:creationId xmlns:a16="http://schemas.microsoft.com/office/drawing/2014/main" id="{720969F7-A5D6-9F4D-ABEB-440F315593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5963" y="3128963"/>
            <a:ext cx="2066492" cy="2066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608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D7A11-D42B-FB41-BA89-5A2B4B574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4856" y="619188"/>
            <a:ext cx="10515600" cy="1325563"/>
          </a:xfrm>
        </p:spPr>
        <p:txBody>
          <a:bodyPr/>
          <a:lstStyle/>
          <a:p>
            <a:pPr algn="ctr"/>
            <a:r>
              <a:rPr lang="fa-IR"/>
              <a:t>روشهای اندازه گیری ویسکوزیته</a:t>
            </a:r>
            <a:br>
              <a:rPr lang="fa-IR"/>
            </a:b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48873B-F34D-EA44-8576-84B877729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88473"/>
            <a:ext cx="10515600" cy="388848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a-IR"/>
              <a:t>اندازه گیری ویسکوزیته  :</a:t>
            </a:r>
          </a:p>
          <a:p>
            <a:pPr marL="0" indent="0" algn="ctr">
              <a:buNone/>
            </a:pPr>
            <a:r>
              <a:rPr lang="fa-IR"/>
              <a:t>  بااستفاده از پیپت</a:t>
            </a:r>
          </a:p>
          <a:p>
            <a:pPr marL="0" indent="0" algn="ctr">
              <a:buNone/>
            </a:pPr>
            <a:r>
              <a:rPr lang="fa-IR"/>
              <a:t>به روش ته نشینی وزنه  </a:t>
            </a:r>
          </a:p>
          <a:p>
            <a:pPr marL="0" indent="0" algn="ctr">
              <a:buNone/>
            </a:pPr>
            <a:r>
              <a:rPr lang="fa-IR"/>
              <a:t>به روش استوانه متحرک</a:t>
            </a:r>
          </a:p>
          <a:p>
            <a:pPr marL="0" indent="0" algn="ctr">
              <a:buNone/>
            </a:pPr>
            <a:r>
              <a:rPr lang="fa-IR"/>
              <a:t>با استفاده از خاصیت پخش مواد</a:t>
            </a:r>
          </a:p>
          <a:p>
            <a:pPr marL="0" indent="0" algn="ctr">
              <a:buNone/>
            </a:pPr>
            <a:endParaRPr lang="en-US"/>
          </a:p>
        </p:txBody>
      </p:sp>
      <p:pic>
        <p:nvPicPr>
          <p:cNvPr id="4" name="مشترک۱.m4a">
            <a:hlinkClick r:id="" action="ppaction://media"/>
            <a:extLst>
              <a:ext uri="{FF2B5EF4-FFF2-40B4-BE49-F238E27FC236}">
                <a16:creationId xmlns:a16="http://schemas.microsoft.com/office/drawing/2014/main" id="{4F1878CF-6345-CA4C-B8DE-B2632DDCD3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98333" y="3735099"/>
            <a:ext cx="1712706" cy="1712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589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7BE852E8-7CD8-6F48-B198-E268CD75F8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751" t="12491" r="-12916" b="46621"/>
          <a:stretch/>
        </p:blipFill>
        <p:spPr>
          <a:xfrm>
            <a:off x="3179123" y="1521526"/>
            <a:ext cx="5343895" cy="33523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B5E7988-6D7A-0B40-9964-8BE7DB6BF6E5}"/>
              </a:ext>
            </a:extLst>
          </p:cNvPr>
          <p:cNvSpPr txBox="1"/>
          <p:nvPr/>
        </p:nvSpPr>
        <p:spPr>
          <a:xfrm>
            <a:off x="5184074" y="2512126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895E02-4A09-1444-9A0B-5F636C6E9E6E}"/>
              </a:ext>
            </a:extLst>
          </p:cNvPr>
          <p:cNvSpPr txBox="1"/>
          <p:nvPr/>
        </p:nvSpPr>
        <p:spPr>
          <a:xfrm>
            <a:off x="5184074" y="2512126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888B26-BE4E-2C42-84C8-0403F3E9E4A6}"/>
              </a:ext>
            </a:extLst>
          </p:cNvPr>
          <p:cNvSpPr txBox="1"/>
          <p:nvPr/>
        </p:nvSpPr>
        <p:spPr>
          <a:xfrm>
            <a:off x="9784773" y="2327460"/>
            <a:ext cx="17389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a-IR" sz="3200"/>
              <a:t>ویسکومتر استوالد</a:t>
            </a:r>
            <a:endParaRPr lang="en-US" sz="3200"/>
          </a:p>
        </p:txBody>
      </p:sp>
      <p:pic>
        <p:nvPicPr>
          <p:cNvPr id="6" name="مشترک۲.m4a">
            <a:hlinkClick r:id="" action="ppaction://media"/>
            <a:extLst>
              <a:ext uri="{FF2B5EF4-FFF2-40B4-BE49-F238E27FC236}">
                <a16:creationId xmlns:a16="http://schemas.microsoft.com/office/drawing/2014/main" id="{B62E66A6-4A26-854B-8547-7B8EE2318C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57405" y="3521683"/>
            <a:ext cx="1638485" cy="1638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372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2CF43FE3-CC78-8447-B211-0D135919A6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79" r="-19841" b="22424"/>
          <a:stretch/>
        </p:blipFill>
        <p:spPr>
          <a:xfrm>
            <a:off x="4389711" y="1076200"/>
            <a:ext cx="4243388" cy="44532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A1A29B-82D3-1949-BC09-AFD08DD6C99F}"/>
              </a:ext>
            </a:extLst>
          </p:cNvPr>
          <p:cNvSpPr txBox="1"/>
          <p:nvPr/>
        </p:nvSpPr>
        <p:spPr>
          <a:xfrm>
            <a:off x="8918863" y="1632857"/>
            <a:ext cx="20287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a-IR" sz="3200"/>
              <a:t>ویسکومتر</a:t>
            </a:r>
            <a:r>
              <a:rPr lang="fa-IR"/>
              <a:t> </a:t>
            </a:r>
            <a:r>
              <a:rPr lang="fa-IR" sz="3200"/>
              <a:t>چرخشی</a:t>
            </a:r>
            <a:endParaRPr lang="en-US" sz="3200"/>
          </a:p>
        </p:txBody>
      </p:sp>
      <p:pic>
        <p:nvPicPr>
          <p:cNvPr id="2" name="مشترک۳.m4a">
            <a:hlinkClick r:id="" action="ppaction://media"/>
            <a:extLst>
              <a:ext uri="{FF2B5EF4-FFF2-40B4-BE49-F238E27FC236}">
                <a16:creationId xmlns:a16="http://schemas.microsoft.com/office/drawing/2014/main" id="{9A3FAA4A-5B1B-C347-8A84-6FA2A10705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84417" y="2897084"/>
            <a:ext cx="1855518" cy="3102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870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E5475-941E-2B41-A793-06A17965F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/>
              <a:t>دستگاه فارینو گراف</a:t>
            </a:r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AB9B9FA-EF2C-1348-A70C-8641EF82EB6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9" r="4891" b="21966"/>
          <a:stretch/>
        </p:blipFill>
        <p:spPr>
          <a:xfrm>
            <a:off x="4845537" y="1001980"/>
            <a:ext cx="4382580" cy="4700649"/>
          </a:xfrm>
          <a:prstGeom prst="rect">
            <a:avLst/>
          </a:prstGeom>
        </p:spPr>
      </p:pic>
      <p:pic>
        <p:nvPicPr>
          <p:cNvPr id="3" name="مشترک۴.m4a">
            <a:hlinkClick r:id="" action="ppaction://media"/>
            <a:extLst>
              <a:ext uri="{FF2B5EF4-FFF2-40B4-BE49-F238E27FC236}">
                <a16:creationId xmlns:a16="http://schemas.microsoft.com/office/drawing/2014/main" id="{E5C45DA6-AE23-994B-8846-7A6B1CF4BF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14170" y="4094514"/>
            <a:ext cx="2583569" cy="1892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029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3AFD2-CA99-FC4F-B417-35211A52B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145768"/>
          </a:xfrm>
        </p:spPr>
        <p:txBody>
          <a:bodyPr/>
          <a:lstStyle/>
          <a:p>
            <a:pPr algn="ctr"/>
            <a:r>
              <a:rPr lang="fa-IR"/>
              <a:t>پرسش ها </a:t>
            </a:r>
            <a:endParaRPr lang="en-US"/>
          </a:p>
        </p:txBody>
      </p:sp>
      <p:pic>
        <p:nvPicPr>
          <p:cNvPr id="3" name="مشترک۵.m4a">
            <a:hlinkClick r:id="" action="ppaction://media"/>
            <a:extLst>
              <a:ext uri="{FF2B5EF4-FFF2-40B4-BE49-F238E27FC236}">
                <a16:creationId xmlns:a16="http://schemas.microsoft.com/office/drawing/2014/main" id="{BCBAE0C6-90A0-E042-9ED7-7B02323A8B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flipV="1">
            <a:off x="3377044" y="3519177"/>
            <a:ext cx="2028703" cy="2028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551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8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روشهای اندازه گیری ویسکوزیته </vt:lpstr>
      <vt:lpstr>PowerPoint Presentation</vt:lpstr>
      <vt:lpstr>PowerPoint Presentation</vt:lpstr>
      <vt:lpstr>دستگاه فارینو گراف</vt:lpstr>
      <vt:lpstr>پرسش ها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Unknown User</dc:creator>
  <cp:lastModifiedBy>Unknown User</cp:lastModifiedBy>
  <cp:revision>10</cp:revision>
  <dcterms:created xsi:type="dcterms:W3CDTF">2020-04-09T12:50:36Z</dcterms:created>
  <dcterms:modified xsi:type="dcterms:W3CDTF">2020-04-09T21:07:36Z</dcterms:modified>
</cp:coreProperties>
</file>