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77" r:id="rId7"/>
    <p:sldId id="279" r:id="rId8"/>
    <p:sldId id="280" r:id="rId9"/>
    <p:sldId id="281" r:id="rId10"/>
    <p:sldId id="278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9877D-3F25-474D-875D-887FCBF0EDB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0AD33-AD8B-4E4A-8EE3-98D24BC842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C818F-160D-42B1-AD40-F486C3C80277}" type="datetime1">
              <a:rPr lang="en-US" smtClean="0"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B304-0F95-4681-BD21-D591EBECC407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E6A53-AA26-4DB0-8E53-F34A72E9C70F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15956-297D-42D2-8D59-7EE26C39A4DB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6726B-C9F5-448F-9DD0-910A462E157E}" type="datetime1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602F-2AE9-43A3-A278-89038AD3B53F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E013F-DDFC-4379-B209-3D9661C3B800}" type="datetime1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205D-726C-4473-AB06-80D7E3F7A265}" type="datetime1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C784E-D7E2-4DD1-82A7-5CBDA971A73C}" type="datetime1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8BE2-3A34-4CE7-9852-6E8AFCB5A6CF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786FC-8A55-43C9-9B3A-9B0DFBE13424}" type="datetime1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2491B75-061E-4277-916E-94F3C8E6E767}" type="datetime1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file:///F:\&#1580;&#1604;&#1587;&#1607;%201%20&#1570;&#1586;%20&#1605;&#1740;&#1705;&#1585;&#1608;&#1576;\&#1608;&#1740;&#1587;%20&#1580;&#1604;&#1587;&#1607;%20&#1575;&#1608;&#1604;\VID-20200408-WA0003.mp4" TargetMode="Externa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605;&#1602;&#1583;&#1605;&#1607;%20&#1605;&#1740;&#1705;&#1585;&#1608;&#1576;.m4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583;&#1608;&#1585;&#1607;&#1575;&#1605;.m4a" TargetMode="External"/><Relationship Id="rId6" Type="http://schemas.openxmlformats.org/officeDocument/2006/relationships/image" Target="../media/image26.pn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danesh.ir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575;&#1608;&#1604;%20&#1575;&#1740;&#1605;&#1606;&#1740;%20&#1576;&#1593;&#1583;&#1575;%20&#1705;&#1575;&#1585;.m4a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danesh.ir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607;&#1588;&#1583;&#1575;&#1585;&#1607;&#1575;&#1740;%20&#1576;&#1607;&#1583;&#1575;&#1588;&#1578;&#1740;.m4a" TargetMode="Externa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danesh.ir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4-&#1586;&#1740;&#1587;&#1578;%20&#1605;&#1581;&#1740;&#1591;&#1740;%20.&#1605;&#1740;&#1705;&#1585;&#1608;&#1576;&#1740;.m4a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yperdanesh.ir/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578;&#1580;&#1607;&#1740;&#1586;&#1575;&#1578;%20&#1608;%20&#1583;&#1587;&#1578;&#1711;&#1575;&#1607;&#1607;&#1575;.m4a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576;&#1588;&#1585;%20&#1575;&#1585;&#1604;&#1606;%20&#1605;&#1575;&#1740;&#1585;%20&#1575;&#1587;&#1578;&#1608;&#1575;&#1606;&#1607;.m4a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2" Type="http://schemas.openxmlformats.org/officeDocument/2006/relationships/audio" Target="file:///F:\&#1580;&#1604;&#1587;&#1607;%201%20&#1570;&#1586;%20&#1605;&#1740;&#1705;&#1585;&#1608;&#1576;\&#1608;&#1740;&#1587;%20&#1580;&#1604;&#1587;&#1607;%20&#1575;&#1608;&#1604;\&#1576;&#1575;&#1604;&#1606;%20&#1688;&#1608;&#1688;&#1607;%20%20&#1662;&#1740;&#1662;&#1578;%20&#1662;&#1608;&#1570;&#1585;.m4a" TargetMode="Externa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22%20-&#1605;&#1581;&#1740;&#1591;%20&#1705;&#1588;&#1578;%20-&#1605;&#1740;&#1705;&#1585;&#1608;&#1576;&#1740;.m4a" TargetMode="Externa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578;&#1608;&#1585;&#1740;%20&#1608;%20&#1605;&#1579;&#1604;&#1579;%20&#1606;&#1587;&#1608;&#1586;.m4a" TargetMode="Externa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580;&#1604;&#1587;&#1607;%201%20&#1570;&#1586;%20&#1605;&#1740;&#1705;&#1585;&#1608;&#1576;\&#1608;&#1740;&#1587;%20&#1580;&#1604;&#1587;&#1607;%20&#1575;&#1608;&#1604;\&#1580;&#1575;%20&#1576;&#1740;&#1607;&#1608;&#1575;&#1586;&#1740;.m4a" TargetMode="Externa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457199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Traffic" pitchFamily="2" charset="-78"/>
              </a:rPr>
              <a:t>بسم الله الرحمن الرحیم</a:t>
            </a:r>
            <a:endParaRPr lang="en-US" dirty="0" smtClean="0">
              <a:cs typeface="B Traffic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3962400"/>
          </a:xfrm>
        </p:spPr>
        <p:txBody>
          <a:bodyPr>
            <a:noAutofit/>
          </a:bodyPr>
          <a:lstStyle/>
          <a:p>
            <a:pPr rtl="1"/>
            <a:r>
              <a:rPr lang="fa-IR" sz="2400" dirty="0" smtClean="0">
                <a:cs typeface="B Nazanin" pitchFamily="2" charset="-78"/>
              </a:rPr>
              <a:t>وزارت علوم، تحقیقات و </a:t>
            </a:r>
            <a:r>
              <a:rPr lang="fa-IR" sz="2400" dirty="0" smtClean="0">
                <a:cs typeface="B Nazanin" pitchFamily="2" charset="-78"/>
              </a:rPr>
              <a:t>فناوری</a:t>
            </a:r>
            <a:endParaRPr lang="fa-IR" sz="2400" dirty="0" smtClean="0">
              <a:cs typeface="B Nazanin" pitchFamily="2" charset="-78"/>
            </a:endParaRPr>
          </a:p>
          <a:p>
            <a:pPr rtl="1"/>
            <a:r>
              <a:rPr lang="fa-IR" sz="2400" dirty="0" smtClean="0">
                <a:cs typeface="B Nazanin" pitchFamily="2" charset="-78"/>
              </a:rPr>
              <a:t>دانشگاه فنی و حرفه ای آذربایجان غربی</a:t>
            </a:r>
          </a:p>
          <a:p>
            <a:pPr rtl="1"/>
            <a:r>
              <a:rPr lang="fa-IR" sz="2400" dirty="0" smtClean="0">
                <a:cs typeface="B Nazanin" pitchFamily="2" charset="-78"/>
              </a:rPr>
              <a:t>آموزشکده فنی دختران ارومیه</a:t>
            </a:r>
          </a:p>
          <a:p>
            <a:pPr rtl="1"/>
            <a:r>
              <a:rPr lang="fa-IR" sz="2400" dirty="0" smtClean="0">
                <a:cs typeface="B Nazanin" pitchFamily="2" charset="-78"/>
              </a:rPr>
              <a:t>گروه صنایع غذایی</a:t>
            </a:r>
          </a:p>
          <a:p>
            <a:pPr rtl="1"/>
            <a:r>
              <a:rPr lang="fa-IR" sz="2400" dirty="0" smtClean="0">
                <a:cs typeface="B Nazanin" pitchFamily="2" charset="-78"/>
              </a:rPr>
              <a:t>آزمایشگاه میکروب شناسی مواد غذایی</a:t>
            </a:r>
          </a:p>
          <a:p>
            <a:pPr rtl="1"/>
            <a:r>
              <a:rPr lang="fa-IR" sz="2400" dirty="0" smtClean="0">
                <a:cs typeface="B Nazanin" pitchFamily="2" charset="-78"/>
              </a:rPr>
              <a:t>(دوره کارشناسی)</a:t>
            </a:r>
          </a:p>
          <a:p>
            <a:pPr rtl="1"/>
            <a:r>
              <a:rPr lang="fa-IR" sz="2400" dirty="0" smtClean="0">
                <a:cs typeface="B Nazanin" pitchFamily="2" charset="-78"/>
              </a:rPr>
              <a:t>مدرس : فهیمه بابایی</a:t>
            </a:r>
          </a:p>
          <a:p>
            <a:pPr rtl="1"/>
            <a:r>
              <a:rPr lang="fa-IR" sz="2400" dirty="0" smtClean="0">
                <a:cs typeface="B Nazanin" pitchFamily="2" charset="-78"/>
              </a:rPr>
              <a:t>جلسه اول : اصول کار در آزمایشگاه و معرفی ابزارآلات شیشه ای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endParaRPr lang="en-US" dirty="0">
              <a:cs typeface="B Nazanin" pitchFamily="2" charset="-78"/>
            </a:endParaRPr>
          </a:p>
        </p:txBody>
      </p:sp>
      <p:pic>
        <p:nvPicPr>
          <p:cNvPr id="6" name="مقدمه میکروب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219200" y="2514600"/>
            <a:ext cx="304800" cy="304800"/>
          </a:xfrm>
          <a:prstGeom prst="rect">
            <a:avLst/>
          </a:prstGeom>
        </p:spPr>
      </p:pic>
      <p:pic>
        <p:nvPicPr>
          <p:cNvPr id="8" name="VID-20200408-WA0003.mp4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0" y="0"/>
            <a:ext cx="1828800" cy="137160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لوله دورهام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5122" name="Picture 2" descr="C:\Users\babaee\Desktop\فهیمه بابایی\تصاویر\لوله دورهام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752600"/>
            <a:ext cx="2933700" cy="2133600"/>
          </a:xfrm>
          <a:prstGeom prst="rect">
            <a:avLst/>
          </a:prstGeom>
          <a:noFill/>
        </p:spPr>
      </p:pic>
      <p:pic>
        <p:nvPicPr>
          <p:cNvPr id="5123" name="Picture 3" descr="C:\Users\babaee\Desktop\فهیمه بابایی\تصاویر\جالوله ای و لوله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600200"/>
            <a:ext cx="2143125" cy="2143125"/>
          </a:xfrm>
          <a:prstGeom prst="rect">
            <a:avLst/>
          </a:prstGeom>
          <a:noFill/>
        </p:spPr>
      </p:pic>
      <p:pic>
        <p:nvPicPr>
          <p:cNvPr id="5124" name="Picture 4" descr="C:\Users\babaee\Desktop\فهیمه بابایی\تصاویر\برس شستشو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4267200"/>
            <a:ext cx="2143125" cy="2143125"/>
          </a:xfrm>
          <a:prstGeom prst="rect">
            <a:avLst/>
          </a:prstGeom>
          <a:noFill/>
        </p:spPr>
      </p:pic>
      <p:pic>
        <p:nvPicPr>
          <p:cNvPr id="6" name="دورهام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685800" y="304800"/>
            <a:ext cx="304800" cy="3048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6476999" cy="4142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raffic" pitchFamily="2" charset="-78"/>
              </a:rPr>
              <a:t>اول ایمنی بعدا کار </a:t>
            </a:r>
            <a:endParaRPr lang="en-US" dirty="0">
              <a:cs typeface="B Traffic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b="1" dirty="0" smtClean="0">
                <a:hlinkClick r:id="rId3"/>
              </a:rPr>
              <a:t>الف) هشدارهای ایمنی</a:t>
            </a:r>
            <a:endParaRPr lang="fa-IR" dirty="0" smtClean="0"/>
          </a:p>
          <a:p>
            <a:pPr algn="r" rtl="1"/>
            <a:r>
              <a:rPr lang="fa-IR" dirty="0" smtClean="0"/>
              <a:t>۱- استفاده از روپوش سفید آزمایشگاه، دستکش و در صورت لزوم عینک، ماسک و … ضروری است. 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۲-احتیاط لازم در کاربرد محلولها و دقت به علایم هشدار دهنده</a:t>
            </a:r>
          </a:p>
          <a:p>
            <a:pPr algn="r" rtl="1">
              <a:buNone/>
            </a:pPr>
            <a:endParaRPr lang="en-US" dirty="0"/>
          </a:p>
        </p:txBody>
      </p:sp>
      <p:pic>
        <p:nvPicPr>
          <p:cNvPr id="7" name="اول ایمنی بعدا کار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5800" y="6096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5300" cap="all" dirty="0" smtClean="0"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cs typeface="B Traffic" pitchFamily="2" charset="-78"/>
                <a:hlinkClick r:id="rId3"/>
              </a:rPr>
              <a:t>ب) هشدارهای بهداشتی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۱- در آزمایشگاه از خوردن و آشامیدن خودداری نمائید.</a:t>
            </a:r>
          </a:p>
          <a:p>
            <a:pPr algn="r" rtl="1"/>
            <a:r>
              <a:rPr lang="fa-IR" dirty="0" smtClean="0"/>
              <a:t> ۲-  دستان خود را مرتب با آب و صابون و مواد ضدعفونی کننده شستشو دهید.</a:t>
            </a:r>
          </a:p>
          <a:p>
            <a:pPr algn="r" rtl="1"/>
            <a:r>
              <a:rPr lang="fa-IR" dirty="0" smtClean="0"/>
              <a:t>۳-  در تمیز نگه داشتن لوازم آزمایشگاه کوشا باشید. </a:t>
            </a:r>
          </a:p>
          <a:p>
            <a:pPr algn="r" rtl="1"/>
            <a:r>
              <a:rPr lang="fa-IR" dirty="0" smtClean="0"/>
              <a:t>4- وسایل مورد نیاز جهت کشت میکروبی  باید قبل از آزمایش سترون شوند.</a:t>
            </a:r>
          </a:p>
          <a:p>
            <a:pPr algn="r" rtl="1"/>
            <a:r>
              <a:rPr lang="fa-IR" dirty="0" smtClean="0"/>
              <a:t>5- بعد از اتمام کار، لوازم مورد استفاده را شسته ودر جای خود قرار داده و میز مورد استفاده خود را ضد عفونی کنید.</a:t>
            </a:r>
            <a:endParaRPr lang="en-US" dirty="0"/>
          </a:p>
        </p:txBody>
      </p:sp>
      <p:pic>
        <p:nvPicPr>
          <p:cNvPr id="4" name="هشدارهای بهداشت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57200" y="3048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sz="5300" cap="all" dirty="0" smtClean="0"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cs typeface="B Traffic" pitchFamily="2" charset="-78"/>
                <a:hlinkClick r:id="rId3"/>
              </a:rPr>
              <a:t>ج) هشدارهای زیست محیطی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۱-  هیچگاه محیط کشت حاوی</a:t>
            </a:r>
            <a:r>
              <a:rPr lang="fa-IR" dirty="0" smtClean="0">
                <a:hlinkClick r:id="rId3"/>
              </a:rPr>
              <a:t> میکروارگانیسم</a:t>
            </a:r>
            <a:r>
              <a:rPr lang="fa-IR" dirty="0" smtClean="0"/>
              <a:t> زنده را داخل دستشویی نریزید.</a:t>
            </a:r>
          </a:p>
          <a:p>
            <a:pPr algn="r" rtl="1"/>
            <a:r>
              <a:rPr lang="fa-IR" dirty="0" smtClean="0"/>
              <a:t>۲- از انتشار میکروب‌ها به خارج از آزمایشگاه جلوگیری کنید.</a:t>
            </a:r>
          </a:p>
          <a:p>
            <a:pPr algn="r" rtl="1"/>
            <a:r>
              <a:rPr lang="fa-IR" dirty="0" smtClean="0"/>
              <a:t>۳- کلیه مواد مصرف شده را در ظروف مخصوص بسته بندی کرده و به خارج از آزمایشگاه انتقال دهید. همچنین از برچسب حاوی اطلاعات داخل بسته ها نیز استفاده کنید.</a:t>
            </a:r>
          </a:p>
          <a:p>
            <a:pPr algn="r" rtl="1"/>
            <a:r>
              <a:rPr lang="fa-IR" dirty="0" smtClean="0"/>
              <a:t>۴- با دقت در انجام آزمایشات از مصرف بی رویه مواد خودداری نمایید.</a:t>
            </a:r>
          </a:p>
          <a:p>
            <a:pPr algn="r" rtl="1"/>
            <a:endParaRPr lang="en-US" dirty="0"/>
          </a:p>
        </p:txBody>
      </p:sp>
      <p:pic>
        <p:nvPicPr>
          <p:cNvPr id="5" name="4-زیست محیطی .میکروب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85800" y="3810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ar-SA" sz="3200" cap="all" dirty="0" smtClean="0"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cs typeface="B Traffic" pitchFamily="2" charset="-78"/>
                <a:hlinkClick r:id="rId3"/>
              </a:rPr>
              <a:t>تجهیزات و دستگاه های موجود در آزمایشگاه میکروب شناسی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fontAlgn="base"/>
            <a:r>
              <a:rPr lang="ar-SA" b="1" dirty="0" smtClean="0"/>
              <a:t>تجهیزات</a:t>
            </a:r>
            <a:r>
              <a:rPr lang="en-US" b="1" dirty="0" smtClean="0"/>
              <a:t> 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ارلن ، بشر ، لوله آزمایش ( ساده و درپیچ دار) ، پیپت ، پلیت (پلاستیکی یا شیشه ای)استوانه مدرج ، چراغ گازی یا الکلی ، سه پایه ، توری نسوز ، جا لوله ای ، جار بیهوازی،پوار ، لوله دورهام ، لام ، لامل ، پنس ، قیچی ، قاشقک یا کاردک ،گازپک ، دستکش، ماسک و</a:t>
            </a:r>
            <a:r>
              <a:rPr lang="en-US" dirty="0" smtClean="0"/>
              <a:t>  . . . . .</a:t>
            </a:r>
          </a:p>
          <a:p>
            <a:pPr algn="r" rtl="1" fontAlgn="base"/>
            <a:r>
              <a:rPr lang="ar-SA" dirty="0" smtClean="0"/>
              <a:t>دستگاه ها</a:t>
            </a:r>
            <a:r>
              <a:rPr lang="en-US" dirty="0" smtClean="0"/>
              <a:t> :</a:t>
            </a:r>
            <a:br>
              <a:rPr lang="en-US" dirty="0" smtClean="0"/>
            </a:br>
            <a:r>
              <a:rPr lang="fa-IR" dirty="0" smtClean="0"/>
              <a:t>دستگاه</a:t>
            </a:r>
            <a:r>
              <a:rPr lang="ar-SA" dirty="0" smtClean="0"/>
              <a:t>های</a:t>
            </a:r>
            <a:r>
              <a:rPr lang="fa-IR" dirty="0" smtClean="0"/>
              <a:t> اس</a:t>
            </a:r>
            <a:r>
              <a:rPr lang="ar-SA" dirty="0" smtClean="0"/>
              <a:t>تریلیزاسیون  : </a:t>
            </a:r>
            <a:r>
              <a:rPr lang="fa-IR" dirty="0" smtClean="0"/>
              <a:t>فور و</a:t>
            </a:r>
            <a:r>
              <a:rPr lang="ar-SA" dirty="0" smtClean="0"/>
              <a:t> </a:t>
            </a:r>
            <a:r>
              <a:rPr lang="fa-IR" dirty="0" smtClean="0"/>
              <a:t>ات</a:t>
            </a:r>
            <a:r>
              <a:rPr lang="ar-SA" dirty="0" smtClean="0"/>
              <a:t>وکلاوها  </a:t>
            </a:r>
            <a:r>
              <a:rPr lang="fa-IR" dirty="0" smtClean="0"/>
              <a:t>-</a:t>
            </a:r>
            <a:r>
              <a:rPr lang="ar-SA" dirty="0" smtClean="0"/>
              <a:t>انکوباتور  ،  بن ماری </a:t>
            </a:r>
            <a:r>
              <a:rPr lang="fa-IR" dirty="0" smtClean="0"/>
              <a:t>- </a:t>
            </a:r>
            <a:r>
              <a:rPr lang="ar-SA" dirty="0" smtClean="0"/>
              <a:t>میکروسکوپ ، سانتریفیوژ ، کلونی کانتر</a:t>
            </a:r>
            <a:r>
              <a:rPr lang="fa-IR" dirty="0" smtClean="0"/>
              <a:t> و...</a:t>
            </a:r>
            <a:endParaRPr lang="en-US" dirty="0" smtClean="0"/>
          </a:p>
          <a:p>
            <a:pPr algn="r" rtl="1"/>
            <a:endParaRPr lang="en-US" dirty="0"/>
          </a:p>
        </p:txBody>
      </p:sp>
      <p:pic>
        <p:nvPicPr>
          <p:cNvPr id="4" name="تجهیزات و دستگاهها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81000" y="228600"/>
            <a:ext cx="304800" cy="304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بشر، ارلن مایر و استوانه مدرج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1026" name="Picture 2" descr="C:\Users\babaee\Desktop\فهیمه بابایی\تصاویر\شیشع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368550"/>
            <a:ext cx="5581650" cy="3171825"/>
          </a:xfrm>
          <a:prstGeom prst="rect">
            <a:avLst/>
          </a:prstGeom>
          <a:noFill/>
        </p:spPr>
      </p:pic>
      <p:pic>
        <p:nvPicPr>
          <p:cNvPr id="5" name="بشر ارلن مایر استوانه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04800" y="3810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بالن ژوژه ، پی پت و پوآر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2050" name="Picture 2" descr="C:\Users\babaee\Desktop\فهیمه بابایی\تصاویر\بالن ژوژه.pn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1752600"/>
            <a:ext cx="2390775" cy="1914525"/>
          </a:xfrm>
          <a:prstGeom prst="rect">
            <a:avLst/>
          </a:prstGeom>
          <a:noFill/>
        </p:spPr>
      </p:pic>
      <p:pic>
        <p:nvPicPr>
          <p:cNvPr id="2051" name="Picture 3" descr="C:\Users\babaee\Desktop\فهیمه بابایی\تصاویر\پی پت ساده و حبابدار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1752600"/>
            <a:ext cx="2219325" cy="2066925"/>
          </a:xfrm>
          <a:prstGeom prst="rect">
            <a:avLst/>
          </a:prstGeom>
          <a:noFill/>
        </p:spPr>
      </p:pic>
      <p:pic>
        <p:nvPicPr>
          <p:cNvPr id="2052" name="Picture 4" descr="C:\Users\babaee\Desktop\فهیمه بابایی\تصاویر\پوآر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4114800"/>
            <a:ext cx="1885950" cy="2428875"/>
          </a:xfrm>
          <a:prstGeom prst="rect">
            <a:avLst/>
          </a:prstGeom>
          <a:noFill/>
        </p:spPr>
      </p:pic>
      <p:pic>
        <p:nvPicPr>
          <p:cNvPr id="6" name="22 -محیط کشت -میکروب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7" name="بالن ژوژه  پیپت پوآر.m4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838200" y="457200"/>
            <a:ext cx="304800" cy="3048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توری و مثلث نسوز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3074" name="Picture 2" descr="C:\Users\babaee\Desktop\فهیمه بابایی\تصاویر\مثلث نسوز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057400"/>
            <a:ext cx="2105767" cy="1944440"/>
          </a:xfrm>
          <a:prstGeom prst="rect">
            <a:avLst/>
          </a:prstGeom>
          <a:noFill/>
        </p:spPr>
      </p:pic>
      <p:pic>
        <p:nvPicPr>
          <p:cNvPr id="3075" name="Picture 3" descr="C:\Users\babaee\Desktop\فهیمه بابایی\تصاویر\چراغ الکلی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4495800"/>
            <a:ext cx="1956103" cy="1903876"/>
          </a:xfrm>
          <a:prstGeom prst="rect">
            <a:avLst/>
          </a:prstGeom>
          <a:noFill/>
        </p:spPr>
      </p:pic>
      <p:pic>
        <p:nvPicPr>
          <p:cNvPr id="3076" name="Picture 4" descr="C:\Users\babaee\Desktop\فهیمه بابایی\تصاویر\سه پایه.jp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1828800"/>
            <a:ext cx="2143125" cy="2143125"/>
          </a:xfrm>
          <a:prstGeom prst="rect">
            <a:avLst/>
          </a:prstGeom>
          <a:noFill/>
        </p:spPr>
      </p:pic>
      <p:pic>
        <p:nvPicPr>
          <p:cNvPr id="1026" name="Picture 2" descr="C:\Users\babaee\Desktop\فهیمه بابایی\تصاویر\توری نسوز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2057400"/>
            <a:ext cx="2238375" cy="1962150"/>
          </a:xfrm>
          <a:prstGeom prst="rect">
            <a:avLst/>
          </a:prstGeom>
          <a:noFill/>
        </p:spPr>
      </p:pic>
      <p:pic>
        <p:nvPicPr>
          <p:cNvPr id="7" name="توری و مثلث نسوز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tretch>
            <a:fillRect/>
          </a:stretch>
        </p:blipFill>
        <p:spPr>
          <a:xfrm>
            <a:off x="914400" y="304800"/>
            <a:ext cx="304800" cy="3048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جار بیهوازی و گاز پک</a:t>
            </a:r>
            <a:endParaRPr lang="en-US" dirty="0">
              <a:cs typeface="B Nazanin" pitchFamily="2" charset="-78"/>
            </a:endParaRPr>
          </a:p>
        </p:txBody>
      </p:sp>
      <p:pic>
        <p:nvPicPr>
          <p:cNvPr id="4098" name="Picture 2" descr="C:\Users\babaee\Desktop\فهیمه بابایی\تصاویر\جار بیهوازی 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905000"/>
            <a:ext cx="2647756" cy="2019300"/>
          </a:xfrm>
          <a:prstGeom prst="rect">
            <a:avLst/>
          </a:prstGeom>
          <a:noFill/>
        </p:spPr>
      </p:pic>
      <p:pic>
        <p:nvPicPr>
          <p:cNvPr id="4099" name="Picture 3" descr="C:\Users\babaee\Desktop\فهیمه بابایی\تصاویر\جار بیهوازی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1905000"/>
            <a:ext cx="2228850" cy="2047875"/>
          </a:xfrm>
          <a:prstGeom prst="rect">
            <a:avLst/>
          </a:prstGeom>
          <a:noFill/>
        </p:spPr>
      </p:pic>
      <p:pic>
        <p:nvPicPr>
          <p:cNvPr id="5" name="جا بیهواز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685800" y="457200"/>
            <a:ext cx="304800" cy="3048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</TotalTime>
  <Words>155</Words>
  <Application>Microsoft Office PowerPoint</Application>
  <PresentationFormat>On-screen Show (4:3)</PresentationFormat>
  <Paragraphs>44</Paragraphs>
  <Slides>11</Slides>
  <Notes>0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بسم الله الرحمن الرحیم</vt:lpstr>
      <vt:lpstr>اول ایمنی بعدا کار </vt:lpstr>
      <vt:lpstr>ب) هشدارهای بهداشتی </vt:lpstr>
      <vt:lpstr>ج) هشدارهای زیست محیطی </vt:lpstr>
      <vt:lpstr>تجهیزات و دستگاه های موجود در آزمایشگاه میکروب شناسی </vt:lpstr>
      <vt:lpstr>بشر، ارلن مایر و استوانه مدرج</vt:lpstr>
      <vt:lpstr>بالن ژوژه ، پی پت و پوآر</vt:lpstr>
      <vt:lpstr>توری و مثلث نسوز</vt:lpstr>
      <vt:lpstr>جار بیهوازی و گاز پک</vt:lpstr>
      <vt:lpstr>لوله دورهام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babaee</dc:creator>
  <cp:lastModifiedBy>babaee</cp:lastModifiedBy>
  <cp:revision>61</cp:revision>
  <dcterms:created xsi:type="dcterms:W3CDTF">2006-08-16T00:00:00Z</dcterms:created>
  <dcterms:modified xsi:type="dcterms:W3CDTF">2020-04-13T10:53:58Z</dcterms:modified>
</cp:coreProperties>
</file>