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000" max="10000" units="dev"/>
          <inkml:channel name="Y" type="integer" min="-10000" max="10000" units="dev"/>
          <inkml:channel name="F" type="integer" max="255" units="dev"/>
          <inkml:channel name="T" type="integer" units="dev"/>
        </inkml:traceFormat>
        <inkml:channelProperties>
          <inkml:channelProperty channel="X" name="resolution" value="1" units="1/dev"/>
          <inkml:channelProperty channel="Y" name="resolution" value="1" units="1/dev"/>
          <inkml:channelProperty channel="F" name="resolution" value="1" units="1/dev"/>
          <inkml:channelProperty channel="T" name="resolution" value="0" units="1/dev"/>
        </inkml:channelProperties>
      </inkml:inkSource>
      <inkml:timestamp xml:id="ts0" timeString="2020-04-13T02:23:15.32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antiAliased" value="0"/>
    </inkml:brush>
    <inkml:brush xml:id="br1">
      <inkml:brushProperty name="width" value="0.05292" units="cm"/>
      <inkml:brushProperty name="height" value="0.05292" units="cm"/>
      <inkml:brushProperty name="color" value="#57D200"/>
      <inkml:brushProperty name="antiAliased" value="0"/>
    </inkml:brush>
    <inkml:brush xml:id="br2">
      <inkml:brushProperty name="width" value="0.05292" units="cm"/>
      <inkml:brushProperty name="height" value="0.05292" units="cm"/>
      <inkml:brushProperty name="color" value="#FF8000"/>
      <inkml:brushProperty name="antiAliased" value="0"/>
    </inkml:brush>
    <inkml:brush xml:id="br3">
      <inkml:brushProperty name="width" value="0.05292" units="cm"/>
      <inkml:brushProperty name="height" value="0.05292" units="cm"/>
      <inkml:brushProperty name="color" value="#3165BB"/>
      <inkml:brushProperty name="antiAliased" value="0"/>
    </inkml:brush>
  </inkml:definitions>
  <inkml:trace contextRef="#ctx0" brushRef="#br0">18298 2920 255 0,'15'15'0'0,"2"-15"0"0,-2 30 0 0,0-13 0 0,0-17 0 0,3 15 0 0,11-15 0 0</inkml:trace>
  <inkml:trace contextRef="#ctx0" brushRef="#br0" timeOffset="1">15257 3107 255 0,'0'30'0'0,"-17"3"0"0,2-18 0 0,47-15 0 0,-32 32 0 0,15-17 0 0,-15-62 0 0,0 47 0 0</inkml:trace>
  <inkml:trace contextRef="#ctx0" brushRef="#br1" timeOffset="2">19568 5368 255 0,'15'30'0'0,"-15"-15"0"0,0 2 0 0,17-2 0 0,-2 0 0 0,0 18 0 0,-45-33 0 0,13 0 0 0,17-33 0 0</inkml:trace>
  <inkml:trace contextRef="#ctx0" brushRef="#br1" timeOffset="3">14896 5775 255 0,'0'-32'0'0,"-17"-16"0"0,34 18 0 0,-17 15 0 0,0 15 0 0,15-17 0 0,-30 2 0 0</inkml:trace>
  <inkml:trace contextRef="#ctx0" brushRef="#br2" timeOffset="4">20853 9652 255 0,'-30'-18'0'0,"60"18"0"0</inkml:trace>
  <inkml:trace contextRef="#ctx0" brushRef="#br2" timeOffset="5">14299 9557 255 0,'32'-15'0'0,"-64"15"0"0</inkml:trace>
  <inkml:trace contextRef="#ctx0" brushRef="#br3" timeOffset="6">14959 12207 255 0,'-15'-30'0'0,"15"30"0"0,-18 30 0 0,51-30 0 0,-18 0 0 0,2 18 0 0,13-18 0 0</inkml:trace>
  <inkml:trace contextRef="#ctx0" brushRef="#br3" timeOffset="7">20178 12207 255 0,'-15'-15'0'0,"0"0"0"0,15 45 0 0,15-12 0 0,-15-3 0 0,-30-15 0 0,13 0 0 0,2 0 0 0,0 0 0 0,0-15 0 0,15-33 0 0</inkml:trace>
  <inkml:trace contextRef="#ctx0" brushRef="#br3" timeOffset="8">25290 26645 255 0,'-32'-205'0'0,"32"-45"0"0,47-174 0 0,48-156 0 0,0 61 0 0,-18 191 0 0,50 124 0 0,-127 171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76C3-23F6-0746-B573-3C7566F8C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2E0DCB-5203-AC4E-935A-1BB351E28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A5F50-0363-2F44-A201-90AA5FD5A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3FA4D-C643-D248-84BE-11511EA06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DB89C-FA05-CF40-8227-9964045B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45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91AE-F522-2545-B369-23E0B96D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123F-6982-8442-B522-200335777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6B78C-FBD5-1E40-B0CF-0F5051EB8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3BECA-4876-4C4F-B55B-B48C71AD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C263F-CC72-F040-83DD-DD27D2C9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39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FC917-E345-9F46-BD1A-7E38B339C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BA55C-9EE9-0141-B731-9806F0D2D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543EC-9952-DB49-B0DA-C54F7B17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D5530-9991-C147-8EBB-548E2846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A0872-ACC7-1E4F-96AF-D80BB89D6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9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C9B4E-8B27-F642-B7B0-DAA6D10E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49A90-9A84-5D44-8904-DA92E62D8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CB32D-58F6-0F4A-848A-4059E5AAA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FEC88-F98B-664F-BFF3-BC0DF732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73D83-6BA2-8241-9845-ABECF181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1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6FBC-5E13-9A41-86DB-6AFBA73C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EF1C1-1C09-FA49-BCFB-E59D351AF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4B029-714C-BB4A-AE8F-E50141D8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387BF-40FA-4C48-9F73-0C1F69DE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AA2B4-FDE1-5745-8500-A55BB4C3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1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5F048-36B0-8346-B964-2FE2D36C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2F99B-4905-ED4F-B781-C9502D715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8D041-911D-A24E-9C39-66ECF65BE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8A8A3-F34E-E04E-9F96-10FF21923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0EA28-0C18-E048-84E8-297CAF0F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3FF1F-06B1-B744-AA83-C484E53C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9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3410A-2D36-3A46-A3B2-D0F10B83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1D077-1346-2D42-80F9-C7E2B75F1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08A62-D2C9-1245-A46A-DC7FEAE80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D1A6A4-8171-A94C-8B3B-F21CD56749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EA50F5-4B80-1B4B-AACB-4CB00AFD9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D01ABB-8847-CA4F-A9B3-BE4B947CA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11830E-EFE7-9943-97FD-2600AC02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760D5B-36FA-424B-99BF-1FFFDCA3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4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20353-4E73-4348-8266-36B60A142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962038-9960-594A-8E40-B9DDA499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9B6E1-6B20-EE42-8B60-68580DDB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6A5B6-B493-E448-AEEE-21F93B2C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3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1BAA74-07FC-714B-AA7E-7CF83ECB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879B10-13F0-544E-8CDD-82BCB134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0EFC4-0CB4-C842-954E-9AB000FF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4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ECE9A-8F1F-0642-8FE2-CDB907C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8C844-2C7A-9C45-B483-620A77A06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42E08-3C4A-BC4A-A2F2-D08342CEF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24B76-728A-D54A-8E5D-E4A3B07F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4894B-737B-8943-BA32-F98A4817D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2CD80-E767-9E41-BB67-2AF33145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63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86D2-416B-CB44-9A29-65CB7A2C0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586499-ABCA-DD48-9AE3-AA399B3A69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0E72F-6EDB-D443-9699-9DA727C3C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FB4A8-6394-714B-B3F6-606FC84D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558EC-5F3A-FD4A-90AD-09AA1C503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50001-7A95-3340-9A5A-7CEB479DE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B660B5-DCEB-3D48-9F35-E25399A4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E6EE9-FBD4-CB4C-9923-5116996B7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B89BA-EA55-2745-ADDB-D412D4B41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F49B1-75A4-6A4D-A17C-F2CC8441C79F}" type="datetimeFigureOut">
              <a:rPr lang="en-US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560F7-62CD-9148-BF89-78DE7776A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D316-D6E6-A441-AB8A-0882CC54F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9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8.m4a" /><Relationship Id="rId1" Type="http://schemas.microsoft.com/office/2007/relationships/media" Target="../media/media8.m4a" /><Relationship Id="rId4" Type="http://schemas.openxmlformats.org/officeDocument/2006/relationships/image" Target="../media/image4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5" Type="http://schemas.openxmlformats.org/officeDocument/2006/relationships/image" Target="../media/image4.png" /><Relationship Id="rId4" Type="http://schemas.openxmlformats.org/officeDocument/2006/relationships/image" Target="../media/image5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5" Type="http://schemas.openxmlformats.org/officeDocument/2006/relationships/image" Target="../media/image4.png" /><Relationship Id="rId4" Type="http://schemas.openxmlformats.org/officeDocument/2006/relationships/image" Target="../media/image6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5" Type="http://schemas.openxmlformats.org/officeDocument/2006/relationships/image" Target="../media/image4.png" /><Relationship Id="rId4" Type="http://schemas.openxmlformats.org/officeDocument/2006/relationships/image" Target="../media/image7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4.png" /><Relationship Id="rId2" Type="http://schemas.openxmlformats.org/officeDocument/2006/relationships/audio" Target="../media/media7.m4a" /><Relationship Id="rId1" Type="http://schemas.microsoft.com/office/2007/relationships/media" Target="../media/media7.m4a" /><Relationship Id="rId6" Type="http://schemas.openxmlformats.org/officeDocument/2006/relationships/image" Target="../media/image8.png" /><Relationship Id="rId5" Type="http://schemas.openxmlformats.org/officeDocument/2006/relationships/customXml" Target="../ink/ink1.xml" /><Relationship Id="rId4" Type="http://schemas.openxmlformats.org/officeDocument/2006/relationships/image" Target="../media/image8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1141D135-8762-174A-BB4C-DE96F86D83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4F1C-C99A-1445-8AC1-AE1912CE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4031"/>
          </a:xfrm>
        </p:spPr>
        <p:txBody>
          <a:bodyPr/>
          <a:lstStyle/>
          <a:p>
            <a:pPr algn="ctr"/>
            <a:r>
              <a:rPr lang="fa-IR"/>
              <a:t>پرسش ها</a:t>
            </a:r>
            <a:endParaRPr lang="en-US"/>
          </a:p>
        </p:txBody>
      </p:sp>
      <p:pic>
        <p:nvPicPr>
          <p:cNvPr id="3" name="شیمی مواد۷-۷.m4a">
            <a:hlinkClick r:id="" action="ppaction://media"/>
            <a:extLst>
              <a:ext uri="{FF2B5EF4-FFF2-40B4-BE49-F238E27FC236}">
                <a16:creationId xmlns:a16="http://schemas.microsoft.com/office/drawing/2014/main" id="{7831FE1E-A2D7-364F-AB48-5529CF0EC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5057" y="3363996"/>
            <a:ext cx="1955160" cy="19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7286E89-ABB0-A349-8F9F-2636F5055E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3" t="8862" r="-11432" b="57178"/>
          <a:stretch/>
        </p:blipFill>
        <p:spPr>
          <a:xfrm>
            <a:off x="2981201" y="1385455"/>
            <a:ext cx="6202284" cy="372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33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736C4-B52C-8247-AB77-6949FB2A7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000"/>
              <a:t>آموزشکده فنی و حرفه ای دختران ارومیه</a:t>
            </a:r>
          </a:p>
          <a:p>
            <a:pPr marL="0" indent="0" algn="r">
              <a:buNone/>
            </a:pPr>
            <a:r>
              <a:rPr lang="fa-IR" sz="4000"/>
              <a:t>شیمی مواد غذایی</a:t>
            </a:r>
          </a:p>
          <a:p>
            <a:pPr marL="0" indent="0" algn="r">
              <a:buNone/>
            </a:pPr>
            <a:r>
              <a:rPr lang="fa-IR" sz="4000"/>
              <a:t>مدرس نغمه کوهنورد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3FE2D0-4FA9-5B48-B12C-6B86CF261A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7" r="-1045" b="17401"/>
          <a:stretch/>
        </p:blipFill>
        <p:spPr>
          <a:xfrm>
            <a:off x="838200" y="2442658"/>
            <a:ext cx="3125731" cy="31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87CFF-1532-0D44-B360-D6853CF6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10687"/>
          </a:xfrm>
        </p:spPr>
        <p:txBody>
          <a:bodyPr/>
          <a:lstStyle/>
          <a:p>
            <a:pPr algn="ctr"/>
            <a:r>
              <a:rPr lang="fa-IR"/>
              <a:t>کربو هیدراتها</a:t>
            </a:r>
            <a:endParaRPr lang="en-US"/>
          </a:p>
        </p:txBody>
      </p:sp>
      <p:pic>
        <p:nvPicPr>
          <p:cNvPr id="3" name="شیمی مواد۷-۱.m4a">
            <a:hlinkClick r:id="" action="ppaction://media"/>
            <a:extLst>
              <a:ext uri="{FF2B5EF4-FFF2-40B4-BE49-F238E27FC236}">
                <a16:creationId xmlns:a16="http://schemas.microsoft.com/office/drawing/2014/main" id="{82D267A2-E482-BA40-A303-591625E2E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5343895" y="3952811"/>
            <a:ext cx="2034330" cy="203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1FFD0-FD08-AC4C-8A51-3B149A521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421" y="1138258"/>
            <a:ext cx="10515600" cy="1325563"/>
          </a:xfrm>
        </p:spPr>
        <p:txBody>
          <a:bodyPr/>
          <a:lstStyle/>
          <a:p>
            <a:pPr algn="ctr"/>
            <a:r>
              <a:rPr lang="fa-IR"/>
              <a:t>منو ساکارید ها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F7520-4C5B-8449-82CD-8FFE24305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12" y="2722460"/>
            <a:ext cx="10515600" cy="4351338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fa-IR" sz="3600"/>
              <a:t>آلدوز ها</a:t>
            </a:r>
          </a:p>
          <a:p>
            <a:pPr marL="457200" lvl="1" indent="0" algn="ctr">
              <a:buNone/>
            </a:pPr>
            <a:endParaRPr lang="fa-IR" sz="3600"/>
          </a:p>
          <a:p>
            <a:pPr marL="457200" lvl="1" indent="0" algn="ctr">
              <a:buNone/>
            </a:pPr>
            <a:r>
              <a:rPr lang="fa-IR" sz="3600"/>
              <a:t>کتوز ها</a:t>
            </a:r>
            <a:endParaRPr lang="en-US" sz="3600"/>
          </a:p>
        </p:txBody>
      </p:sp>
      <p:pic>
        <p:nvPicPr>
          <p:cNvPr id="4" name="شیمی مواد۷-۲.m4a">
            <a:hlinkClick r:id="" action="ppaction://media"/>
            <a:extLst>
              <a:ext uri="{FF2B5EF4-FFF2-40B4-BE49-F238E27FC236}">
                <a16:creationId xmlns:a16="http://schemas.microsoft.com/office/drawing/2014/main" id="{2C041E96-8FD9-5945-AB19-07D9E30A0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003" y="3162837"/>
            <a:ext cx="2306472" cy="230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6398C843-C3DC-3743-B43D-E7348529E0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3" r="-24350" b="17172"/>
          <a:stretch/>
        </p:blipFill>
        <p:spPr>
          <a:xfrm>
            <a:off x="3933701" y="1422565"/>
            <a:ext cx="4428507" cy="4428506"/>
          </a:xfrm>
          <a:prstGeom prst="rect">
            <a:avLst/>
          </a:prstGeom>
        </p:spPr>
      </p:pic>
      <p:pic>
        <p:nvPicPr>
          <p:cNvPr id="2" name="شیمی مواد ۷-۳.m4a">
            <a:hlinkClick r:id="" action="ppaction://media"/>
            <a:extLst>
              <a:ext uri="{FF2B5EF4-FFF2-40B4-BE49-F238E27FC236}">
                <a16:creationId xmlns:a16="http://schemas.microsoft.com/office/drawing/2014/main" id="{9CDB842F-91AC-3648-86DF-DEA8FC344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914" y="3908962"/>
            <a:ext cx="1867890" cy="186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7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FDFD5C5-C7F7-FF44-9007-9687E55A6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19666"/>
            <a:ext cx="3048000" cy="5418667"/>
          </a:xfrm>
          <a:prstGeom prst="rect">
            <a:avLst/>
          </a:prstGeom>
        </p:spPr>
      </p:pic>
      <p:pic>
        <p:nvPicPr>
          <p:cNvPr id="2" name="شیمی مواد ۷-۴.m4a">
            <a:hlinkClick r:id="" action="ppaction://media"/>
            <a:extLst>
              <a:ext uri="{FF2B5EF4-FFF2-40B4-BE49-F238E27FC236}">
                <a16:creationId xmlns:a16="http://schemas.microsoft.com/office/drawing/2014/main" id="{2257C981-AACB-2E4A-929A-EA40F6624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1028" y="3227924"/>
            <a:ext cx="1725076" cy="172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B232675-6640-8140-9055-2D15E7CD1F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974" r="405" b="37262"/>
          <a:stretch/>
        </p:blipFill>
        <p:spPr>
          <a:xfrm>
            <a:off x="3397662" y="1397824"/>
            <a:ext cx="5396676" cy="4156364"/>
          </a:xfrm>
          <a:prstGeom prst="rect">
            <a:avLst/>
          </a:prstGeom>
        </p:spPr>
      </p:pic>
      <p:pic>
        <p:nvPicPr>
          <p:cNvPr id="2" name="شیمی مواد ۷-۵.m4a">
            <a:hlinkClick r:id="" action="ppaction://media"/>
            <a:extLst>
              <a:ext uri="{FF2B5EF4-FFF2-40B4-BE49-F238E27FC236}">
                <a16:creationId xmlns:a16="http://schemas.microsoft.com/office/drawing/2014/main" id="{24A8F5A3-44FA-CF46-AA53-340FA596F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046" y="2961411"/>
            <a:ext cx="1776350" cy="17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8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E7343C7-144E-B741-9DC4-7B887FFA73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435" b="15574"/>
          <a:stretch/>
        </p:blipFill>
        <p:spPr>
          <a:xfrm>
            <a:off x="4218214" y="719667"/>
            <a:ext cx="4255325" cy="53169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E244398-AF49-0748-B1DF-2EB56D508A38}"/>
                  </a:ext>
                </a:extLst>
              </p14:cNvPr>
              <p14:cNvContentPartPr/>
              <p14:nvPr/>
            </p14:nvContentPartPr>
            <p14:xfrm>
              <a:off x="5147280" y="1051200"/>
              <a:ext cx="4104360" cy="8541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E244398-AF49-0748-B1DF-2EB56D508A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37920" y="1041840"/>
                <a:ext cx="4123080" cy="8560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شیمی مواد۷-۶.m4a">
            <a:hlinkClick r:id="" action="ppaction://media"/>
            <a:extLst>
              <a:ext uri="{FF2B5EF4-FFF2-40B4-BE49-F238E27FC236}">
                <a16:creationId xmlns:a16="http://schemas.microsoft.com/office/drawing/2014/main" id="{0144761D-271D-8B40-A43F-4CACBB90F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3539" y="2808019"/>
            <a:ext cx="2300845" cy="23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کربو هیدراتها</vt:lpstr>
      <vt:lpstr>منو ساکارید ها</vt:lpstr>
      <vt:lpstr>PowerPoint Presentation</vt:lpstr>
      <vt:lpstr>PowerPoint Presentation</vt:lpstr>
      <vt:lpstr>PowerPoint Presentation</vt:lpstr>
      <vt:lpstr>PowerPoint Presentation</vt:lpstr>
      <vt:lpstr>پرسش ها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7</cp:revision>
  <dcterms:created xsi:type="dcterms:W3CDTF">2020-04-10T18:58:53Z</dcterms:created>
  <dcterms:modified xsi:type="dcterms:W3CDTF">2020-04-13T02:30:14Z</dcterms:modified>
</cp:coreProperties>
</file>