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7" r:id="rId4"/>
    <p:sldId id="258" r:id="rId5"/>
    <p:sldId id="259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tableStyles" Target="tableStyles.xml" /><Relationship Id="rId2" Type="http://schemas.openxmlformats.org/officeDocument/2006/relationships/slide" Target="slides/slid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theme" Target="theme/theme1.xml" /><Relationship Id="rId5" Type="http://schemas.openxmlformats.org/officeDocument/2006/relationships/slide" Target="slides/slide4.xml" /><Relationship Id="rId10" Type="http://schemas.openxmlformats.org/officeDocument/2006/relationships/viewProps" Target="viewProps.xml" /><Relationship Id="rId4" Type="http://schemas.openxmlformats.org/officeDocument/2006/relationships/slide" Target="slides/slide3.xml" /><Relationship Id="rId9" Type="http://schemas.openxmlformats.org/officeDocument/2006/relationships/presProps" Target="presProp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5C2C3-2653-0E4C-8C25-7391B32B5C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F401C7-B260-7C4C-989D-74F057BAC6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96A28C-4EA0-6B45-B960-26CD2BAE6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487B8-A352-3F43-8C07-0F6711AB9686}" type="datetimeFigureOut">
              <a:rPr lang="en-US"/>
              <a:t>4/9/2020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1544B5-3CF4-7A4D-A339-F9300AC9B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4FC0BC-A8FA-E141-9E38-9A68CEE33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24D56-CF51-3243-A5A1-F6AEDB5148D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217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C366B-BED0-0A4F-A0C7-6E74D20E0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88DAA3-54E7-1442-B6EB-EE051104A0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9C2099-C2F9-5A4F-B297-545E3C86F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487B8-A352-3F43-8C07-0F6711AB9686}" type="datetimeFigureOut">
              <a:rPr lang="en-US"/>
              <a:t>4/9/2020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DDB81F-71BF-AF4F-AD62-95873DAAE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877876-377E-2A4B-B9D2-FF394C088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24D56-CF51-3243-A5A1-F6AEDB5148D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7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AD08534-CA07-6F43-8F37-834360CD48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0636CB-7113-0E42-961B-86D45AF7FF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72CE4C-9323-5A42-8571-04D7A41B4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487B8-A352-3F43-8C07-0F6711AB9686}" type="datetimeFigureOut">
              <a:rPr lang="en-US"/>
              <a:t>4/9/2020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3B0C9D-CDB9-A845-9F06-2035F2AA6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6282FB-74E3-8742-82AF-2C2D899FD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24D56-CF51-3243-A5A1-F6AEDB5148D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590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B123D-F50A-7E48-B8E3-83111406F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BF78B6-5C37-4942-9EBC-B8EC74BF61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DE0B5D-8BDB-4B4A-99B5-561B514DF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487B8-A352-3F43-8C07-0F6711AB9686}" type="datetimeFigureOut">
              <a:rPr lang="en-US"/>
              <a:t>4/9/2020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EEB6B9-A1AA-8144-AFEA-4FD766304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E751FF-3E71-DB41-B452-C427148C6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24D56-CF51-3243-A5A1-F6AEDB5148D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606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0F9CB-5D00-454A-8F48-37DFF0DE6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91DD29-8BED-3843-825B-B97CE581E0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72BA43-A89F-6D4E-A331-EA2F0D3F5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487B8-A352-3F43-8C07-0F6711AB9686}" type="datetimeFigureOut">
              <a:rPr lang="en-US"/>
              <a:t>4/9/2020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8AF39-514D-5E4A-9EED-297A126EC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2917EE-DEF8-0A4A-9013-1D68F3019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24D56-CF51-3243-A5A1-F6AEDB5148D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880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F7E50-100B-9543-AFCD-A74309528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DD8410-AD09-AB45-B417-8F2D981B77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911592-D0C5-F243-8B6C-8414BF8E2E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A52A90-32D3-E74C-BA87-AC11E6EC1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487B8-A352-3F43-8C07-0F6711AB9686}" type="datetimeFigureOut">
              <a:rPr lang="en-US"/>
              <a:t>4/9/2020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DF0A52-FB45-3142-A210-C03312F27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055DB1-5612-6C48-9191-8CE95B8E3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24D56-CF51-3243-A5A1-F6AEDB5148D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2235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A94C8-57AA-E748-BAB5-6BE430C64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6F9903-33E9-8D49-9C31-F539980074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41EAD8-DE21-AA41-8298-8D2DF2DEC8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529363-142F-D340-B6CE-C2FDFB0A21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D9A1F0-7BC5-214A-ADC7-7C2301C4C6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47A68AD-D621-6641-AABD-9850BF308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487B8-A352-3F43-8C07-0F6711AB9686}" type="datetimeFigureOut">
              <a:rPr lang="en-US"/>
              <a:t>4/9/2020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1E4E62-988A-C641-AD7D-A860D3299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320EE9B-D8FB-3B4C-9D0B-77D294280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24D56-CF51-3243-A5A1-F6AEDB5148D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737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0BB42-D20B-5145-8655-E011056A2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D3B591-FC76-C142-8EDC-E119A3E34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487B8-A352-3F43-8C07-0F6711AB9686}" type="datetimeFigureOut">
              <a:rPr lang="en-US"/>
              <a:t>4/9/2020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E40E20-5121-0146-B04D-621310C48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F5A5E1-D3BD-7540-825A-E07AC368F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24D56-CF51-3243-A5A1-F6AEDB5148D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685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A4A152-4A9C-AA43-B4FB-031A41912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487B8-A352-3F43-8C07-0F6711AB9686}" type="datetimeFigureOut">
              <a:rPr lang="en-US"/>
              <a:t>4/9/2020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2517BE-BDA7-3146-8967-53BF34F19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9650BE-067A-AC44-906C-3A28EEA8C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24D56-CF51-3243-A5A1-F6AEDB5148D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843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DB487-5E1A-8046-9B5F-B5B7EFAF8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ABED64-D184-A44E-8025-474E95D765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133B7D-A234-EE40-855F-F52BE6549D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D7B400-77F8-2141-B3DC-AE4A90971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487B8-A352-3F43-8C07-0F6711AB9686}" type="datetimeFigureOut">
              <a:rPr lang="en-US"/>
              <a:t>4/9/2020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352DCD-53EF-434D-B957-D4749BEE2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A5C273-0AE2-2E45-9DBF-15D3B0C30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24D56-CF51-3243-A5A1-F6AEDB5148D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995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B44D5-5703-964F-A659-A8E5780E0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C2DCFA-BBE9-F040-8D05-B8B727EDB8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40C7A5-DA83-D94D-8B35-D835112210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80947F-E86D-F94D-84CD-F9773BA15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487B8-A352-3F43-8C07-0F6711AB9686}" type="datetimeFigureOut">
              <a:rPr lang="en-US"/>
              <a:t>4/9/2020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03EA39-7FDF-974A-AC58-EAB05F19D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FD7151-6DD5-2B44-9254-E86D85EDA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24D56-CF51-3243-A5A1-F6AEDB5148D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287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4DEB05-68F5-2C48-A64A-BB9CFFBDE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A5F029-F527-AF43-9428-BB79CC0811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70A596-9F55-0A4E-97DC-B7DBC7C5EB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4487B8-A352-3F43-8C07-0F6711AB9686}" type="datetimeFigureOut">
              <a:rPr lang="en-US"/>
              <a:t>4/9/2020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621965-748D-C345-9AF9-6BA8FCA1E9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1E099F-75D4-7C4E-9493-D0C5DB2E53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324D56-CF51-3243-A5A1-F6AEDB5148D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153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 /><Relationship Id="rId2" Type="http://schemas.openxmlformats.org/officeDocument/2006/relationships/video" Target="../media/media1.mp4" /><Relationship Id="rId1" Type="http://schemas.microsoft.com/office/2007/relationships/media" Target="../media/media1.mp4" /><Relationship Id="rId4" Type="http://schemas.openxmlformats.org/officeDocument/2006/relationships/image" Target="../media/image1.png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2.m4a" /><Relationship Id="rId1" Type="http://schemas.microsoft.com/office/2007/relationships/media" Target="../media/media2.m4a" /><Relationship Id="rId4" Type="http://schemas.openxmlformats.org/officeDocument/2006/relationships/image" Target="../media/image4.pn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3.m4a" /><Relationship Id="rId1" Type="http://schemas.microsoft.com/office/2007/relationships/media" Target="../media/media3.m4a" /><Relationship Id="rId4" Type="http://schemas.openxmlformats.org/officeDocument/2006/relationships/image" Target="../media/image4.pn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4.m4a" /><Relationship Id="rId1" Type="http://schemas.microsoft.com/office/2007/relationships/media" Target="../media/media4.m4a" /><Relationship Id="rId5" Type="http://schemas.openxmlformats.org/officeDocument/2006/relationships/image" Target="../media/image4.png" /><Relationship Id="rId4" Type="http://schemas.openxmlformats.org/officeDocument/2006/relationships/image" Target="../media/image5.jpe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5.m4a" /><Relationship Id="rId1" Type="http://schemas.microsoft.com/office/2007/relationships/media" Target="../media/media5.m4a" /><Relationship Id="rId4" Type="http://schemas.openxmlformats.org/officeDocument/2006/relationships/image" Target="../media/image4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-20200408-WA0020.mp4">
            <a:hlinkClick r:id="" action="ppaction://media"/>
            <a:extLst>
              <a:ext uri="{FF2B5EF4-FFF2-40B4-BE49-F238E27FC236}">
                <a16:creationId xmlns:a16="http://schemas.microsoft.com/office/drawing/2014/main" id="{1C56DD53-5FAC-5D48-BC43-10868226C1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5088"/>
            <a:ext cx="12192000" cy="672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768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8FC4A7F8-DE5B-7944-A806-90CE3780F5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697" t="10461" r="-24293" b="55981"/>
          <a:stretch/>
        </p:blipFill>
        <p:spPr>
          <a:xfrm>
            <a:off x="2956461" y="1358426"/>
            <a:ext cx="5418117" cy="3119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4758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F919B6-6137-8B47-AA4C-4331500092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r">
              <a:buNone/>
            </a:pPr>
            <a:r>
              <a:rPr lang="fa-IR" sz="4000"/>
              <a:t>آموزشکده فنی و حرفه ای دختران ارومیه</a:t>
            </a:r>
          </a:p>
          <a:p>
            <a:pPr marL="0" indent="0" algn="r">
              <a:buNone/>
            </a:pPr>
            <a:r>
              <a:rPr lang="fa-IR" sz="4000"/>
              <a:t>کنترل کیفی مواد اولیه</a:t>
            </a:r>
          </a:p>
          <a:p>
            <a:pPr marL="0" indent="0" algn="r">
              <a:buNone/>
            </a:pPr>
            <a:r>
              <a:rPr lang="fa-IR" sz="4000"/>
              <a:t>مدرس : نغمه کوهنورد</a:t>
            </a:r>
            <a:endParaRPr lang="en-US" sz="400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CE07616-CEEA-B04E-9E65-6AE7F5623B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97" r="10331" b="15374"/>
          <a:stretch/>
        </p:blipFill>
        <p:spPr>
          <a:xfrm>
            <a:off x="1357163" y="1825625"/>
            <a:ext cx="2650759" cy="3518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424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E3508-EDD2-3E46-B302-A57500C51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584907"/>
          </a:xfrm>
        </p:spPr>
        <p:txBody>
          <a:bodyPr/>
          <a:lstStyle/>
          <a:p>
            <a:pPr algn="ctr"/>
            <a:r>
              <a:rPr lang="fa-IR"/>
              <a:t>رطوبت و اندازه گیری آن در مواد غذایی</a:t>
            </a:r>
            <a:endParaRPr lang="en-US"/>
          </a:p>
        </p:txBody>
      </p:sp>
      <p:pic>
        <p:nvPicPr>
          <p:cNvPr id="3" name="کنترل مواد ۵-۱.m4a">
            <a:hlinkClick r:id="" action="ppaction://media"/>
            <a:extLst>
              <a:ext uri="{FF2B5EF4-FFF2-40B4-BE49-F238E27FC236}">
                <a16:creationId xmlns:a16="http://schemas.microsoft.com/office/drawing/2014/main" id="{269A5C32-5BCE-4841-A0A4-DF3FE74824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42619" y="3841483"/>
            <a:ext cx="2108549" cy="2108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334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B117D5-13A4-4A40-968C-8C495876B6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499" y="1602962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a-IR" sz="4000"/>
              <a:t>اندازه گیری رطوبت در حرارت بالا</a:t>
            </a:r>
          </a:p>
          <a:p>
            <a:pPr marL="0" indent="0" algn="ctr">
              <a:buNone/>
            </a:pPr>
            <a:r>
              <a:rPr lang="fa-IR" sz="4000"/>
              <a:t>اندازه گیری رطوبت  در کوره الکتریکی با خلاء</a:t>
            </a:r>
          </a:p>
          <a:p>
            <a:pPr marL="0" indent="0" algn="ctr">
              <a:buNone/>
            </a:pPr>
            <a:r>
              <a:rPr lang="fa-IR" sz="4000"/>
              <a:t>اندازه گیری رطوبت در دسیکاتور با خلاء</a:t>
            </a:r>
          </a:p>
          <a:p>
            <a:pPr marL="0" indent="0" algn="ctr">
              <a:buNone/>
            </a:pPr>
            <a:r>
              <a:rPr lang="fa-IR" sz="4000"/>
              <a:t>روش تقطیر</a:t>
            </a:r>
          </a:p>
          <a:p>
            <a:pPr marL="0" indent="0" algn="ctr">
              <a:buNone/>
            </a:pPr>
            <a:r>
              <a:rPr lang="fa-IR" sz="4000"/>
              <a:t>روشهای سریع سنجش رطوبت مواد غذایی</a:t>
            </a:r>
          </a:p>
          <a:p>
            <a:pPr marL="0" indent="0" algn="ctr">
              <a:buNone/>
            </a:pPr>
            <a:r>
              <a:rPr lang="en-US" sz="4000"/>
              <a:t>روشهای شیمیایی</a:t>
            </a:r>
          </a:p>
        </p:txBody>
      </p:sp>
      <p:pic>
        <p:nvPicPr>
          <p:cNvPr id="2" name="کنترل مواد ۵-۲.m4a">
            <a:hlinkClick r:id="" action="ppaction://media"/>
            <a:extLst>
              <a:ext uri="{FF2B5EF4-FFF2-40B4-BE49-F238E27FC236}">
                <a16:creationId xmlns:a16="http://schemas.microsoft.com/office/drawing/2014/main" id="{CAC976A0-CFF7-6B4E-8344-BC878F95B8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4499" y="3994872"/>
            <a:ext cx="2108550" cy="210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808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047A2202-A827-1B4F-9CE6-B8F45A2C81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5043" r="-3277" b="9458"/>
          <a:stretch/>
        </p:blipFill>
        <p:spPr>
          <a:xfrm>
            <a:off x="4156364" y="745456"/>
            <a:ext cx="4143993" cy="50685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945BD46-A729-2B47-A9E5-D2BFA113F0F7}"/>
              </a:ext>
            </a:extLst>
          </p:cNvPr>
          <p:cNvSpPr txBox="1"/>
          <p:nvPr/>
        </p:nvSpPr>
        <p:spPr>
          <a:xfrm rot="10800000" flipV="1">
            <a:off x="8300357" y="2733799"/>
            <a:ext cx="3302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/>
              <a:t>دستگااه  تقطیر برای اندازه گیری رطوبت</a:t>
            </a:r>
          </a:p>
        </p:txBody>
      </p:sp>
      <p:pic>
        <p:nvPicPr>
          <p:cNvPr id="2" name="کنترل مواد۵-۳.m4a">
            <a:hlinkClick r:id="" action="ppaction://media"/>
            <a:extLst>
              <a:ext uri="{FF2B5EF4-FFF2-40B4-BE49-F238E27FC236}">
                <a16:creationId xmlns:a16="http://schemas.microsoft.com/office/drawing/2014/main" id="{1674F0A8-5360-2947-957A-6649C683C5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77165" y="4502047"/>
            <a:ext cx="1650855" cy="1650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30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E3BE7-9797-B845-8127-CF12A25CF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133398"/>
          </a:xfrm>
        </p:spPr>
        <p:txBody>
          <a:bodyPr/>
          <a:lstStyle/>
          <a:p>
            <a:pPr algn="ctr"/>
            <a:r>
              <a:rPr lang="fa-IR"/>
              <a:t>پرسش ها </a:t>
            </a:r>
            <a:endParaRPr lang="en-US"/>
          </a:p>
        </p:txBody>
      </p:sp>
      <p:pic>
        <p:nvPicPr>
          <p:cNvPr id="8" name="کنترل مواد ۵-۴.m4a">
            <a:hlinkClick r:id="" action="ppaction://media"/>
            <a:extLst>
              <a:ext uri="{FF2B5EF4-FFF2-40B4-BE49-F238E27FC236}">
                <a16:creationId xmlns:a16="http://schemas.microsoft.com/office/drawing/2014/main" id="{FCD1FA4D-5D98-254C-8844-5AB974A159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01157" y="3673249"/>
            <a:ext cx="2153082" cy="215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224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7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PowerPoint Presentation</vt:lpstr>
      <vt:lpstr>PowerPoint Presentation</vt:lpstr>
      <vt:lpstr>PowerPoint Presentation</vt:lpstr>
      <vt:lpstr>رطوبت و اندازه گیری آن در مواد غذایی</vt:lpstr>
      <vt:lpstr>PowerPoint Presentation</vt:lpstr>
      <vt:lpstr>PowerPoint Presentation</vt:lpstr>
      <vt:lpstr>پرسش ها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Unknown User</dc:creator>
  <cp:lastModifiedBy>Unknown User</cp:lastModifiedBy>
  <cp:revision>4</cp:revision>
  <dcterms:created xsi:type="dcterms:W3CDTF">2020-04-08T20:02:51Z</dcterms:created>
  <dcterms:modified xsi:type="dcterms:W3CDTF">2020-04-09T09:23:46Z</dcterms:modified>
</cp:coreProperties>
</file>