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616" r:id="rId2"/>
    <p:sldId id="313" r:id="rId3"/>
    <p:sldId id="314" r:id="rId4"/>
    <p:sldId id="315" r:id="rId5"/>
    <p:sldId id="316" r:id="rId6"/>
    <p:sldId id="317" r:id="rId7"/>
    <p:sldId id="318" r:id="rId8"/>
    <p:sldId id="319" r:id="rId9"/>
    <p:sldId id="325" r:id="rId10"/>
    <p:sldId id="326" r:id="rId11"/>
    <p:sldId id="321" r:id="rId12"/>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Zar" pitchFamily="2"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Zar" pitchFamily="2"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Zar" pitchFamily="2"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Zar" pitchFamily="2"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کاربر ناشناخته"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6CCFF"/>
    <a:srgbClr val="808000"/>
    <a:srgbClr val="CC6600"/>
    <a:srgbClr val="0066FF"/>
    <a:srgbClr val="00CC00"/>
    <a:srgbClr val="80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62" autoAdjust="0"/>
    <p:restoredTop sz="97595" autoAdjust="0"/>
  </p:normalViewPr>
  <p:slideViewPr>
    <p:cSldViewPr>
      <p:cViewPr varScale="1">
        <p:scale>
          <a:sx n="70" d="100"/>
          <a:sy n="70" d="100"/>
        </p:scale>
        <p:origin x="16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7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5e71d4054d258be" providerId="LiveId" clId="{A5733441-86F7-4F4F-8035-A52AA87FA88D}"/>
    <pc:docChg chg="addSld delSld modSld">
      <pc:chgData name="" userId="f5e71d4054d258be" providerId="LiveId" clId="{A5733441-86F7-4F4F-8035-A52AA87FA88D}" dt="2020-04-10T20:21:24.411" v="231" actId="20577"/>
      <pc:docMkLst>
        <pc:docMk/>
      </pc:docMkLst>
      <pc:sldChg chg="addSp modSp del addAnim">
        <pc:chgData name="" userId="f5e71d4054d258be" providerId="LiveId" clId="{A5733441-86F7-4F4F-8035-A52AA87FA88D}" dt="2020-04-10T18:37:02.219" v="12" actId="2696"/>
        <pc:sldMkLst>
          <pc:docMk/>
          <pc:sldMk cId="0" sldId="256"/>
        </pc:sldMkLst>
        <pc:spChg chg="add mod">
          <ac:chgData name="" userId="f5e71d4054d258be" providerId="LiveId" clId="{A5733441-86F7-4F4F-8035-A52AA87FA88D}" dt="2020-04-08T09:39:46.746" v="1" actId="688"/>
          <ac:spMkLst>
            <pc:docMk/>
            <pc:sldMk cId="0" sldId="256"/>
            <ac:spMk id="2" creationId="{D7A0BC28-558F-A340-A4C6-1ED1E20C18B7}"/>
          </ac:spMkLst>
        </pc:spChg>
        <pc:spChg chg="mod">
          <ac:chgData name="" userId="f5e71d4054d258be" providerId="LiveId" clId="{A5733441-86F7-4F4F-8035-A52AA87FA88D}" dt="2020-04-10T18:36:40.957" v="9" actId="20577"/>
          <ac:spMkLst>
            <pc:docMk/>
            <pc:sldMk cId="0" sldId="256"/>
            <ac:spMk id="27661" creationId="{4CD45895-BAB3-4526-8305-E5FEDDBA2DE1}"/>
          </ac:spMkLst>
        </pc:spChg>
      </pc:sldChg>
      <pc:sldChg chg="modSp">
        <pc:chgData name="" userId="f5e71d4054d258be" providerId="LiveId" clId="{A5733441-86F7-4F4F-8035-A52AA87FA88D}" dt="2020-04-10T19:27:45.015" v="96" actId="20577"/>
        <pc:sldMkLst>
          <pc:docMk/>
          <pc:sldMk cId="0" sldId="257"/>
        </pc:sldMkLst>
        <pc:spChg chg="mod">
          <ac:chgData name="" userId="f5e71d4054d258be" providerId="LiveId" clId="{A5733441-86F7-4F4F-8035-A52AA87FA88D}" dt="2020-04-10T19:27:45.015" v="96" actId="20577"/>
          <ac:spMkLst>
            <pc:docMk/>
            <pc:sldMk cId="0" sldId="257"/>
            <ac:spMk id="4099" creationId="{365EDE4E-B2F4-4E55-8C2A-1687EEADCD1F}"/>
          </ac:spMkLst>
        </pc:spChg>
        <pc:spChg chg="mod">
          <ac:chgData name="" userId="f5e71d4054d258be" providerId="LiveId" clId="{A5733441-86F7-4F4F-8035-A52AA87FA88D}" dt="2020-04-10T19:26:10.439" v="66" actId="20577"/>
          <ac:spMkLst>
            <pc:docMk/>
            <pc:sldMk cId="0" sldId="257"/>
            <ac:spMk id="28706" creationId="{EE0AD710-5803-45C7-8B6E-CC7647798B8F}"/>
          </ac:spMkLst>
        </pc:spChg>
      </pc:sldChg>
      <pc:sldChg chg="modSp">
        <pc:chgData name="" userId="f5e71d4054d258be" providerId="LiveId" clId="{A5733441-86F7-4F4F-8035-A52AA87FA88D}" dt="2020-04-10T19:51:56.977" v="122" actId="20577"/>
        <pc:sldMkLst>
          <pc:docMk/>
          <pc:sldMk cId="0" sldId="274"/>
        </pc:sldMkLst>
        <pc:spChg chg="mod">
          <ac:chgData name="" userId="f5e71d4054d258be" providerId="LiveId" clId="{A5733441-86F7-4F4F-8035-A52AA87FA88D}" dt="2020-04-10T19:51:56.977" v="122" actId="20577"/>
          <ac:spMkLst>
            <pc:docMk/>
            <pc:sldMk cId="0" sldId="274"/>
            <ac:spMk id="22531" creationId="{9889CE03-7443-425D-B01E-DED01F1B0ED1}"/>
          </ac:spMkLst>
        </pc:spChg>
      </pc:sldChg>
      <pc:sldChg chg="modSp">
        <pc:chgData name="" userId="f5e71d4054d258be" providerId="LiveId" clId="{A5733441-86F7-4F4F-8035-A52AA87FA88D}" dt="2020-04-10T20:05:46.513" v="188" actId="20577"/>
        <pc:sldMkLst>
          <pc:docMk/>
          <pc:sldMk cId="0" sldId="287"/>
        </pc:sldMkLst>
        <pc:spChg chg="mod">
          <ac:chgData name="" userId="f5e71d4054d258be" providerId="LiveId" clId="{A5733441-86F7-4F4F-8035-A52AA87FA88D}" dt="2020-04-10T20:05:46.513" v="188" actId="20577"/>
          <ac:spMkLst>
            <pc:docMk/>
            <pc:sldMk cId="0" sldId="287"/>
            <ac:spMk id="31747" creationId="{16C3A1E7-0E50-473D-A066-E2D8B52233BD}"/>
          </ac:spMkLst>
        </pc:spChg>
      </pc:sldChg>
      <pc:sldChg chg="modSp">
        <pc:chgData name="" userId="f5e71d4054d258be" providerId="LiveId" clId="{A5733441-86F7-4F4F-8035-A52AA87FA88D}" dt="2020-04-10T19:29:52.669" v="112" actId="20577"/>
        <pc:sldMkLst>
          <pc:docMk/>
          <pc:sldMk cId="0" sldId="297"/>
        </pc:sldMkLst>
        <pc:spChg chg="mod">
          <ac:chgData name="" userId="f5e71d4054d258be" providerId="LiveId" clId="{A5733441-86F7-4F4F-8035-A52AA87FA88D}" dt="2020-04-10T19:29:52.669" v="112" actId="20577"/>
          <ac:spMkLst>
            <pc:docMk/>
            <pc:sldMk cId="0" sldId="297"/>
            <ac:spMk id="41988" creationId="{2215F747-6230-4F87-B656-F2C7C63864B1}"/>
          </ac:spMkLst>
        </pc:spChg>
      </pc:sldChg>
      <pc:sldChg chg="modSp">
        <pc:chgData name="" userId="f5e71d4054d258be" providerId="LiveId" clId="{A5733441-86F7-4F4F-8035-A52AA87FA88D}" dt="2020-04-10T19:53:44.157" v="133" actId="20577"/>
        <pc:sldMkLst>
          <pc:docMk/>
          <pc:sldMk cId="0" sldId="313"/>
        </pc:sldMkLst>
        <pc:spChg chg="mod">
          <ac:chgData name="" userId="f5e71d4054d258be" providerId="LiveId" clId="{A5733441-86F7-4F4F-8035-A52AA87FA88D}" dt="2020-04-10T19:53:44.157" v="133" actId="20577"/>
          <ac:spMkLst>
            <pc:docMk/>
            <pc:sldMk cId="0" sldId="313"/>
            <ac:spMk id="56323" creationId="{4D41DC74-21FB-40F3-B368-DCD8E3E1DD35}"/>
          </ac:spMkLst>
        </pc:spChg>
      </pc:sldChg>
      <pc:sldChg chg="modSp">
        <pc:chgData name="" userId="f5e71d4054d258be" providerId="LiveId" clId="{A5733441-86F7-4F4F-8035-A52AA87FA88D}" dt="2020-04-10T19:54:42.765" v="143" actId="20577"/>
        <pc:sldMkLst>
          <pc:docMk/>
          <pc:sldMk cId="0" sldId="322"/>
        </pc:sldMkLst>
        <pc:spChg chg="mod">
          <ac:chgData name="" userId="f5e71d4054d258be" providerId="LiveId" clId="{A5733441-86F7-4F4F-8035-A52AA87FA88D}" dt="2020-04-10T19:54:42.765" v="143" actId="20577"/>
          <ac:spMkLst>
            <pc:docMk/>
            <pc:sldMk cId="0" sldId="322"/>
            <ac:spMk id="66564" creationId="{840F203F-4C33-4435-AAC0-A490DD088225}"/>
          </ac:spMkLst>
        </pc:spChg>
      </pc:sldChg>
      <pc:sldChg chg="modSp">
        <pc:chgData name="" userId="f5e71d4054d258be" providerId="LiveId" clId="{A5733441-86F7-4F4F-8035-A52AA87FA88D}" dt="2020-04-10T19:59:49.909" v="172" actId="20577"/>
        <pc:sldMkLst>
          <pc:docMk/>
          <pc:sldMk cId="0" sldId="332"/>
        </pc:sldMkLst>
        <pc:spChg chg="mod">
          <ac:chgData name="" userId="f5e71d4054d258be" providerId="LiveId" clId="{A5733441-86F7-4F4F-8035-A52AA87FA88D}" dt="2020-04-10T19:59:49.909" v="172" actId="20577"/>
          <ac:spMkLst>
            <pc:docMk/>
            <pc:sldMk cId="0" sldId="332"/>
            <ac:spMk id="72707" creationId="{ACB36069-A76B-486D-8985-427334F90BA4}"/>
          </ac:spMkLst>
        </pc:spChg>
      </pc:sldChg>
      <pc:sldChg chg="modSp">
        <pc:chgData name="" userId="f5e71d4054d258be" providerId="LiveId" clId="{A5733441-86F7-4F4F-8035-A52AA87FA88D}" dt="2020-04-10T20:21:24.411" v="231" actId="20577"/>
        <pc:sldMkLst>
          <pc:docMk/>
          <pc:sldMk cId="0" sldId="350"/>
        </pc:sldMkLst>
        <pc:spChg chg="mod">
          <ac:chgData name="" userId="f5e71d4054d258be" providerId="LiveId" clId="{A5733441-86F7-4F4F-8035-A52AA87FA88D}" dt="2020-04-10T20:21:24.411" v="231" actId="20577"/>
          <ac:spMkLst>
            <pc:docMk/>
            <pc:sldMk cId="0" sldId="350"/>
            <ac:spMk id="78850" creationId="{780A8DED-3CD4-42A7-9077-0DE6EE033B9E}"/>
          </ac:spMkLst>
        </pc:spChg>
      </pc:sldChg>
      <pc:sldChg chg="modSp">
        <pc:chgData name="" userId="f5e71d4054d258be" providerId="LiveId" clId="{A5733441-86F7-4F4F-8035-A52AA87FA88D}" dt="2020-04-10T20:20:00.466" v="226" actId="20577"/>
        <pc:sldMkLst>
          <pc:docMk/>
          <pc:sldMk cId="0" sldId="363"/>
        </pc:sldMkLst>
        <pc:spChg chg="mod">
          <ac:chgData name="" userId="f5e71d4054d258be" providerId="LiveId" clId="{A5733441-86F7-4F4F-8035-A52AA87FA88D}" dt="2020-04-10T20:20:00.466" v="226" actId="20577"/>
          <ac:spMkLst>
            <pc:docMk/>
            <pc:sldMk cId="0" sldId="363"/>
            <ac:spMk id="111618" creationId="{7C68F2D2-0CE1-4A6F-AFF2-A5CE6E04A403}"/>
          </ac:spMkLst>
        </pc:spChg>
      </pc:sldChg>
      <pc:sldChg chg="del">
        <pc:chgData name="" userId="f5e71d4054d258be" providerId="LiveId" clId="{A5733441-86F7-4F4F-8035-A52AA87FA88D}" dt="2020-04-10T18:58:33.455" v="24" actId="2696"/>
        <pc:sldMkLst>
          <pc:docMk/>
          <pc:sldMk cId="0" sldId="500"/>
        </pc:sldMkLst>
      </pc:sldChg>
      <pc:sldChg chg="del">
        <pc:chgData name="" userId="f5e71d4054d258be" providerId="LiveId" clId="{A5733441-86F7-4F4F-8035-A52AA87FA88D}" dt="2020-04-10T18:58:43.103" v="25" actId="2696"/>
        <pc:sldMkLst>
          <pc:docMk/>
          <pc:sldMk cId="0" sldId="502"/>
        </pc:sldMkLst>
      </pc:sldChg>
      <pc:sldChg chg="del">
        <pc:chgData name="" userId="f5e71d4054d258be" providerId="LiveId" clId="{A5733441-86F7-4F4F-8035-A52AA87FA88D}" dt="2020-04-10T18:58:51.097" v="26" actId="2696"/>
        <pc:sldMkLst>
          <pc:docMk/>
          <pc:sldMk cId="0" sldId="503"/>
        </pc:sldMkLst>
      </pc:sldChg>
      <pc:sldChg chg="del">
        <pc:chgData name="" userId="f5e71d4054d258be" providerId="LiveId" clId="{A5733441-86F7-4F4F-8035-A52AA87FA88D}" dt="2020-04-10T18:59:05.681" v="27" actId="2696"/>
        <pc:sldMkLst>
          <pc:docMk/>
          <pc:sldMk cId="0" sldId="504"/>
        </pc:sldMkLst>
      </pc:sldChg>
      <pc:sldChg chg="del">
        <pc:chgData name="" userId="f5e71d4054d258be" providerId="LiveId" clId="{A5733441-86F7-4F4F-8035-A52AA87FA88D}" dt="2020-04-10T18:59:38.331" v="28" actId="2696"/>
        <pc:sldMkLst>
          <pc:docMk/>
          <pc:sldMk cId="0" sldId="505"/>
        </pc:sldMkLst>
      </pc:sldChg>
      <pc:sldChg chg="del">
        <pc:chgData name="" userId="f5e71d4054d258be" providerId="LiveId" clId="{A5733441-86F7-4F4F-8035-A52AA87FA88D}" dt="2020-04-10T18:59:47.401" v="29" actId="2696"/>
        <pc:sldMkLst>
          <pc:docMk/>
          <pc:sldMk cId="0" sldId="506"/>
        </pc:sldMkLst>
      </pc:sldChg>
      <pc:sldChg chg="del">
        <pc:chgData name="" userId="f5e71d4054d258be" providerId="LiveId" clId="{A5733441-86F7-4F4F-8035-A52AA87FA88D}" dt="2020-04-10T18:59:55.576" v="30" actId="2696"/>
        <pc:sldMkLst>
          <pc:docMk/>
          <pc:sldMk cId="0" sldId="507"/>
        </pc:sldMkLst>
      </pc:sldChg>
      <pc:sldChg chg="del">
        <pc:chgData name="" userId="f5e71d4054d258be" providerId="LiveId" clId="{A5733441-86F7-4F4F-8035-A52AA87FA88D}" dt="2020-04-10T19:00:05.964" v="31" actId="2696"/>
        <pc:sldMkLst>
          <pc:docMk/>
          <pc:sldMk cId="0" sldId="508"/>
        </pc:sldMkLst>
      </pc:sldChg>
      <pc:sldChg chg="del">
        <pc:chgData name="" userId="f5e71d4054d258be" providerId="LiveId" clId="{A5733441-86F7-4F4F-8035-A52AA87FA88D}" dt="2020-04-10T19:00:19.334" v="32" actId="2696"/>
        <pc:sldMkLst>
          <pc:docMk/>
          <pc:sldMk cId="0" sldId="509"/>
        </pc:sldMkLst>
      </pc:sldChg>
      <pc:sldChg chg="del">
        <pc:chgData name="" userId="f5e71d4054d258be" providerId="LiveId" clId="{A5733441-86F7-4F4F-8035-A52AA87FA88D}" dt="2020-04-10T19:00:32.159" v="33" actId="2696"/>
        <pc:sldMkLst>
          <pc:docMk/>
          <pc:sldMk cId="0" sldId="510"/>
        </pc:sldMkLst>
      </pc:sldChg>
      <pc:sldChg chg="del">
        <pc:chgData name="" userId="f5e71d4054d258be" providerId="LiveId" clId="{A5733441-86F7-4F4F-8035-A52AA87FA88D}" dt="2020-04-10T19:00:41.166" v="34" actId="2696"/>
        <pc:sldMkLst>
          <pc:docMk/>
          <pc:sldMk cId="0" sldId="511"/>
        </pc:sldMkLst>
      </pc:sldChg>
      <pc:sldChg chg="del">
        <pc:chgData name="" userId="f5e71d4054d258be" providerId="LiveId" clId="{A5733441-86F7-4F4F-8035-A52AA87FA88D}" dt="2020-04-10T19:00:50.483" v="35" actId="2696"/>
        <pc:sldMkLst>
          <pc:docMk/>
          <pc:sldMk cId="0" sldId="512"/>
        </pc:sldMkLst>
      </pc:sldChg>
      <pc:sldChg chg="del">
        <pc:chgData name="" userId="f5e71d4054d258be" providerId="LiveId" clId="{A5733441-86F7-4F4F-8035-A52AA87FA88D}" dt="2020-04-10T19:00:57.724" v="36" actId="2696"/>
        <pc:sldMkLst>
          <pc:docMk/>
          <pc:sldMk cId="0" sldId="513"/>
        </pc:sldMkLst>
      </pc:sldChg>
      <pc:sldChg chg="del">
        <pc:chgData name="" userId="f5e71d4054d258be" providerId="LiveId" clId="{A5733441-86F7-4F4F-8035-A52AA87FA88D}" dt="2020-04-10T19:01:08.430" v="37" actId="2696"/>
        <pc:sldMkLst>
          <pc:docMk/>
          <pc:sldMk cId="0" sldId="514"/>
        </pc:sldMkLst>
      </pc:sldChg>
      <pc:sldChg chg="del">
        <pc:chgData name="" userId="f5e71d4054d258be" providerId="LiveId" clId="{A5733441-86F7-4F4F-8035-A52AA87FA88D}" dt="2020-04-10T19:01:25.330" v="38" actId="2696"/>
        <pc:sldMkLst>
          <pc:docMk/>
          <pc:sldMk cId="0" sldId="515"/>
        </pc:sldMkLst>
      </pc:sldChg>
      <pc:sldChg chg="del">
        <pc:chgData name="" userId="f5e71d4054d258be" providerId="LiveId" clId="{A5733441-86F7-4F4F-8035-A52AA87FA88D}" dt="2020-04-10T19:01:33.458" v="39" actId="2696"/>
        <pc:sldMkLst>
          <pc:docMk/>
          <pc:sldMk cId="0" sldId="516"/>
        </pc:sldMkLst>
      </pc:sldChg>
      <pc:sldChg chg="del">
        <pc:chgData name="" userId="f5e71d4054d258be" providerId="LiveId" clId="{A5733441-86F7-4F4F-8035-A52AA87FA88D}" dt="2020-04-10T19:01:39.104" v="40" actId="2696"/>
        <pc:sldMkLst>
          <pc:docMk/>
          <pc:sldMk cId="0" sldId="517"/>
        </pc:sldMkLst>
      </pc:sldChg>
      <pc:sldChg chg="del">
        <pc:chgData name="" userId="f5e71d4054d258be" providerId="LiveId" clId="{A5733441-86F7-4F4F-8035-A52AA87FA88D}" dt="2020-04-10T19:01:42.728" v="41" actId="2696"/>
        <pc:sldMkLst>
          <pc:docMk/>
          <pc:sldMk cId="0" sldId="518"/>
        </pc:sldMkLst>
      </pc:sldChg>
      <pc:sldChg chg="del">
        <pc:chgData name="" userId="f5e71d4054d258be" providerId="LiveId" clId="{A5733441-86F7-4F4F-8035-A52AA87FA88D}" dt="2020-04-10T19:01:46.202" v="42" actId="2696"/>
        <pc:sldMkLst>
          <pc:docMk/>
          <pc:sldMk cId="0" sldId="519"/>
        </pc:sldMkLst>
      </pc:sldChg>
      <pc:sldChg chg="del">
        <pc:chgData name="" userId="f5e71d4054d258be" providerId="LiveId" clId="{A5733441-86F7-4F4F-8035-A52AA87FA88D}" dt="2020-04-10T19:01:50.596" v="43" actId="2696"/>
        <pc:sldMkLst>
          <pc:docMk/>
          <pc:sldMk cId="0" sldId="520"/>
        </pc:sldMkLst>
      </pc:sldChg>
      <pc:sldChg chg="del">
        <pc:chgData name="" userId="f5e71d4054d258be" providerId="LiveId" clId="{A5733441-86F7-4F4F-8035-A52AA87FA88D}" dt="2020-04-10T19:01:58.411" v="44" actId="2696"/>
        <pc:sldMkLst>
          <pc:docMk/>
          <pc:sldMk cId="0" sldId="521"/>
        </pc:sldMkLst>
      </pc:sldChg>
      <pc:sldChg chg="del">
        <pc:chgData name="" userId="f5e71d4054d258be" providerId="LiveId" clId="{A5733441-86F7-4F4F-8035-A52AA87FA88D}" dt="2020-04-10T19:02:04.625" v="45" actId="2696"/>
        <pc:sldMkLst>
          <pc:docMk/>
          <pc:sldMk cId="0" sldId="522"/>
        </pc:sldMkLst>
      </pc:sldChg>
      <pc:sldChg chg="del">
        <pc:chgData name="" userId="f5e71d4054d258be" providerId="LiveId" clId="{A5733441-86F7-4F4F-8035-A52AA87FA88D}" dt="2020-04-10T19:02:08.161" v="46" actId="2696"/>
        <pc:sldMkLst>
          <pc:docMk/>
          <pc:sldMk cId="0" sldId="523"/>
        </pc:sldMkLst>
      </pc:sldChg>
      <pc:sldChg chg="del">
        <pc:chgData name="" userId="f5e71d4054d258be" providerId="LiveId" clId="{A5733441-86F7-4F4F-8035-A52AA87FA88D}" dt="2020-04-10T19:02:11.767" v="47" actId="2696"/>
        <pc:sldMkLst>
          <pc:docMk/>
          <pc:sldMk cId="0" sldId="524"/>
        </pc:sldMkLst>
      </pc:sldChg>
      <pc:sldChg chg="del">
        <pc:chgData name="" userId="f5e71d4054d258be" providerId="LiveId" clId="{A5733441-86F7-4F4F-8035-A52AA87FA88D}" dt="2020-04-10T19:02:17.210" v="48" actId="2696"/>
        <pc:sldMkLst>
          <pc:docMk/>
          <pc:sldMk cId="0" sldId="525"/>
        </pc:sldMkLst>
      </pc:sldChg>
      <pc:sldChg chg="del">
        <pc:chgData name="" userId="f5e71d4054d258be" providerId="LiveId" clId="{A5733441-86F7-4F4F-8035-A52AA87FA88D}" dt="2020-04-10T19:02:21.711" v="49" actId="2696"/>
        <pc:sldMkLst>
          <pc:docMk/>
          <pc:sldMk cId="0" sldId="526"/>
        </pc:sldMkLst>
      </pc:sldChg>
      <pc:sldChg chg="del">
        <pc:chgData name="" userId="f5e71d4054d258be" providerId="LiveId" clId="{A5733441-86F7-4F4F-8035-A52AA87FA88D}" dt="2020-04-10T19:02:25.855" v="50" actId="2696"/>
        <pc:sldMkLst>
          <pc:docMk/>
          <pc:sldMk cId="0" sldId="528"/>
        </pc:sldMkLst>
      </pc:sldChg>
      <pc:sldChg chg="del">
        <pc:chgData name="" userId="f5e71d4054d258be" providerId="LiveId" clId="{A5733441-86F7-4F4F-8035-A52AA87FA88D}" dt="2020-04-10T19:02:29.477" v="51" actId="2696"/>
        <pc:sldMkLst>
          <pc:docMk/>
          <pc:sldMk cId="0" sldId="529"/>
        </pc:sldMkLst>
      </pc:sldChg>
      <pc:sldChg chg="del">
        <pc:chgData name="" userId="f5e71d4054d258be" providerId="LiveId" clId="{A5733441-86F7-4F4F-8035-A52AA87FA88D}" dt="2020-04-10T19:03:05.293" v="52" actId="2696"/>
        <pc:sldMkLst>
          <pc:docMk/>
          <pc:sldMk cId="0" sldId="530"/>
        </pc:sldMkLst>
      </pc:sldChg>
      <pc:sldChg chg="del">
        <pc:chgData name="" userId="f5e71d4054d258be" providerId="LiveId" clId="{A5733441-86F7-4F4F-8035-A52AA87FA88D}" dt="2020-04-10T19:03:11.016" v="53" actId="2696"/>
        <pc:sldMkLst>
          <pc:docMk/>
          <pc:sldMk cId="0" sldId="531"/>
        </pc:sldMkLst>
      </pc:sldChg>
      <pc:sldChg chg="del">
        <pc:chgData name="" userId="f5e71d4054d258be" providerId="LiveId" clId="{A5733441-86F7-4F4F-8035-A52AA87FA88D}" dt="2020-04-10T19:03:22.630" v="54" actId="2696"/>
        <pc:sldMkLst>
          <pc:docMk/>
          <pc:sldMk cId="0" sldId="533"/>
        </pc:sldMkLst>
      </pc:sldChg>
      <pc:sldChg chg="del">
        <pc:chgData name="" userId="f5e71d4054d258be" providerId="LiveId" clId="{A5733441-86F7-4F4F-8035-A52AA87FA88D}" dt="2020-04-10T19:03:26.005" v="55" actId="2696"/>
        <pc:sldMkLst>
          <pc:docMk/>
          <pc:sldMk cId="0" sldId="534"/>
        </pc:sldMkLst>
      </pc:sldChg>
      <pc:sldChg chg="del">
        <pc:chgData name="" userId="f5e71d4054d258be" providerId="LiveId" clId="{A5733441-86F7-4F4F-8035-A52AA87FA88D}" dt="2020-04-10T19:03:34.395" v="56" actId="2696"/>
        <pc:sldMkLst>
          <pc:docMk/>
          <pc:sldMk cId="0" sldId="535"/>
        </pc:sldMkLst>
      </pc:sldChg>
      <pc:sldChg chg="del">
        <pc:chgData name="" userId="f5e71d4054d258be" providerId="LiveId" clId="{A5733441-86F7-4F4F-8035-A52AA87FA88D}" dt="2020-04-10T19:03:38.103" v="57" actId="2696"/>
        <pc:sldMkLst>
          <pc:docMk/>
          <pc:sldMk cId="0" sldId="536"/>
        </pc:sldMkLst>
      </pc:sldChg>
      <pc:sldChg chg="del">
        <pc:chgData name="" userId="f5e71d4054d258be" providerId="LiveId" clId="{A5733441-86F7-4F4F-8035-A52AA87FA88D}" dt="2020-04-10T19:03:42.610" v="58" actId="2696"/>
        <pc:sldMkLst>
          <pc:docMk/>
          <pc:sldMk cId="0" sldId="537"/>
        </pc:sldMkLst>
      </pc:sldChg>
      <pc:sldChg chg="del">
        <pc:chgData name="" userId="f5e71d4054d258be" providerId="LiveId" clId="{A5733441-86F7-4F4F-8035-A52AA87FA88D}" dt="2020-04-10T19:03:52.790" v="59" actId="2696"/>
        <pc:sldMkLst>
          <pc:docMk/>
          <pc:sldMk cId="0" sldId="538"/>
        </pc:sldMkLst>
      </pc:sldChg>
      <pc:sldChg chg="del">
        <pc:chgData name="" userId="f5e71d4054d258be" providerId="LiveId" clId="{A5733441-86F7-4F4F-8035-A52AA87FA88D}" dt="2020-04-10T19:03:56.284" v="60" actId="2696"/>
        <pc:sldMkLst>
          <pc:docMk/>
          <pc:sldMk cId="0" sldId="539"/>
        </pc:sldMkLst>
      </pc:sldChg>
      <pc:sldChg chg="del">
        <pc:chgData name="" userId="f5e71d4054d258be" providerId="LiveId" clId="{A5733441-86F7-4F4F-8035-A52AA87FA88D}" dt="2020-04-10T19:04:00.905" v="61" actId="2696"/>
        <pc:sldMkLst>
          <pc:docMk/>
          <pc:sldMk cId="0" sldId="540"/>
        </pc:sldMkLst>
      </pc:sldChg>
      <pc:sldChg chg="del">
        <pc:chgData name="" userId="f5e71d4054d258be" providerId="LiveId" clId="{A5733441-86F7-4F4F-8035-A52AA87FA88D}" dt="2020-04-10T19:04:07.593" v="62" actId="2696"/>
        <pc:sldMkLst>
          <pc:docMk/>
          <pc:sldMk cId="0" sldId="541"/>
        </pc:sldMkLst>
      </pc:sldChg>
      <pc:sldChg chg="del">
        <pc:chgData name="" userId="f5e71d4054d258be" providerId="LiveId" clId="{A5733441-86F7-4F4F-8035-A52AA87FA88D}" dt="2020-04-10T19:04:12.264" v="63" actId="2696"/>
        <pc:sldMkLst>
          <pc:docMk/>
          <pc:sldMk cId="0" sldId="542"/>
        </pc:sldMkLst>
      </pc:sldChg>
      <pc:sldChg chg="del">
        <pc:chgData name="" userId="f5e71d4054d258be" providerId="LiveId" clId="{A5733441-86F7-4F4F-8035-A52AA87FA88D}" dt="2020-04-10T18:56:53.162" v="23" actId="2696"/>
        <pc:sldMkLst>
          <pc:docMk/>
          <pc:sldMk cId="0" sldId="543"/>
        </pc:sldMkLst>
      </pc:sldChg>
      <pc:sldChg chg="del">
        <pc:chgData name="" userId="f5e71d4054d258be" providerId="LiveId" clId="{A5733441-86F7-4F4F-8035-A52AA87FA88D}" dt="2020-04-10T18:56:03.077" v="16" actId="21"/>
        <pc:sldMkLst>
          <pc:docMk/>
          <pc:sldMk cId="0" sldId="544"/>
        </pc:sldMkLst>
      </pc:sldChg>
      <pc:sldChg chg="del">
        <pc:chgData name="" userId="f5e71d4054d258be" providerId="LiveId" clId="{A5733441-86F7-4F4F-8035-A52AA87FA88D}" dt="2020-04-10T18:56:10.873" v="17" actId="2696"/>
        <pc:sldMkLst>
          <pc:docMk/>
          <pc:sldMk cId="0" sldId="545"/>
        </pc:sldMkLst>
      </pc:sldChg>
      <pc:sldChg chg="del">
        <pc:chgData name="" userId="f5e71d4054d258be" providerId="LiveId" clId="{A5733441-86F7-4F4F-8035-A52AA87FA88D}" dt="2020-04-10T18:56:16.028" v="18" actId="2696"/>
        <pc:sldMkLst>
          <pc:docMk/>
          <pc:sldMk cId="0" sldId="546"/>
        </pc:sldMkLst>
      </pc:sldChg>
      <pc:sldChg chg="del">
        <pc:chgData name="" userId="f5e71d4054d258be" providerId="LiveId" clId="{A5733441-86F7-4F4F-8035-A52AA87FA88D}" dt="2020-04-10T18:56:20.986" v="19" actId="2696"/>
        <pc:sldMkLst>
          <pc:docMk/>
          <pc:sldMk cId="0" sldId="547"/>
        </pc:sldMkLst>
      </pc:sldChg>
      <pc:sldChg chg="del">
        <pc:chgData name="" userId="f5e71d4054d258be" providerId="LiveId" clId="{A5733441-86F7-4F4F-8035-A52AA87FA88D}" dt="2020-04-10T18:56:24.759" v="20" actId="2696"/>
        <pc:sldMkLst>
          <pc:docMk/>
          <pc:sldMk cId="0" sldId="548"/>
        </pc:sldMkLst>
      </pc:sldChg>
      <pc:sldChg chg="del">
        <pc:chgData name="" userId="f5e71d4054d258be" providerId="LiveId" clId="{A5733441-86F7-4F4F-8035-A52AA87FA88D}" dt="2020-04-10T18:56:28.952" v="21" actId="2696"/>
        <pc:sldMkLst>
          <pc:docMk/>
          <pc:sldMk cId="0" sldId="549"/>
        </pc:sldMkLst>
      </pc:sldChg>
      <pc:sldChg chg="del">
        <pc:chgData name="" userId="f5e71d4054d258be" providerId="LiveId" clId="{A5733441-86F7-4F4F-8035-A52AA87FA88D}" dt="2020-04-10T18:56:34.365" v="22" actId="2696"/>
        <pc:sldMkLst>
          <pc:docMk/>
          <pc:sldMk cId="0" sldId="550"/>
        </pc:sldMkLst>
      </pc:sldChg>
      <pc:sldChg chg="new del">
        <pc:chgData name="" userId="f5e71d4054d258be" providerId="LiveId" clId="{A5733441-86F7-4F4F-8035-A52AA87FA88D}" dt="2020-04-10T18:37:52.892" v="14" actId="2696"/>
        <pc:sldMkLst>
          <pc:docMk/>
          <pc:sldMk cId="3467943740" sldId="615"/>
        </pc:sldMkLst>
      </pc:sldChg>
      <pc:sldChg chg="addSp new addCm">
        <pc:chgData name="" userId="f5e71d4054d258be" providerId="LiveId" clId="{A5733441-86F7-4F4F-8035-A52AA87FA88D}" dt="2020-04-10T18:41:58.704" v="15" actId="22"/>
        <pc:sldMkLst>
          <pc:docMk/>
          <pc:sldMk cId="1062364754" sldId="616"/>
        </pc:sldMkLst>
        <pc:spChg chg="add">
          <ac:chgData name="" userId="f5e71d4054d258be" providerId="LiveId" clId="{A5733441-86F7-4F4F-8035-A52AA87FA88D}" dt="2020-04-10T18:41:58.704" v="15" actId="22"/>
          <ac:spMkLst>
            <pc:docMk/>
            <pc:sldMk cId="1062364754" sldId="616"/>
            <ac:spMk id="3" creationId="{81E37DAB-D803-8446-82E6-D0E9686C85C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4-10T23:07:34.083" idx="1">
    <p:pos x="10" y="10"/>
    <p:text/>
    <p:extLst>
      <p:ext uri="{C676402C-5697-4E1C-873F-D02D1690AC5C}">
        <p15:threadingInfo xmlns:p15="http://schemas.microsoft.com/office/powerpoint/2012/main" timeZoneBias="-2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xmlns="" id="{C6D42D4B-A735-44C7-946F-26EA9B3471F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smtClean="0">
                <a:cs typeface="Times New Roman" panose="02020603050405020304" pitchFamily="18" charset="0"/>
              </a:defRPr>
            </a:lvl1pPr>
          </a:lstStyle>
          <a:p>
            <a:pPr>
              <a:defRPr/>
            </a:pPr>
            <a:endParaRPr lang="en-US"/>
          </a:p>
        </p:txBody>
      </p:sp>
      <p:sp>
        <p:nvSpPr>
          <p:cNvPr id="211971" name="Rectangle 3">
            <a:extLst>
              <a:ext uri="{FF2B5EF4-FFF2-40B4-BE49-F238E27FC236}">
                <a16:creationId xmlns:a16="http://schemas.microsoft.com/office/drawing/2014/main" xmlns="" id="{02960DC2-EAA4-4BDD-B093-418C040C551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smtClean="0">
                <a:cs typeface="Times New Roman" panose="02020603050405020304" pitchFamily="18" charset="0"/>
              </a:defRPr>
            </a:lvl1pPr>
          </a:lstStyle>
          <a:p>
            <a:pPr>
              <a:defRPr/>
            </a:pPr>
            <a:endParaRPr lang="en-US"/>
          </a:p>
        </p:txBody>
      </p:sp>
      <p:sp>
        <p:nvSpPr>
          <p:cNvPr id="2052" name="Rectangle 4">
            <a:extLst>
              <a:ext uri="{FF2B5EF4-FFF2-40B4-BE49-F238E27FC236}">
                <a16:creationId xmlns:a16="http://schemas.microsoft.com/office/drawing/2014/main" xmlns="" id="{042AE726-0BDC-4712-A0E5-19A94723760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1973" name="Rectangle 5">
            <a:extLst>
              <a:ext uri="{FF2B5EF4-FFF2-40B4-BE49-F238E27FC236}">
                <a16:creationId xmlns:a16="http://schemas.microsoft.com/office/drawing/2014/main" xmlns="" id="{0C37867D-8940-400F-9883-9C1247FDE50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1974" name="Rectangle 6">
            <a:extLst>
              <a:ext uri="{FF2B5EF4-FFF2-40B4-BE49-F238E27FC236}">
                <a16:creationId xmlns:a16="http://schemas.microsoft.com/office/drawing/2014/main" xmlns="" id="{B235E656-A846-436E-A34F-F3E5BB1294D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smtClean="0">
                <a:cs typeface="Times New Roman" panose="02020603050405020304" pitchFamily="18" charset="0"/>
              </a:defRPr>
            </a:lvl1pPr>
          </a:lstStyle>
          <a:p>
            <a:pPr>
              <a:defRPr/>
            </a:pPr>
            <a:endParaRPr lang="en-US"/>
          </a:p>
        </p:txBody>
      </p:sp>
      <p:sp>
        <p:nvSpPr>
          <p:cNvPr id="211975" name="Rectangle 7">
            <a:extLst>
              <a:ext uri="{FF2B5EF4-FFF2-40B4-BE49-F238E27FC236}">
                <a16:creationId xmlns:a16="http://schemas.microsoft.com/office/drawing/2014/main" xmlns="" id="{EC054AED-11B7-43A8-9546-0353DA520F7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cs typeface="Times New Roman" panose="02020603050405020304" pitchFamily="18" charset="0"/>
              </a:defRPr>
            </a:lvl1pPr>
          </a:lstStyle>
          <a:p>
            <a:fld id="{DBA5BA2A-0A20-40EF-AA28-1C7CD8A0328F}" type="slidenum">
              <a:rPr lang="en-US" altLang="en-US"/>
              <a:pPr/>
              <a:t>‹#›</a:t>
            </a:fld>
            <a:endParaRPr lang="en-US" altLang="en-US"/>
          </a:p>
        </p:txBody>
      </p:sp>
    </p:spTree>
    <p:extLst>
      <p:ext uri="{BB962C8B-B14F-4D97-AF65-F5344CB8AC3E}">
        <p14:creationId xmlns:p14="http://schemas.microsoft.com/office/powerpoint/2010/main" val="598673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عنوان اسلاید">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a-IR"/>
              <a:t>برای ویرایش نسخه اصلی سبک عنوان کلیک کنید</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a:t>برای ویرایش نسخه اصلی سبک زیرنویس کلیک کنید</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200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عنوان و زیرنوی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57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نقل قول با زیرنویس">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991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کارت نام">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40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کارت نام نقل قول">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012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حیح یا اشتبا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2324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976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292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771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241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09328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898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a-IR"/>
              <a:t>برای ویرایش نسخه اصلی سبک عنوان کلیک کنید</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295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50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42A54C80-263E-416B-A8E0-580EDEADCBDC}"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59309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047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62987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کادر متن 2">
            <a:extLst>
              <a:ext uri="{FF2B5EF4-FFF2-40B4-BE49-F238E27FC236}">
                <a16:creationId xmlns:a16="http://schemas.microsoft.com/office/drawing/2014/main" xmlns="" id="{81E37DAB-D803-8446-82E6-D0E9686C85C1}"/>
              </a:ext>
            </a:extLst>
          </p:cNvPr>
          <p:cNvSpPr txBox="1"/>
          <p:nvPr/>
        </p:nvSpPr>
        <p:spPr>
          <a:xfrm>
            <a:off x="2208351" y="2907640"/>
            <a:ext cx="4727298" cy="1070037"/>
          </a:xfrm>
          <a:prstGeom prst="rect">
            <a:avLst/>
          </a:prstGeom>
          <a:noFill/>
        </p:spPr>
        <p:txBody>
          <a:bodyPr wrap="square">
            <a:spAutoFit/>
          </a:bodyPr>
          <a:lstStyle/>
          <a:p>
            <a:pPr marL="0" marR="0" indent="0" algn="ctr">
              <a:lnSpc>
                <a:spcPct val="115000"/>
              </a:lnSpc>
              <a:spcBef>
                <a:spcPts val="0"/>
              </a:spcBef>
              <a:spcAft>
                <a:spcPts val="1000"/>
              </a:spcAft>
            </a:pPr>
            <a:r>
              <a:rPr lang="fa-IR" sz="2400" b="0" i="0" u="none" strike="noStrike" dirty="0">
                <a:solidFill>
                  <a:srgbClr val="000000"/>
                </a:solidFill>
                <a:effectLst/>
                <a:latin typeface="Arial" panose="020B0604020202020204" pitchFamily="34" charset="0"/>
                <a:cs typeface="B Zar" panose="00000400000000000000" pitchFamily="2" charset="-78"/>
              </a:rPr>
              <a:t>روانشناسی یادگیری </a:t>
            </a:r>
            <a:endParaRPr lang="fa-IR" dirty="0">
              <a:effectLst/>
              <a:cs typeface="B Zar" panose="00000400000000000000" pitchFamily="2" charset="-78"/>
            </a:endParaRPr>
          </a:p>
          <a:p>
            <a:pPr marL="0" marR="0" indent="0" algn="ctr">
              <a:lnSpc>
                <a:spcPct val="115000"/>
              </a:lnSpc>
              <a:spcBef>
                <a:spcPts val="0"/>
              </a:spcBef>
              <a:spcAft>
                <a:spcPts val="1000"/>
              </a:spcAft>
            </a:pPr>
            <a:r>
              <a:rPr lang="fa-IR" sz="2400" b="0" i="0" u="none" strike="noStrike" dirty="0">
                <a:solidFill>
                  <a:srgbClr val="000000"/>
                </a:solidFill>
                <a:effectLst/>
                <a:latin typeface="Arial" panose="020B0604020202020204" pitchFamily="34" charset="0"/>
                <a:cs typeface="B Zar" panose="00000400000000000000" pitchFamily="2" charset="-78"/>
              </a:rPr>
              <a:t>تنظیم </a:t>
            </a:r>
            <a:r>
              <a:rPr lang="fa-IR" sz="2400" b="0" i="0" u="none" strike="noStrike" dirty="0" err="1">
                <a:solidFill>
                  <a:srgbClr val="000000"/>
                </a:solidFill>
                <a:effectLst/>
                <a:latin typeface="Arial" panose="020B0604020202020204" pitchFamily="34" charset="0"/>
                <a:cs typeface="B Zar" panose="00000400000000000000" pitchFamily="2" charset="-78"/>
              </a:rPr>
              <a:t>وگرد</a:t>
            </a:r>
            <a:r>
              <a:rPr lang="fa-IR" sz="2400" b="0" i="0" u="none" strike="noStrike" dirty="0">
                <a:solidFill>
                  <a:srgbClr val="000000"/>
                </a:solidFill>
                <a:effectLst/>
                <a:latin typeface="Arial" panose="020B0604020202020204" pitchFamily="34" charset="0"/>
                <a:cs typeface="B Zar" panose="00000400000000000000" pitchFamily="2" charset="-78"/>
              </a:rPr>
              <a:t> آوری :</a:t>
            </a:r>
            <a:r>
              <a:rPr lang="fa-IR" sz="2400" b="0" i="0" u="none" strike="noStrike" dirty="0" err="1">
                <a:solidFill>
                  <a:srgbClr val="000000"/>
                </a:solidFill>
                <a:effectLst/>
                <a:latin typeface="Arial" panose="020B0604020202020204" pitchFamily="34" charset="0"/>
                <a:cs typeface="B Zar" panose="00000400000000000000" pitchFamily="2" charset="-78"/>
              </a:rPr>
              <a:t>سحردوستعلیزاده</a:t>
            </a:r>
            <a:endParaRPr lang="fa-IR" dirty="0">
              <a:effectLst/>
              <a:cs typeface="B Zar" panose="00000400000000000000" pitchFamily="2" charset="-78"/>
            </a:endParaRPr>
          </a:p>
        </p:txBody>
      </p:sp>
    </p:spTree>
    <p:extLst>
      <p:ext uri="{BB962C8B-B14F-4D97-AF65-F5344CB8AC3E}">
        <p14:creationId xmlns:p14="http://schemas.microsoft.com/office/powerpoint/2010/main" val="1062364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a:extLst>
              <a:ext uri="{FF2B5EF4-FFF2-40B4-BE49-F238E27FC236}">
                <a16:creationId xmlns:a16="http://schemas.microsoft.com/office/drawing/2014/main" xmlns="" id="{13A16FFE-898B-414C-8594-50210F7CA1AA}"/>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64514" name="Rectangle 2">
            <a:extLst>
              <a:ext uri="{FF2B5EF4-FFF2-40B4-BE49-F238E27FC236}">
                <a16:creationId xmlns:a16="http://schemas.microsoft.com/office/drawing/2014/main" xmlns="" id="{53F65E04-2978-41B9-BA3B-7D3E80D0B3B8}"/>
              </a:ext>
            </a:extLst>
          </p:cNvPr>
          <p:cNvSpPr>
            <a:spLocks noGrp="1" noChangeArrowheads="1"/>
          </p:cNvSpPr>
          <p:nvPr>
            <p:ph idx="1"/>
          </p:nvPr>
        </p:nvSpPr>
        <p:spPr bwMode="auto">
          <a:xfrm>
            <a:off x="457200" y="1905000"/>
            <a:ext cx="7543800" cy="1295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pPr>
            <a:r>
              <a:rPr lang="ar-SA" altLang="en-US" sz="2400" b="1">
                <a:effectLst/>
                <a:latin typeface="Times New Roman" panose="02020603050405020304" pitchFamily="18" charset="0"/>
                <a:cs typeface="Zar" pitchFamily="2" charset="0"/>
              </a:rPr>
              <a:t>كاربرد آموزشى </a:t>
            </a:r>
            <a:r>
              <a:rPr lang="fa-IR" altLang="en-US" sz="2400" b="1">
                <a:effectLst/>
                <a:latin typeface="Times New Roman" panose="02020603050405020304" pitchFamily="18" charset="0"/>
                <a:cs typeface="Zar" pitchFamily="2" charset="0"/>
              </a:rPr>
              <a:t>خاموشي </a:t>
            </a:r>
            <a:r>
              <a:rPr lang="ar-SA" altLang="en-US" sz="2400" b="1">
                <a:effectLst/>
                <a:latin typeface="Times New Roman" panose="02020603050405020304" pitchFamily="18" charset="0"/>
                <a:cs typeface="Zar" pitchFamily="2" charset="0"/>
              </a:rPr>
              <a:t>‏</a:t>
            </a:r>
            <a:endParaRPr lang="en-US" altLang="en-US" sz="2400" b="1">
              <a:effectLst/>
              <a:latin typeface="Times New Roman" panose="02020603050405020304" pitchFamily="18" charset="0"/>
              <a:cs typeface="Zar" pitchFamily="2" charset="0"/>
            </a:endParaRPr>
          </a:p>
        </p:txBody>
      </p:sp>
      <p:sp>
        <p:nvSpPr>
          <p:cNvPr id="64516" name="Rectangle 4">
            <a:extLst>
              <a:ext uri="{FF2B5EF4-FFF2-40B4-BE49-F238E27FC236}">
                <a16:creationId xmlns:a16="http://schemas.microsoft.com/office/drawing/2014/main" xmlns="" id="{1CCBFD09-0EDB-4017-9FCA-8F644EE56D9A}"/>
              </a:ext>
            </a:extLst>
          </p:cNvPr>
          <p:cNvSpPr>
            <a:spLocks noChangeArrowheads="1"/>
          </p:cNvSpPr>
          <p:nvPr/>
        </p:nvSpPr>
        <p:spPr bwMode="auto">
          <a:xfrm>
            <a:off x="533400" y="3429000"/>
            <a:ext cx="6858000" cy="2971800"/>
          </a:xfrm>
          <a:prstGeom prst="rect">
            <a:avLst/>
          </a:prstGeom>
          <a:solidFill>
            <a:schemeClr val="folHlink"/>
          </a:solidFill>
          <a:ln w="9525">
            <a:miter lim="800000"/>
            <a:headEnd/>
            <a:tailEnd/>
          </a:ln>
          <a:effectLst/>
          <a:scene3d>
            <a:camera prst="legacyObliqueTopRight">
              <a:rot lat="20999997" lon="0" rev="0"/>
            </a:camera>
            <a:lightRig rig="legacyFlat1" dir="t"/>
          </a:scene3d>
          <a:sp3d extrusionH="430200" prstMaterial="legacyMetal">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125080" dir="6837749" algn="ctr" rotWithShape="0">
                    <a:schemeClr val="bg2"/>
                  </a:outerShdw>
                </a:effectLst>
              </a14:hiddenEffects>
            </a:ext>
          </a:extLst>
        </p:spPr>
        <p:txBody>
          <a:bodyPr wrap="none" anchor="ctr">
            <a:flatTx/>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ctr" eaLnBrk="1" hangingPunct="1"/>
            <a:endParaRPr lang="en-US" altLang="en-US">
              <a:solidFill>
                <a:schemeClr val="accent2"/>
              </a:solidFill>
            </a:endParaRPr>
          </a:p>
        </p:txBody>
      </p:sp>
      <p:sp>
        <p:nvSpPr>
          <p:cNvPr id="64517" name="Text Box 5">
            <a:extLst>
              <a:ext uri="{FF2B5EF4-FFF2-40B4-BE49-F238E27FC236}">
                <a16:creationId xmlns:a16="http://schemas.microsoft.com/office/drawing/2014/main" xmlns="" id="{70DECCA8-B424-4DA7-9A01-021ABC1D915D}"/>
              </a:ext>
            </a:extLst>
          </p:cNvPr>
          <p:cNvSpPr txBox="1">
            <a:spLocks noChangeArrowheads="1"/>
          </p:cNvSpPr>
          <p:nvPr/>
        </p:nvSpPr>
        <p:spPr bwMode="auto">
          <a:xfrm>
            <a:off x="1143000" y="3505200"/>
            <a:ext cx="5943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endParaRPr lang="en-US" altLang="en-US"/>
          </a:p>
          <a:p>
            <a:pPr algn="just" rtl="1" eaLnBrk="1" hangingPunct="1">
              <a:lnSpc>
                <a:spcPct val="150000"/>
              </a:lnSpc>
              <a:spcBef>
                <a:spcPct val="50000"/>
              </a:spcBef>
            </a:pPr>
            <a:endParaRPr lang="en-US" altLang="en-US"/>
          </a:p>
        </p:txBody>
      </p:sp>
      <p:sp>
        <p:nvSpPr>
          <p:cNvPr id="64518" name="Text Box 6">
            <a:extLst>
              <a:ext uri="{FF2B5EF4-FFF2-40B4-BE49-F238E27FC236}">
                <a16:creationId xmlns:a16="http://schemas.microsoft.com/office/drawing/2014/main" xmlns="" id="{4BBB562A-602C-45D3-BA49-55F972165B5E}"/>
              </a:ext>
            </a:extLst>
          </p:cNvPr>
          <p:cNvSpPr txBox="1">
            <a:spLocks noChangeArrowheads="1"/>
          </p:cNvSpPr>
          <p:nvPr/>
        </p:nvSpPr>
        <p:spPr bwMode="auto">
          <a:xfrm>
            <a:off x="914400" y="3505200"/>
            <a:ext cx="62484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solidFill>
                  <a:srgbClr val="FF0000"/>
                </a:solidFill>
              </a:rPr>
              <a:t>اگر بخواهيم پاسخ يا رفتار نامطلوبى را از بين ببريم شايسته است محرك اصلى يا عامل تقويت رفتار را از صحنه عمل دور كنيم، يا آنكه به جاى محرك شرطى نامطلوبى كه پاسخ خود را دريافت نمى‏كند محرك شرطى ديگرى به كار بريم تا همان پاسخ را دريافت دارد</a:t>
            </a:r>
            <a:r>
              <a:rPr lang="en-US" altLang="en-US">
                <a:solidFill>
                  <a:srgbClr val="FF0000"/>
                </a:solidFill>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a:extLst>
              <a:ext uri="{FF2B5EF4-FFF2-40B4-BE49-F238E27FC236}">
                <a16:creationId xmlns:a16="http://schemas.microsoft.com/office/drawing/2014/main" xmlns="" id="{3752B562-DD16-431A-BCA7-48092F9253AF}"/>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55650" name="Rectangle 2">
            <a:extLst>
              <a:ext uri="{FF2B5EF4-FFF2-40B4-BE49-F238E27FC236}">
                <a16:creationId xmlns:a16="http://schemas.microsoft.com/office/drawing/2014/main" xmlns="" id="{E7368CEB-55BB-469C-BFA2-137EC43A42C1}"/>
              </a:ext>
            </a:extLst>
          </p:cNvPr>
          <p:cNvSpPr>
            <a:spLocks noGrp="1" noChangeArrowheads="1"/>
          </p:cNvSpPr>
          <p:nvPr>
            <p:ph idx="1"/>
          </p:nvPr>
        </p:nvSpPr>
        <p:spPr bwMode="auto">
          <a:xfrm>
            <a:off x="457200" y="1905000"/>
            <a:ext cx="75438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rtl="1" eaLnBrk="1" hangingPunct="1">
              <a:buFontTx/>
              <a:buNone/>
              <a:defRPr/>
            </a:pPr>
            <a:r>
              <a:rPr lang="ar-SA" sz="2400" b="1">
                <a:effectLst/>
                <a:cs typeface="Zar" panose="00000400000000000000" pitchFamily="2" charset="-78"/>
              </a:rPr>
              <a:t>كاربرد آموزشى شرطى شدن در سطح بالاتر</a:t>
            </a:r>
            <a:r>
              <a:rPr lang="ar-SA"/>
              <a:t>	</a:t>
            </a:r>
            <a:endParaRPr lang="en-US"/>
          </a:p>
        </p:txBody>
      </p:sp>
      <p:sp>
        <p:nvSpPr>
          <p:cNvPr id="65540" name="AutoShape 8">
            <a:extLst>
              <a:ext uri="{FF2B5EF4-FFF2-40B4-BE49-F238E27FC236}">
                <a16:creationId xmlns:a16="http://schemas.microsoft.com/office/drawing/2014/main" xmlns="" id="{30D40A24-F636-4AA4-882D-6790E2DCEEAA}"/>
              </a:ext>
            </a:extLst>
          </p:cNvPr>
          <p:cNvSpPr>
            <a:spLocks noChangeArrowheads="1"/>
          </p:cNvSpPr>
          <p:nvPr/>
        </p:nvSpPr>
        <p:spPr bwMode="auto">
          <a:xfrm>
            <a:off x="914400" y="2743200"/>
            <a:ext cx="6629400" cy="3810000"/>
          </a:xfrm>
          <a:prstGeom prst="star16">
            <a:avLst>
              <a:gd name="adj" fmla="val 37500"/>
            </a:avLst>
          </a:prstGeom>
          <a:solidFill>
            <a:schemeClr val="folHlink"/>
          </a:solidFill>
          <a:ln w="571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endParaRPr lang="en-US" altLang="en-US"/>
          </a:p>
        </p:txBody>
      </p:sp>
      <p:sp>
        <p:nvSpPr>
          <p:cNvPr id="65541" name="Text Box 5">
            <a:extLst>
              <a:ext uri="{FF2B5EF4-FFF2-40B4-BE49-F238E27FC236}">
                <a16:creationId xmlns:a16="http://schemas.microsoft.com/office/drawing/2014/main" xmlns="" id="{C3A88C3C-F381-491C-B39A-DB5C70885C1D}"/>
              </a:ext>
            </a:extLst>
          </p:cNvPr>
          <p:cNvSpPr txBox="1">
            <a:spLocks noChangeArrowheads="1"/>
          </p:cNvSpPr>
          <p:nvPr/>
        </p:nvSpPr>
        <p:spPr bwMode="auto">
          <a:xfrm>
            <a:off x="1752600" y="3810000"/>
            <a:ext cx="48006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محيط مدرسه، كلاس درس و رفتار معلمان و كاركنان با شاگردان هرچه دلپذيرتر و انساني</a:t>
            </a:r>
            <a:r>
              <a:rPr lang="fa-IR" altLang="en-US"/>
              <a:t> </a:t>
            </a:r>
            <a:r>
              <a:rPr lang="ar-SA" altLang="en-US"/>
              <a:t>تر باشد</a:t>
            </a:r>
            <a:r>
              <a:rPr lang="en-US" altLang="en-US"/>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a:extLst>
              <a:ext uri="{FF2B5EF4-FFF2-40B4-BE49-F238E27FC236}">
                <a16:creationId xmlns:a16="http://schemas.microsoft.com/office/drawing/2014/main" xmlns="" id="{4D41DC74-21FB-40F3-B368-DCD8E3E1DD35}"/>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جلسه ی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56322" name="Rectangle 2">
            <a:extLst>
              <a:ext uri="{FF2B5EF4-FFF2-40B4-BE49-F238E27FC236}">
                <a16:creationId xmlns:a16="http://schemas.microsoft.com/office/drawing/2014/main" xmlns="" id="{151A3EEC-9FC0-4E55-9531-21D026403B4A}"/>
              </a:ext>
            </a:extLst>
          </p:cNvPr>
          <p:cNvSpPr>
            <a:spLocks noGrp="1" noChangeArrowheads="1"/>
          </p:cNvSpPr>
          <p:nvPr>
            <p:ph idx="1"/>
          </p:nvPr>
        </p:nvSpPr>
        <p:spPr bwMode="auto">
          <a:xfrm>
            <a:off x="762000" y="2514600"/>
            <a:ext cx="6781800" cy="36115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buFontTx/>
              <a:buNone/>
            </a:pPr>
            <a:r>
              <a:rPr lang="ar-SA" altLang="en-US" sz="2400" b="1">
                <a:effectLst/>
                <a:cs typeface="Zar" pitchFamily="2" charset="0"/>
              </a:rPr>
              <a:t>پاولف در آزمايشهاى خود از اصل مجاورت بهره مى‏گيرد و اصطلاح نظريه بازتاب ي</a:t>
            </a:r>
            <a:r>
              <a:rPr lang="fa-IR" altLang="en-US" sz="2400" b="1">
                <a:effectLst/>
                <a:cs typeface="Zar" pitchFamily="2" charset="0"/>
              </a:rPr>
              <a:t>ا </a:t>
            </a:r>
            <a:r>
              <a:rPr lang="ar-SA" altLang="en-US" sz="2400" b="1">
                <a:effectLst/>
                <a:cs typeface="Zar" pitchFamily="2" charset="0"/>
              </a:rPr>
              <a:t>كلاسيك را براى توصيف واحد رفتارى به كار مى‏برد. به نظر او فرايند اساسى در يادگيرى ايجاد رابطه‏اى است كه ميان محرك و پاسخ (بازتاب)، بر اثر همزمانى يا مجاورت آنها به وجود مى‏آيد.</a:t>
            </a:r>
            <a:r>
              <a:rPr lang="en-US" altLang="en-US" sz="2400" b="1">
                <a:effectLst/>
                <a:cs typeface="Zar" pitchFamily="2" charset="0"/>
              </a:rPr>
              <a:t> </a:t>
            </a:r>
          </a:p>
        </p:txBody>
      </p:sp>
      <p:pic>
        <p:nvPicPr>
          <p:cNvPr id="2" name="جلسه ی چهارم روانشناسی یادگیر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8100" y="13565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a:extLst>
              <a:ext uri="{FF2B5EF4-FFF2-40B4-BE49-F238E27FC236}">
                <a16:creationId xmlns:a16="http://schemas.microsoft.com/office/drawing/2014/main" xmlns="" id="{00AA374C-F131-4A8E-A808-B6CC9E1B8636}"/>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57346" name="Rectangle 2">
            <a:extLst>
              <a:ext uri="{FF2B5EF4-FFF2-40B4-BE49-F238E27FC236}">
                <a16:creationId xmlns:a16="http://schemas.microsoft.com/office/drawing/2014/main" xmlns="" id="{D9732C30-E49C-4F8B-8102-42C6A237D2BB}"/>
              </a:ext>
            </a:extLst>
          </p:cNvPr>
          <p:cNvSpPr>
            <a:spLocks noGrp="1" noChangeArrowheads="1"/>
          </p:cNvSpPr>
          <p:nvPr>
            <p:ph idx="1"/>
          </p:nvPr>
        </p:nvSpPr>
        <p:spPr bwMode="auto">
          <a:xfrm>
            <a:off x="0" y="1600200"/>
            <a:ext cx="80010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10000"/>
          </a:bodyPr>
          <a:lstStyle/>
          <a:p>
            <a:pPr algn="r" rtl="1" eaLnBrk="1" hangingPunct="1">
              <a:lnSpc>
                <a:spcPct val="150000"/>
              </a:lnSpc>
            </a:pPr>
            <a:r>
              <a:rPr lang="en-US" altLang="en-US" sz="2400">
                <a:effectLst/>
                <a:cs typeface="Zar" pitchFamily="2" charset="0"/>
              </a:rPr>
              <a:t> </a:t>
            </a:r>
            <a:r>
              <a:rPr lang="ar-SA" altLang="en-US" sz="1800" b="1">
                <a:effectLst/>
                <a:cs typeface="Zar" pitchFamily="2" charset="0"/>
              </a:rPr>
              <a:t>طرح آزمايش‏</a:t>
            </a:r>
            <a:endParaRPr lang="en-US" altLang="en-US" sz="1800" b="1">
              <a:effectLst/>
              <a:cs typeface="Zar" pitchFamily="2" charset="0"/>
            </a:endParaRPr>
          </a:p>
          <a:p>
            <a:pPr algn="r" rtl="1" eaLnBrk="1" hangingPunct="1">
              <a:lnSpc>
                <a:spcPct val="150000"/>
              </a:lnSpc>
              <a:buFontTx/>
              <a:buNone/>
            </a:pPr>
            <a:r>
              <a:rPr lang="ar-SA" altLang="en-US" sz="1600" b="1">
                <a:effectLst/>
                <a:cs typeface="Zar" pitchFamily="2" charset="0"/>
              </a:rPr>
              <a:t>پاولف در سال 1902 نخستين آزمايشهاى علمى خود را به اين طريق انجام مى‏دهد</a:t>
            </a:r>
            <a:endParaRPr lang="fa-IR" altLang="en-US" sz="1600" b="1">
              <a:effectLst/>
              <a:cs typeface="Zar" pitchFamily="2" charset="0"/>
            </a:endParaRPr>
          </a:p>
          <a:p>
            <a:pPr algn="r" rtl="1" eaLnBrk="1" hangingPunct="1">
              <a:lnSpc>
                <a:spcPct val="150000"/>
              </a:lnSpc>
              <a:buFontTx/>
              <a:buNone/>
            </a:pPr>
            <a:r>
              <a:rPr lang="ar-SA" altLang="en-US" sz="1600" b="1">
                <a:solidFill>
                  <a:srgbClr val="000099"/>
                </a:solidFill>
                <a:effectLst/>
                <a:cs typeface="Zar" pitchFamily="2" charset="0"/>
              </a:rPr>
              <a:t>پاسخ طبيعى تراوش بزاق</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R</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محرك طبيعي گوشت    </a:t>
            </a:r>
          </a:p>
          <a:p>
            <a:pPr algn="r" rtl="1" eaLnBrk="1" hangingPunct="1">
              <a:lnSpc>
                <a:spcPct val="150000"/>
              </a:lnSpc>
              <a:buFontTx/>
              <a:buNone/>
            </a:pPr>
            <a:r>
              <a:rPr lang="fa-IR" altLang="en-US" sz="1600" b="1">
                <a:solidFill>
                  <a:srgbClr val="000099"/>
                </a:solidFill>
                <a:effectLst/>
                <a:cs typeface="Zar" pitchFamily="2" charset="0"/>
              </a:rPr>
              <a:t>پاسخ طبيعي تيز كردن گوش</a:t>
            </a:r>
            <a:r>
              <a:rPr lang="en-US" altLang="en-US" sz="1600" b="1">
                <a:solidFill>
                  <a:srgbClr val="000099"/>
                </a:solidFill>
                <a:effectLst/>
                <a:cs typeface="Zar" pitchFamily="2" charset="0"/>
              </a:rPr>
              <a:t> </a:t>
            </a:r>
            <a:r>
              <a:rPr lang="fa-IR" altLang="en-US" sz="1600" b="1">
                <a:solidFill>
                  <a:srgbClr val="000099"/>
                </a:solidFill>
                <a:effectLst/>
                <a:cs typeface="Zar" pitchFamily="2" charset="0"/>
              </a:rPr>
              <a:t>	  </a:t>
            </a:r>
            <a:r>
              <a:rPr lang="fa-IR" altLang="en-US" sz="1600" b="1" baseline="-2000">
                <a:solidFill>
                  <a:srgbClr val="000099"/>
                </a:solidFill>
                <a:effectLst/>
                <a:cs typeface="Zar" pitchFamily="2" charset="0"/>
              </a:rPr>
              <a:t>(2)</a:t>
            </a:r>
            <a:r>
              <a:rPr lang="en-US" altLang="en-US" sz="1600" b="1">
                <a:solidFill>
                  <a:srgbClr val="000099"/>
                </a:solidFill>
                <a:effectLst/>
                <a:cs typeface="Zar" pitchFamily="2" charset="0"/>
              </a:rPr>
              <a:t>R</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                  </a:t>
            </a:r>
            <a:r>
              <a:rPr lang="fa-IR" altLang="en-US" sz="1600" b="1">
                <a:solidFill>
                  <a:srgbClr val="000099"/>
                </a:solidFill>
                <a:effectLst/>
                <a:cs typeface="Zar" pitchFamily="2" charset="0"/>
              </a:rPr>
              <a:t> </a:t>
            </a:r>
            <a:r>
              <a:rPr lang="fa-IR" altLang="en-US" sz="1600" b="1" baseline="2000">
                <a:solidFill>
                  <a:srgbClr val="000099"/>
                </a:solidFill>
                <a:effectLst/>
                <a:cs typeface="Zar" pitchFamily="2" charset="0"/>
              </a:rPr>
              <a:t>(2)</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 محرك طبيعي صداي زنگ</a:t>
            </a:r>
            <a:r>
              <a:rPr lang="en-US" altLang="en-US" sz="1600" b="1">
                <a:solidFill>
                  <a:srgbClr val="000099"/>
                </a:solidFill>
                <a:effectLst/>
                <a:cs typeface="Zar" pitchFamily="2" charset="0"/>
              </a:rPr>
              <a:t>      </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        </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                   </a:t>
            </a:r>
            <a:r>
              <a:rPr lang="fa-IR"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800" b="1" baseline="-2000">
                <a:solidFill>
                  <a:srgbClr val="000099"/>
                </a:solidFill>
                <a:effectLst/>
                <a:cs typeface="Zar" pitchFamily="2" charset="0"/>
              </a:rPr>
              <a:t>                        </a:t>
            </a:r>
            <a:r>
              <a:rPr lang="en-US" altLang="en-US" sz="1600" b="1">
                <a:solidFill>
                  <a:srgbClr val="000099"/>
                </a:solidFill>
                <a:effectLst/>
                <a:cs typeface="Zar" pitchFamily="2" charset="0"/>
              </a:rPr>
              <a:t> R </a:t>
            </a:r>
            <a:r>
              <a:rPr lang="fa-IR" altLang="en-US" sz="1600" b="1" baseline="2000">
                <a:solidFill>
                  <a:srgbClr val="000099"/>
                </a:solidFill>
                <a:effectLst/>
                <a:cs typeface="Zar" pitchFamily="2" charset="0"/>
              </a:rPr>
              <a:t>(1)</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a:t>
            </a:r>
            <a:r>
              <a:rPr lang="fa-IR" altLang="en-US" sz="1600" b="1" baseline="-2000">
                <a:solidFill>
                  <a:srgbClr val="000099"/>
                </a:solidFill>
                <a:effectLst/>
                <a:cs typeface="Zar" pitchFamily="2" charset="0"/>
              </a:rPr>
              <a:t>(2)</a:t>
            </a:r>
            <a:r>
              <a:rPr lang="en-US" altLang="en-US" sz="1600" b="1">
                <a:solidFill>
                  <a:srgbClr val="000099"/>
                </a:solidFill>
                <a:effectLst/>
                <a:cs typeface="Zar" pitchFamily="2" charset="0"/>
              </a:rPr>
              <a:t>S</a:t>
            </a:r>
          </a:p>
          <a:p>
            <a:pPr algn="r" rtl="1" eaLnBrk="1" hangingPunct="1">
              <a:lnSpc>
                <a:spcPct val="150000"/>
              </a:lnSpc>
              <a:buFontTx/>
              <a:buNone/>
            </a:pP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600" b="1">
                <a:solidFill>
                  <a:srgbClr val="000099"/>
                </a:solidFill>
                <a:effectLst/>
                <a:cs typeface="Zar" pitchFamily="2" charset="0"/>
              </a:rPr>
              <a:t>                  R </a:t>
            </a:r>
            <a:r>
              <a:rPr lang="fa-IR" altLang="en-US" sz="1600" b="1" baseline="-2000">
                <a:solidFill>
                  <a:srgbClr val="000099"/>
                </a:solidFill>
                <a:effectLst/>
                <a:cs typeface="Zar" pitchFamily="2" charset="0"/>
              </a:rPr>
              <a:t>(1)</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a:t>
            </a:r>
            <a:r>
              <a:rPr lang="fa-IR" altLang="en-US" sz="1600" b="1" baseline="-2000">
                <a:solidFill>
                  <a:srgbClr val="000099"/>
                </a:solidFill>
                <a:effectLst/>
                <a:cs typeface="Zar" pitchFamily="2" charset="0"/>
              </a:rPr>
              <a:t>(2)</a:t>
            </a:r>
            <a:r>
              <a:rPr lang="en-US" altLang="en-US" sz="1600" b="1">
                <a:solidFill>
                  <a:srgbClr val="000099"/>
                </a:solidFill>
                <a:effectLst/>
                <a:cs typeface="Zar" pitchFamily="2" charset="0"/>
              </a:rPr>
              <a:t>S</a:t>
            </a:r>
          </a:p>
          <a:p>
            <a:pPr algn="r" rtl="1" eaLnBrk="1" hangingPunct="1">
              <a:lnSpc>
                <a:spcPct val="150000"/>
              </a:lnSpc>
              <a:buFontTx/>
              <a:buNone/>
            </a:pP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600" b="1">
                <a:solidFill>
                  <a:srgbClr val="000099"/>
                </a:solidFill>
                <a:effectLst/>
                <a:cs typeface="Zar" pitchFamily="2" charset="0"/>
              </a:rPr>
              <a:t> R 		</a:t>
            </a:r>
            <a:r>
              <a:rPr lang="fa-IR" altLang="en-US" sz="1600" b="1" baseline="-2000">
                <a:solidFill>
                  <a:srgbClr val="000099"/>
                </a:solidFill>
                <a:effectLst/>
                <a:cs typeface="Zar" pitchFamily="2" charset="0"/>
              </a:rPr>
              <a:t>(1)</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a:t>
            </a:r>
            <a:r>
              <a:rPr lang="fa-IR" altLang="en-US" sz="1600" b="1" baseline="-2000">
                <a:solidFill>
                  <a:srgbClr val="000099"/>
                </a:solidFill>
                <a:effectLst/>
                <a:cs typeface="Zar" pitchFamily="2" charset="0"/>
              </a:rPr>
              <a:t>(2)</a:t>
            </a:r>
            <a:r>
              <a:rPr lang="en-US" altLang="en-US" sz="1600" b="1">
                <a:solidFill>
                  <a:srgbClr val="000099"/>
                </a:solidFill>
                <a:effectLst/>
                <a:cs typeface="Zar" pitchFamily="2" charset="0"/>
              </a:rPr>
              <a:t>S</a:t>
            </a:r>
          </a:p>
          <a:p>
            <a:pPr algn="r" rtl="1" eaLnBrk="1" hangingPunct="1">
              <a:lnSpc>
                <a:spcPct val="150000"/>
              </a:lnSpc>
              <a:buFontTx/>
              <a:buNone/>
            </a:pP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600" b="1">
                <a:solidFill>
                  <a:srgbClr val="000099"/>
                </a:solidFill>
                <a:effectLst/>
                <a:cs typeface="Zar" pitchFamily="2" charset="0"/>
              </a:rPr>
              <a:t> R </a:t>
            </a:r>
            <a:r>
              <a:rPr lang="fa-IR" altLang="en-US" sz="1600" b="1">
                <a:solidFill>
                  <a:srgbClr val="000099"/>
                </a:solidFill>
                <a:effectLst/>
                <a:cs typeface="Zar" pitchFamily="2" charset="0"/>
              </a:rPr>
              <a:t>                        </a:t>
            </a:r>
            <a:r>
              <a:rPr lang="fa-IR" altLang="en-US" sz="1600" b="1" baseline="-2000">
                <a:solidFill>
                  <a:srgbClr val="000099"/>
                </a:solidFill>
                <a:effectLst/>
                <a:cs typeface="Zar" pitchFamily="2" charset="0"/>
              </a:rPr>
              <a:t>(1)</a:t>
            </a:r>
            <a:r>
              <a:rPr lang="en-US" altLang="en-US" sz="1600" b="1">
                <a:solidFill>
                  <a:srgbClr val="000099"/>
                </a:solidFill>
                <a:effectLst/>
                <a:cs typeface="Zar" pitchFamily="2" charset="0"/>
              </a:rPr>
              <a:t>S</a:t>
            </a:r>
            <a:r>
              <a:rPr lang="fa-IR" altLang="en-US" sz="1600" b="1">
                <a:solidFill>
                  <a:srgbClr val="000099"/>
                </a:solidFill>
                <a:effectLst/>
                <a:cs typeface="Zar" pitchFamily="2" charset="0"/>
              </a:rPr>
              <a:t>+</a:t>
            </a:r>
            <a:r>
              <a:rPr lang="fa-IR" altLang="en-US" sz="1600" b="1" baseline="-2000">
                <a:solidFill>
                  <a:srgbClr val="000099"/>
                </a:solidFill>
                <a:effectLst/>
                <a:cs typeface="Zar" pitchFamily="2" charset="0"/>
              </a:rPr>
              <a:t>(2)</a:t>
            </a:r>
            <a:r>
              <a:rPr lang="en-US" altLang="en-US" sz="1800" b="1">
                <a:solidFill>
                  <a:srgbClr val="000099"/>
                </a:solidFill>
                <a:effectLst/>
                <a:cs typeface="Zar" pitchFamily="2" charset="0"/>
              </a:rPr>
              <a:t>S</a:t>
            </a:r>
          </a:p>
          <a:p>
            <a:pPr algn="r" rtl="1" eaLnBrk="1" hangingPunct="1">
              <a:lnSpc>
                <a:spcPct val="150000"/>
              </a:lnSpc>
              <a:buFontTx/>
              <a:buNone/>
            </a:pPr>
            <a:r>
              <a:rPr lang="en-US" altLang="en-US" sz="1600" b="1">
                <a:solidFill>
                  <a:srgbClr val="000099"/>
                </a:solidFill>
                <a:effectLst/>
                <a:cs typeface="Zar" pitchFamily="2" charset="0"/>
              </a:rPr>
              <a:t>				 </a:t>
            </a:r>
            <a:r>
              <a:rPr lang="fa-IR" altLang="en-US" sz="1800" b="1" baseline="-2000">
                <a:solidFill>
                  <a:srgbClr val="000099"/>
                </a:solidFill>
                <a:effectLst/>
                <a:cs typeface="Zar" pitchFamily="2" charset="0"/>
              </a:rPr>
              <a:t>(1)</a:t>
            </a:r>
            <a:r>
              <a:rPr lang="en-US" altLang="en-US" sz="1600" b="1">
                <a:solidFill>
                  <a:srgbClr val="000099"/>
                </a:solidFill>
                <a:effectLst/>
                <a:cs typeface="Zar" pitchFamily="2" charset="0"/>
              </a:rPr>
              <a:t> R </a:t>
            </a:r>
            <a:r>
              <a:rPr lang="fa-IR" altLang="en-US" sz="1600" b="1">
                <a:solidFill>
                  <a:srgbClr val="000099"/>
                </a:solidFill>
                <a:effectLst/>
                <a:cs typeface="Zar" pitchFamily="2" charset="0"/>
              </a:rPr>
              <a:t>		</a:t>
            </a:r>
            <a:r>
              <a:rPr lang="fa-IR" altLang="en-US" sz="1600" b="1" baseline="-2000">
                <a:solidFill>
                  <a:srgbClr val="000099"/>
                </a:solidFill>
                <a:effectLst/>
                <a:cs typeface="Zar" pitchFamily="2" charset="0"/>
              </a:rPr>
              <a:t>(1)</a:t>
            </a:r>
            <a:r>
              <a:rPr lang="en-US" altLang="en-US" sz="1600" b="1">
                <a:solidFill>
                  <a:srgbClr val="000099"/>
                </a:solidFill>
                <a:effectLst/>
                <a:cs typeface="Zar" pitchFamily="2" charset="0"/>
              </a:rPr>
              <a:t> S</a:t>
            </a:r>
          </a:p>
          <a:p>
            <a:pPr algn="ctr" rtl="1" eaLnBrk="1" hangingPunct="1">
              <a:lnSpc>
                <a:spcPct val="150000"/>
              </a:lnSpc>
              <a:buFontTx/>
              <a:buNone/>
            </a:pPr>
            <a:r>
              <a:rPr lang="fa-IR" altLang="en-US" sz="1600" b="1">
                <a:solidFill>
                  <a:srgbClr val="FF0000"/>
                </a:solidFill>
                <a:effectLst/>
                <a:cs typeface="Zar" pitchFamily="2" charset="0"/>
              </a:rPr>
              <a:t>پاسخ شرطي</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CR</a:t>
            </a:r>
            <a:r>
              <a:rPr lang="fa-IR" altLang="en-US" sz="1600" b="1">
                <a:solidFill>
                  <a:srgbClr val="000099"/>
                </a:solidFill>
                <a:effectLst/>
                <a:cs typeface="Zar" pitchFamily="2" charset="0"/>
              </a:rPr>
              <a:t>                             </a:t>
            </a:r>
            <a:r>
              <a:rPr lang="en-US" altLang="en-US" sz="1600" b="1">
                <a:solidFill>
                  <a:srgbClr val="000099"/>
                </a:solidFill>
                <a:effectLst/>
                <a:cs typeface="Zar" pitchFamily="2" charset="0"/>
              </a:rPr>
              <a:t>CS </a:t>
            </a:r>
            <a:r>
              <a:rPr lang="fa-IR" altLang="en-US" sz="1600" b="1">
                <a:solidFill>
                  <a:srgbClr val="000099"/>
                </a:solidFill>
                <a:effectLst/>
                <a:cs typeface="Zar" pitchFamily="2" charset="0"/>
              </a:rPr>
              <a:t>  </a:t>
            </a:r>
            <a:r>
              <a:rPr lang="fa-IR" altLang="en-US" sz="1600" b="1">
                <a:solidFill>
                  <a:srgbClr val="FF0000"/>
                </a:solidFill>
                <a:effectLst/>
                <a:cs typeface="Zar" pitchFamily="2" charset="0"/>
              </a:rPr>
              <a:t>محرك شرطي</a:t>
            </a:r>
            <a:r>
              <a:rPr lang="fa-IR" altLang="en-US" sz="1600" b="1">
                <a:solidFill>
                  <a:srgbClr val="000099"/>
                </a:solidFill>
                <a:effectLst/>
                <a:cs typeface="Zar" pitchFamily="2" charset="0"/>
              </a:rPr>
              <a:t> </a:t>
            </a:r>
            <a:endParaRPr lang="en-US" altLang="en-US" sz="1600" b="1">
              <a:solidFill>
                <a:srgbClr val="000099"/>
              </a:solidFill>
              <a:effectLst/>
              <a:cs typeface="Zar" pitchFamily="2" charset="0"/>
            </a:endParaRPr>
          </a:p>
          <a:p>
            <a:pPr algn="r" rtl="1" eaLnBrk="1" hangingPunct="1">
              <a:lnSpc>
                <a:spcPct val="150000"/>
              </a:lnSpc>
              <a:buFontTx/>
              <a:buNone/>
            </a:pPr>
            <a:endParaRPr lang="en-US" altLang="en-US" sz="1600" b="1">
              <a:solidFill>
                <a:srgbClr val="000099"/>
              </a:solidFill>
              <a:effectLst/>
              <a:cs typeface="Zar" pitchFamily="2" charset="0"/>
            </a:endParaRPr>
          </a:p>
          <a:p>
            <a:pPr algn="r" rtl="1" eaLnBrk="1" hangingPunct="1">
              <a:lnSpc>
                <a:spcPct val="150000"/>
              </a:lnSpc>
              <a:buFontTx/>
              <a:buNone/>
            </a:pPr>
            <a:endParaRPr lang="en-US" altLang="en-US" sz="1600" b="1">
              <a:solidFill>
                <a:srgbClr val="000099"/>
              </a:solidFill>
              <a:effectLst/>
              <a:cs typeface="Zar" pitchFamily="2" charset="0"/>
            </a:endParaRPr>
          </a:p>
          <a:p>
            <a:pPr algn="r" rtl="1" eaLnBrk="1" hangingPunct="1">
              <a:lnSpc>
                <a:spcPct val="150000"/>
              </a:lnSpc>
              <a:buFontTx/>
              <a:buNone/>
            </a:pPr>
            <a:endParaRPr lang="en-US" altLang="en-US" sz="1400" b="1">
              <a:solidFill>
                <a:srgbClr val="000099"/>
              </a:solidFill>
              <a:effectLst/>
              <a:cs typeface="Zar" pitchFamily="2" charset="0"/>
            </a:endParaRPr>
          </a:p>
          <a:p>
            <a:pPr algn="r" rtl="1" eaLnBrk="1" hangingPunct="1">
              <a:lnSpc>
                <a:spcPct val="150000"/>
              </a:lnSpc>
              <a:buFontTx/>
              <a:buNone/>
            </a:pPr>
            <a:endParaRPr lang="en-US" altLang="en-US" sz="1400" b="1">
              <a:effectLst/>
              <a:cs typeface="Zar" pitchFamily="2" charset="0"/>
            </a:endParaRPr>
          </a:p>
          <a:p>
            <a:pPr algn="r" rtl="1" eaLnBrk="1" hangingPunct="1">
              <a:lnSpc>
                <a:spcPct val="150000"/>
              </a:lnSpc>
              <a:buFontTx/>
              <a:buNone/>
            </a:pPr>
            <a:endParaRPr lang="en-US" altLang="en-US" sz="1400" b="1">
              <a:effectLst/>
              <a:cs typeface="Zar" pitchFamily="2" charset="0"/>
            </a:endParaRPr>
          </a:p>
        </p:txBody>
      </p:sp>
      <p:sp>
        <p:nvSpPr>
          <p:cNvPr id="57348" name="Line 4">
            <a:extLst>
              <a:ext uri="{FF2B5EF4-FFF2-40B4-BE49-F238E27FC236}">
                <a16:creationId xmlns:a16="http://schemas.microsoft.com/office/drawing/2014/main" xmlns="" id="{0DC041AA-488E-4447-A979-32A7FCEDD1FD}"/>
              </a:ext>
            </a:extLst>
          </p:cNvPr>
          <p:cNvSpPr>
            <a:spLocks noChangeShapeType="1"/>
          </p:cNvSpPr>
          <p:nvPr/>
        </p:nvSpPr>
        <p:spPr bwMode="auto">
          <a:xfrm>
            <a:off x="3505200" y="5791200"/>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a:extLst>
              <a:ext uri="{FF2B5EF4-FFF2-40B4-BE49-F238E27FC236}">
                <a16:creationId xmlns:a16="http://schemas.microsoft.com/office/drawing/2014/main" xmlns="" id="{6569C694-56E0-4826-B6BC-3DFC518ED8B6}"/>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58370" name="Rectangle 2">
            <a:extLst>
              <a:ext uri="{FF2B5EF4-FFF2-40B4-BE49-F238E27FC236}">
                <a16:creationId xmlns:a16="http://schemas.microsoft.com/office/drawing/2014/main" xmlns="" id="{8DC998CC-0CB6-4570-A346-F10BFC316E3D}"/>
              </a:ext>
            </a:extLst>
          </p:cNvPr>
          <p:cNvSpPr>
            <a:spLocks noGrp="1" noChangeArrowheads="1"/>
          </p:cNvSpPr>
          <p:nvPr>
            <p:ph idx="1"/>
          </p:nvPr>
        </p:nvSpPr>
        <p:spPr bwMode="auto">
          <a:xfrm>
            <a:off x="304800" y="1905000"/>
            <a:ext cx="7696200" cy="4648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buFontTx/>
              <a:buNone/>
            </a:pPr>
            <a:r>
              <a:rPr lang="ar-SA" altLang="en-US" sz="2400" b="1">
                <a:effectLst/>
                <a:cs typeface="Zar" pitchFamily="2" charset="0"/>
              </a:rPr>
              <a:t>خاموشى‏</a:t>
            </a:r>
            <a:endParaRPr lang="en-US" altLang="en-US" sz="2400" b="1">
              <a:effectLst/>
              <a:cs typeface="Zar" pitchFamily="2" charset="0"/>
            </a:endParaRPr>
          </a:p>
          <a:p>
            <a:pPr algn="just" rtl="1" eaLnBrk="1" hangingPunct="1">
              <a:lnSpc>
                <a:spcPct val="150000"/>
              </a:lnSpc>
              <a:buFontTx/>
              <a:buNone/>
            </a:pPr>
            <a:r>
              <a:rPr lang="ar-SA" altLang="en-US" sz="2400" b="1">
                <a:effectLst/>
                <a:cs typeface="Zar" pitchFamily="2" charset="0"/>
              </a:rPr>
              <a:t>چنانكه در طرح آزمايش پاولف مشاهده گرديد وقتى عامل تقويتى، يعنى گوشت با صداى زنگ نباشد بزاق حيوان رفته رفته كم مى‏شود و ديگر به صداى زنگ تراوش بزاق نمى‏كند. پاولف اين پديده را خاموشى مى‏نامد، اما پس از چند بار خاموشى مشاهده مى‏شود كه وقتى زنگ به صدا</a:t>
            </a:r>
            <a:r>
              <a:rPr lang="en-US" altLang="en-US" sz="2400" b="1">
                <a:effectLst/>
                <a:cs typeface="Zar" pitchFamily="2" charset="0"/>
              </a:rPr>
              <a:t> </a:t>
            </a:r>
            <a:r>
              <a:rPr lang="ar-SA" altLang="en-US" sz="2400" b="1">
                <a:effectLst/>
                <a:cs typeface="Zar" pitchFamily="2" charset="0"/>
              </a:rPr>
              <a:t>در مى‏آيد حيوان مجدداً تراوش بزاق مى‏كند، يعنى حالت شرطى سابق دوباره برقرار مى‏شود. پاولف اين رخداد را بازگشت خود به خود عنوان مى‏كند</a:t>
            </a:r>
            <a:r>
              <a:rPr lang="en-US" altLang="en-US" sz="2400" b="1">
                <a:effectLst/>
                <a:cs typeface="Zar" pitchFamily="2"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6">
            <a:extLst>
              <a:ext uri="{FF2B5EF4-FFF2-40B4-BE49-F238E27FC236}">
                <a16:creationId xmlns:a16="http://schemas.microsoft.com/office/drawing/2014/main" xmlns="" id="{07C8FC56-A33B-4CF7-B38F-6CF6D1A5D36B}"/>
              </a:ext>
            </a:extLst>
          </p:cNvPr>
          <p:cNvSpPr>
            <a:spLocks noChangeArrowheads="1"/>
          </p:cNvSpPr>
          <p:nvPr/>
        </p:nvSpPr>
        <p:spPr bwMode="auto">
          <a:xfrm>
            <a:off x="457200" y="1981200"/>
            <a:ext cx="6705600" cy="4343400"/>
          </a:xfrm>
          <a:prstGeom prst="bevel">
            <a:avLst>
              <a:gd name="adj" fmla="val 12500"/>
            </a:avLst>
          </a:prstGeom>
          <a:solidFill>
            <a:srgbClr val="4E20C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endParaRPr lang="en-US" altLang="en-US"/>
          </a:p>
        </p:txBody>
      </p:sp>
      <p:sp>
        <p:nvSpPr>
          <p:cNvPr id="59396" name="Text Box 3">
            <a:extLst>
              <a:ext uri="{FF2B5EF4-FFF2-40B4-BE49-F238E27FC236}">
                <a16:creationId xmlns:a16="http://schemas.microsoft.com/office/drawing/2014/main" xmlns="" id="{F1F00CE1-A887-4CAF-B958-F35AD14EFBB3}"/>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50530" name="Rectangle 2">
            <a:extLst>
              <a:ext uri="{FF2B5EF4-FFF2-40B4-BE49-F238E27FC236}">
                <a16:creationId xmlns:a16="http://schemas.microsoft.com/office/drawing/2014/main" xmlns="" id="{8EAAC5F2-CDE0-4D23-88C7-8E4CAA56E5D7}"/>
              </a:ext>
            </a:extLst>
          </p:cNvPr>
          <p:cNvSpPr>
            <a:spLocks noGrp="1" noChangeArrowheads="1"/>
          </p:cNvSpPr>
          <p:nvPr>
            <p:ph idx="1"/>
          </p:nvPr>
        </p:nvSpPr>
        <p:spPr bwMode="auto">
          <a:xfrm>
            <a:off x="1219200" y="2590800"/>
            <a:ext cx="5257800" cy="2895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buFontTx/>
              <a:buNone/>
              <a:defRPr/>
            </a:pPr>
            <a:r>
              <a:rPr lang="ar-SA" sz="2400" b="1">
                <a:cs typeface="Zar" panose="00000400000000000000" pitchFamily="2" charset="-78"/>
              </a:rPr>
              <a:t>بنابراين، مفهوم تعميم محرك اين است كه وقتى آزمودنى نسبت به شخصى،</a:t>
            </a:r>
            <a:r>
              <a:rPr lang="en-US" sz="2400">
                <a:cs typeface="Zar" panose="00000400000000000000" pitchFamily="2" charset="-78"/>
              </a:rPr>
              <a:t> </a:t>
            </a:r>
            <a:r>
              <a:rPr lang="ar-SA" sz="2400" b="1">
                <a:cs typeface="Zar" panose="00000400000000000000" pitchFamily="2" charset="-78"/>
              </a:rPr>
              <a:t>شيئى يا موقعيتى شرطى شد و پاسخ يا واكنش معينى ابراز داشت، نسبت به اشخاص، اشيا و موقعيتهاى مشابه نيز همان پاسخ را مى‏دهد</a:t>
            </a:r>
            <a:r>
              <a:rPr lang="en-US" sz="2400">
                <a:cs typeface="Zar" panose="00000400000000000000" pitchFamily="2" charset="-78"/>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a:extLst>
              <a:ext uri="{FF2B5EF4-FFF2-40B4-BE49-F238E27FC236}">
                <a16:creationId xmlns:a16="http://schemas.microsoft.com/office/drawing/2014/main" xmlns="" id="{3D6AF25A-3DA9-4F20-A377-AEBFD2939D5C}"/>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60418" name="Rectangle 2">
            <a:extLst>
              <a:ext uri="{FF2B5EF4-FFF2-40B4-BE49-F238E27FC236}">
                <a16:creationId xmlns:a16="http://schemas.microsoft.com/office/drawing/2014/main" xmlns="" id="{26C98BD4-8626-4421-AB5F-43D9065513AD}"/>
              </a:ext>
            </a:extLst>
          </p:cNvPr>
          <p:cNvSpPr>
            <a:spLocks noGrp="1" noChangeArrowheads="1"/>
          </p:cNvSpPr>
          <p:nvPr>
            <p:ph idx="1"/>
          </p:nvPr>
        </p:nvSpPr>
        <p:spPr bwMode="auto">
          <a:xfrm>
            <a:off x="457200" y="1905000"/>
            <a:ext cx="7543800" cy="4221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buFontTx/>
              <a:buNone/>
            </a:pPr>
            <a:r>
              <a:rPr lang="en-US" altLang="en-US" sz="2400" b="1">
                <a:effectLst/>
                <a:cs typeface="Zar" pitchFamily="2" charset="0"/>
              </a:rPr>
              <a:t> </a:t>
            </a:r>
            <a:r>
              <a:rPr lang="ar-SA" altLang="en-US" sz="2400" b="1">
                <a:effectLst/>
                <a:cs typeface="Zar" pitchFamily="2" charset="0"/>
              </a:rPr>
              <a:t>تخصيص محرك</a:t>
            </a:r>
            <a:r>
              <a:rPr lang="en-US" altLang="en-US" sz="2400" b="1">
                <a:effectLst/>
                <a:cs typeface="Zar" pitchFamily="2" charset="0"/>
              </a:rPr>
              <a:t> </a:t>
            </a:r>
            <a:endParaRPr lang="fa-IR" altLang="en-US" sz="2400" b="1">
              <a:effectLst/>
              <a:cs typeface="Zar" pitchFamily="2" charset="0"/>
            </a:endParaRPr>
          </a:p>
          <a:p>
            <a:pPr algn="just" rtl="1" eaLnBrk="1" hangingPunct="1">
              <a:lnSpc>
                <a:spcPct val="150000"/>
              </a:lnSpc>
              <a:buFontTx/>
              <a:buNone/>
            </a:pPr>
            <a:r>
              <a:rPr lang="ar-SA" altLang="en-US" sz="2400" b="1">
                <a:effectLst/>
                <a:cs typeface="Zar" pitchFamily="2" charset="0"/>
              </a:rPr>
              <a:t>شرطى شدن مجدد</a:t>
            </a:r>
            <a:endParaRPr lang="en-US" altLang="en-US" sz="2400" b="1">
              <a:effectLst/>
              <a:cs typeface="Zar" pitchFamily="2" charset="0"/>
            </a:endParaRPr>
          </a:p>
          <a:p>
            <a:pPr algn="just" rtl="1" eaLnBrk="1" hangingPunct="1">
              <a:lnSpc>
                <a:spcPct val="150000"/>
              </a:lnSpc>
              <a:buFontTx/>
              <a:buNone/>
            </a:pPr>
            <a:r>
              <a:rPr lang="ar-SA" altLang="en-US" sz="2400" b="1">
                <a:effectLst/>
                <a:cs typeface="Zar" pitchFamily="2" charset="0"/>
              </a:rPr>
              <a:t>يكى ديگر از مفاهيم شرطى بازتابى شرطى شدن مجدد است و آن عبارت از اين است كه وقتى‏</a:t>
            </a:r>
            <a:r>
              <a:rPr lang="en-US" altLang="en-US" sz="2400" b="1">
                <a:effectLst/>
                <a:cs typeface="Zar" pitchFamily="2" charset="0"/>
              </a:rPr>
              <a:t> </a:t>
            </a:r>
            <a:r>
              <a:rPr lang="ar-SA" altLang="en-US" sz="2400" b="1">
                <a:effectLst/>
                <a:cs typeface="Zar" pitchFamily="2" charset="0"/>
              </a:rPr>
              <a:t>آزمودنى پاسخ خود را در رابطه با يك محرك معين به دست نمى‏آورد، اما به جاى آن محرك ديگرى را به كار مى‏برد كه پاسخ مطلوب خود را دريافت مى‏كند. به اين عمل شرطى شدن مجدد مى‏گويند</a:t>
            </a:r>
            <a:r>
              <a:rPr lang="en-US" altLang="en-US" sz="2400" b="1">
                <a:effectLst/>
                <a:cs typeface="Zar" pitchFamily="2"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a:extLst>
              <a:ext uri="{FF2B5EF4-FFF2-40B4-BE49-F238E27FC236}">
                <a16:creationId xmlns:a16="http://schemas.microsoft.com/office/drawing/2014/main" xmlns="" id="{DCC1434D-AA3B-4175-B293-B7D158072962}"/>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61442" name="Rectangle 2">
            <a:extLst>
              <a:ext uri="{FF2B5EF4-FFF2-40B4-BE49-F238E27FC236}">
                <a16:creationId xmlns:a16="http://schemas.microsoft.com/office/drawing/2014/main" xmlns="" id="{E78761D7-24B1-4F5E-87D7-6F308807067E}"/>
              </a:ext>
            </a:extLst>
          </p:cNvPr>
          <p:cNvSpPr>
            <a:spLocks noGrp="1" noChangeArrowheads="1"/>
          </p:cNvSpPr>
          <p:nvPr>
            <p:ph idx="1"/>
          </p:nvPr>
        </p:nvSpPr>
        <p:spPr bwMode="auto">
          <a:xfrm>
            <a:off x="1066800" y="2743200"/>
            <a:ext cx="6172200" cy="3581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60000"/>
              </a:lnSpc>
            </a:pPr>
            <a:r>
              <a:rPr lang="en-US" altLang="en-US" sz="2400" b="1">
                <a:effectLst/>
                <a:cs typeface="Zar" pitchFamily="2" charset="0"/>
              </a:rPr>
              <a:t> </a:t>
            </a:r>
            <a:r>
              <a:rPr lang="ar-SA" altLang="en-US" sz="2400" b="1">
                <a:effectLst/>
                <a:cs typeface="Zar" pitchFamily="2" charset="0"/>
              </a:rPr>
              <a:t>شرطى شدن در سطح بالاتر</a:t>
            </a:r>
          </a:p>
          <a:p>
            <a:pPr algn="just" rtl="1" eaLnBrk="1" hangingPunct="1">
              <a:lnSpc>
                <a:spcPct val="160000"/>
              </a:lnSpc>
              <a:buFontTx/>
              <a:buNone/>
            </a:pPr>
            <a:endParaRPr lang="ar-SA" altLang="en-US" sz="2400" b="1">
              <a:effectLst/>
              <a:cs typeface="Zar" pitchFamily="2" charset="0"/>
            </a:endParaRPr>
          </a:p>
          <a:p>
            <a:pPr algn="just" rtl="1" eaLnBrk="1" hangingPunct="1">
              <a:lnSpc>
                <a:spcPct val="160000"/>
              </a:lnSpc>
            </a:pPr>
            <a:r>
              <a:rPr lang="ar-SA" altLang="en-US" sz="2400" b="1">
                <a:effectLst/>
                <a:cs typeface="Zar" pitchFamily="2" charset="0"/>
              </a:rPr>
              <a:t>در اين مثال چراغ قرمز يا سبز با صداى زنگ وابستگى پيدا مى‏كند</a:t>
            </a:r>
            <a:r>
              <a:rPr lang="en-US" altLang="en-US" sz="2400" b="1">
                <a:effectLst/>
                <a:cs typeface="Zar" pitchFamily="2"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a:extLst>
              <a:ext uri="{FF2B5EF4-FFF2-40B4-BE49-F238E27FC236}">
                <a16:creationId xmlns:a16="http://schemas.microsoft.com/office/drawing/2014/main" xmlns="" id="{FCB0DD3B-A57C-456C-845B-4C9B7B12572A}"/>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62466" name="Rectangle 2">
            <a:extLst>
              <a:ext uri="{FF2B5EF4-FFF2-40B4-BE49-F238E27FC236}">
                <a16:creationId xmlns:a16="http://schemas.microsoft.com/office/drawing/2014/main" xmlns="" id="{3126A263-A612-4BE4-B024-C1131D830AFA}"/>
              </a:ext>
            </a:extLst>
          </p:cNvPr>
          <p:cNvSpPr>
            <a:spLocks noGrp="1" noChangeArrowheads="1"/>
          </p:cNvSpPr>
          <p:nvPr>
            <p:ph idx="1"/>
          </p:nvPr>
        </p:nvSpPr>
        <p:spPr bwMode="auto">
          <a:xfrm>
            <a:off x="457200" y="1905000"/>
            <a:ext cx="7543800" cy="1295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p>
            <a:pPr algn="just" rtl="1" eaLnBrk="1" hangingPunct="1">
              <a:lnSpc>
                <a:spcPct val="150000"/>
              </a:lnSpc>
            </a:pPr>
            <a:r>
              <a:rPr lang="ar-SA" altLang="en-US" sz="2400" b="1">
                <a:effectLst/>
                <a:latin typeface="Times New Roman" panose="02020603050405020304" pitchFamily="18" charset="0"/>
                <a:cs typeface="Zar" pitchFamily="2" charset="0"/>
              </a:rPr>
              <a:t>كاربردهاى آموزشى نظريه بازتابى</a:t>
            </a:r>
            <a:endParaRPr lang="en-US" altLang="en-US" sz="2400" b="1">
              <a:effectLst/>
              <a:latin typeface="Times New Roman" panose="02020603050405020304" pitchFamily="18" charset="0"/>
              <a:cs typeface="Zar" pitchFamily="2" charset="0"/>
            </a:endParaRPr>
          </a:p>
          <a:p>
            <a:pPr algn="just" rtl="1" eaLnBrk="1" hangingPunct="1">
              <a:lnSpc>
                <a:spcPct val="150000"/>
              </a:lnSpc>
            </a:pPr>
            <a:r>
              <a:rPr lang="en-US" altLang="en-US" sz="2400" b="1">
                <a:effectLst/>
                <a:latin typeface="Times New Roman" panose="02020603050405020304" pitchFamily="18" charset="0"/>
                <a:cs typeface="Zar" pitchFamily="2" charset="0"/>
              </a:rPr>
              <a:t> </a:t>
            </a:r>
            <a:r>
              <a:rPr lang="ar-SA" altLang="en-US" sz="2400" b="1">
                <a:effectLst/>
                <a:latin typeface="Times New Roman" panose="02020603050405020304" pitchFamily="18" charset="0"/>
                <a:cs typeface="Zar" pitchFamily="2" charset="0"/>
              </a:rPr>
              <a:t>كاربرد آموزشى تعميم محرك‏</a:t>
            </a:r>
            <a:endParaRPr lang="en-US" altLang="en-US" sz="2400" b="1">
              <a:effectLst/>
              <a:latin typeface="Times New Roman" panose="02020603050405020304" pitchFamily="18" charset="0"/>
              <a:cs typeface="Zar" pitchFamily="2" charset="0"/>
            </a:endParaRPr>
          </a:p>
        </p:txBody>
      </p:sp>
      <p:sp>
        <p:nvSpPr>
          <p:cNvPr id="62468" name="Rectangle 5">
            <a:extLst>
              <a:ext uri="{FF2B5EF4-FFF2-40B4-BE49-F238E27FC236}">
                <a16:creationId xmlns:a16="http://schemas.microsoft.com/office/drawing/2014/main" xmlns="" id="{2139409E-D819-4E08-A44A-FB3CBBF592C0}"/>
              </a:ext>
            </a:extLst>
          </p:cNvPr>
          <p:cNvSpPr>
            <a:spLocks noChangeArrowheads="1"/>
          </p:cNvSpPr>
          <p:nvPr/>
        </p:nvSpPr>
        <p:spPr bwMode="auto">
          <a:xfrm>
            <a:off x="990600" y="3962400"/>
            <a:ext cx="6172200" cy="2438400"/>
          </a:xfrm>
          <a:prstGeom prst="rect">
            <a:avLst/>
          </a:prstGeom>
          <a:solidFill>
            <a:srgbClr val="0000FF"/>
          </a:solidFill>
          <a:ln w="9525">
            <a:miter lim="800000"/>
            <a:headEnd/>
            <a:tailEnd/>
          </a:ln>
          <a:effectLst/>
          <a:scene3d>
            <a:camera prst="legacyObliqueTopRight">
              <a:rot lat="300000" lon="0" rev="0"/>
            </a:camera>
            <a:lightRig rig="legacyFlat1" dir="t"/>
          </a:scene3d>
          <a:sp3d extrusionH="430200" prstMaterial="legacyMetal">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125080" dir="6837749" algn="ctr" rotWithShape="0">
                    <a:schemeClr val="bg2"/>
                  </a:outerShdw>
                </a:effectLst>
              </a14:hiddenEffects>
            </a:ext>
          </a:extLst>
        </p:spPr>
        <p:txBody>
          <a:bodyPr wrap="none" anchor="ctr">
            <a:flatTx/>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endParaRPr lang="en-US" altLang="en-US"/>
          </a:p>
        </p:txBody>
      </p:sp>
      <p:sp>
        <p:nvSpPr>
          <p:cNvPr id="62469" name="Text Box 4">
            <a:extLst>
              <a:ext uri="{FF2B5EF4-FFF2-40B4-BE49-F238E27FC236}">
                <a16:creationId xmlns:a16="http://schemas.microsoft.com/office/drawing/2014/main" xmlns="" id="{3038D09B-D893-4FAE-89D5-ACDEE3147140}"/>
              </a:ext>
            </a:extLst>
          </p:cNvPr>
          <p:cNvSpPr txBox="1">
            <a:spLocks noChangeArrowheads="1"/>
          </p:cNvSpPr>
          <p:nvPr/>
        </p:nvSpPr>
        <p:spPr bwMode="auto">
          <a:xfrm>
            <a:off x="1143000" y="3505200"/>
            <a:ext cx="5943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endParaRPr lang="en-US" altLang="en-US"/>
          </a:p>
          <a:p>
            <a:pPr algn="just" rtl="1" eaLnBrk="1" hangingPunct="1">
              <a:lnSpc>
                <a:spcPct val="150000"/>
              </a:lnSpc>
            </a:pPr>
            <a:r>
              <a:rPr lang="ar-SA" altLang="en-US"/>
              <a:t>تا جايى كه ممكن است براى گسترش دامنه معلومات شاگردان از تعميم بهره جوييد. همواره محركهاى سنجيده و مؤثر را در نظر بگيريد و از تعميمهاى گمراه‏كننده و بى‏پايه دورى كنيد</a:t>
            </a:r>
            <a:r>
              <a:rPr lang="en-US" altLang="en-US"/>
              <a:t>.</a:t>
            </a:r>
          </a:p>
          <a:p>
            <a:pPr algn="just" rtl="1" eaLnBrk="1" hangingPunct="1">
              <a:lnSpc>
                <a:spcPct val="150000"/>
              </a:lnSpc>
              <a:spcBef>
                <a:spcPct val="50000"/>
              </a:spcBef>
            </a:pP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a:extLst>
              <a:ext uri="{FF2B5EF4-FFF2-40B4-BE49-F238E27FC236}">
                <a16:creationId xmlns:a16="http://schemas.microsoft.com/office/drawing/2014/main" xmlns="" id="{C2DE20C9-BA2C-4BE9-94FF-2F728973741C}"/>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چهارم:</a:t>
            </a:r>
            <a:r>
              <a:rPr lang="fa-IR" altLang="en-US" sz="2400" b="1">
                <a:solidFill>
                  <a:schemeClr val="tx1"/>
                </a:solidFill>
                <a:effectLst/>
                <a:latin typeface="Times New Roman" panose="02020603050405020304" pitchFamily="18" charset="0"/>
                <a:cs typeface="Zar" pitchFamily="2" charset="0"/>
              </a:rPr>
              <a:t> نظريه بازتابي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63490" name="Rectangle 2">
            <a:extLst>
              <a:ext uri="{FF2B5EF4-FFF2-40B4-BE49-F238E27FC236}">
                <a16:creationId xmlns:a16="http://schemas.microsoft.com/office/drawing/2014/main" xmlns="" id="{4FEFC4FF-6756-49BF-8145-6335AED228E5}"/>
              </a:ext>
            </a:extLst>
          </p:cNvPr>
          <p:cNvSpPr>
            <a:spLocks noGrp="1" noChangeArrowheads="1"/>
          </p:cNvSpPr>
          <p:nvPr>
            <p:ph idx="1"/>
          </p:nvPr>
        </p:nvSpPr>
        <p:spPr bwMode="auto">
          <a:xfrm>
            <a:off x="457200" y="1905000"/>
            <a:ext cx="7543800" cy="1295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just" rtl="1" eaLnBrk="1" hangingPunct="1">
              <a:lnSpc>
                <a:spcPct val="150000"/>
              </a:lnSpc>
            </a:pPr>
            <a:r>
              <a:rPr lang="ar-SA" altLang="en-US" sz="2400" b="1">
                <a:effectLst/>
                <a:latin typeface="Times New Roman" panose="02020603050405020304" pitchFamily="18" charset="0"/>
                <a:cs typeface="Zar" pitchFamily="2" charset="0"/>
              </a:rPr>
              <a:t>كاربرد آموزشى </a:t>
            </a:r>
            <a:r>
              <a:rPr lang="fa-IR" altLang="en-US" sz="2400" b="1">
                <a:effectLst/>
                <a:latin typeface="Times New Roman" panose="02020603050405020304" pitchFamily="18" charset="0"/>
                <a:cs typeface="Zar" pitchFamily="2" charset="0"/>
              </a:rPr>
              <a:t>تخصيص</a:t>
            </a:r>
            <a:r>
              <a:rPr lang="ar-SA" altLang="en-US" sz="2400" b="1">
                <a:effectLst/>
                <a:latin typeface="Times New Roman" panose="02020603050405020304" pitchFamily="18" charset="0"/>
                <a:cs typeface="Zar" pitchFamily="2" charset="0"/>
              </a:rPr>
              <a:t> محرك‏</a:t>
            </a:r>
            <a:endParaRPr lang="en-US" altLang="en-US" sz="2400" b="1">
              <a:effectLst/>
              <a:latin typeface="Times New Roman" panose="02020603050405020304" pitchFamily="18" charset="0"/>
              <a:cs typeface="Zar" pitchFamily="2" charset="0"/>
            </a:endParaRPr>
          </a:p>
        </p:txBody>
      </p:sp>
      <p:sp>
        <p:nvSpPr>
          <p:cNvPr id="63492" name="Rectangle 4">
            <a:extLst>
              <a:ext uri="{FF2B5EF4-FFF2-40B4-BE49-F238E27FC236}">
                <a16:creationId xmlns:a16="http://schemas.microsoft.com/office/drawing/2014/main" xmlns="" id="{B5532862-FBE8-4B0D-8FB6-D56D68CE0A48}"/>
              </a:ext>
            </a:extLst>
          </p:cNvPr>
          <p:cNvSpPr>
            <a:spLocks noChangeArrowheads="1"/>
          </p:cNvSpPr>
          <p:nvPr/>
        </p:nvSpPr>
        <p:spPr bwMode="auto">
          <a:xfrm>
            <a:off x="990600" y="3429000"/>
            <a:ext cx="6172200" cy="2438400"/>
          </a:xfrm>
          <a:prstGeom prst="rect">
            <a:avLst/>
          </a:prstGeom>
          <a:solidFill>
            <a:srgbClr val="33CC33"/>
          </a:solidFill>
          <a:ln w="9525">
            <a:miter lim="800000"/>
            <a:headEnd/>
            <a:tailEnd/>
          </a:ln>
          <a:effectLst/>
          <a:scene3d>
            <a:camera prst="legacyObliqueTopRight">
              <a:rot lat="20999997" lon="0" rev="0"/>
            </a:camera>
            <a:lightRig rig="legacyFlat1" dir="t"/>
          </a:scene3d>
          <a:sp3d extrusionH="430200" prstMaterial="legacyMetal">
            <a:bevelT w="13500" h="13500" prst="angle"/>
            <a:bevelB w="13500" h="13500" prst="angle"/>
            <a:extrusionClr>
              <a:srgbClr val="33CC33"/>
            </a:extrusionClr>
            <a:contourClr>
              <a:srgbClr val="33CC33"/>
            </a:contourClr>
          </a:sp3d>
          <a:extLst>
            <a:ext uri="{AF507438-7753-43E0-B8FC-AC1667EBCBE1}">
              <a14:hiddenEffects xmlns:a14="http://schemas.microsoft.com/office/drawing/2010/main">
                <a:effectLst>
                  <a:outerShdw dist="125080" dir="6837749" algn="ctr" rotWithShape="0">
                    <a:schemeClr val="bg2"/>
                  </a:outerShdw>
                </a:effectLst>
              </a14:hiddenEffects>
            </a:ext>
          </a:extLst>
        </p:spPr>
        <p:txBody>
          <a:bodyPr wrap="none" anchor="ctr">
            <a:flatTx/>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endParaRPr lang="en-US" altLang="en-US"/>
          </a:p>
        </p:txBody>
      </p:sp>
      <p:sp>
        <p:nvSpPr>
          <p:cNvPr id="63493" name="Text Box 5">
            <a:extLst>
              <a:ext uri="{FF2B5EF4-FFF2-40B4-BE49-F238E27FC236}">
                <a16:creationId xmlns:a16="http://schemas.microsoft.com/office/drawing/2014/main" xmlns="" id="{25DF1682-3B9D-485D-BB4D-6D1C5891D69F}"/>
              </a:ext>
            </a:extLst>
          </p:cNvPr>
          <p:cNvSpPr txBox="1">
            <a:spLocks noChangeArrowheads="1"/>
          </p:cNvSpPr>
          <p:nvPr/>
        </p:nvSpPr>
        <p:spPr bwMode="auto">
          <a:xfrm>
            <a:off x="1143000" y="3505200"/>
            <a:ext cx="5943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endParaRPr lang="en-US" altLang="en-US"/>
          </a:p>
          <a:p>
            <a:pPr algn="just" rtl="1" eaLnBrk="1" hangingPunct="1">
              <a:lnSpc>
                <a:spcPct val="150000"/>
              </a:lnSpc>
              <a:spcBef>
                <a:spcPct val="50000"/>
              </a:spcBef>
            </a:pPr>
            <a:endParaRPr lang="en-US" altLang="en-US"/>
          </a:p>
        </p:txBody>
      </p:sp>
      <p:sp>
        <p:nvSpPr>
          <p:cNvPr id="63494" name="Text Box 6">
            <a:extLst>
              <a:ext uri="{FF2B5EF4-FFF2-40B4-BE49-F238E27FC236}">
                <a16:creationId xmlns:a16="http://schemas.microsoft.com/office/drawing/2014/main" xmlns="" id="{6E9E76A2-F1C2-4502-9DB8-E15163A70AA1}"/>
              </a:ext>
            </a:extLst>
          </p:cNvPr>
          <p:cNvSpPr txBox="1">
            <a:spLocks noChangeArrowheads="1"/>
          </p:cNvSpPr>
          <p:nvPr/>
        </p:nvSpPr>
        <p:spPr bwMode="auto">
          <a:xfrm>
            <a:off x="1143000" y="3657600"/>
            <a:ext cx="57912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solidFill>
                  <a:schemeClr val="folHlink"/>
                </a:solidFill>
              </a:rPr>
              <a:t>معلمان وظيفه دارند در درسهاى خود از طرح پرسشها و پاسخها گوناگون و همچنين نقشه و ابزارهاى سمعى و بصرى بهره جويند</a:t>
            </a:r>
            <a:r>
              <a:rPr lang="en-US" altLang="en-US">
                <a:solidFill>
                  <a:schemeClr val="folHlink"/>
                </a:solidFill>
              </a:rPr>
              <a:t>.</a:t>
            </a:r>
          </a:p>
        </p:txBody>
      </p:sp>
    </p:spTree>
  </p:cSld>
  <p:clrMapOvr>
    <a:masterClrMapping/>
  </p:clrMapOvr>
</p:sld>
</file>

<file path=ppt/theme/theme1.xml><?xml version="1.0" encoding="utf-8"?>
<a:theme xmlns:a="http://schemas.openxmlformats.org/drawingml/2006/main" name="وجه">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Designs\High Voltage.pot</Template>
  <TotalTime>3044</TotalTime>
  <Words>539</Words>
  <Application>Microsoft Office PowerPoint</Application>
  <PresentationFormat>On-screen Show (4:3)</PresentationFormat>
  <Paragraphs>44</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 Zar</vt:lpstr>
      <vt:lpstr>Tahoma</vt:lpstr>
      <vt:lpstr>Times New Roman</vt:lpstr>
      <vt:lpstr>Trebuchet MS</vt:lpstr>
      <vt:lpstr>Wingdings 3</vt:lpstr>
      <vt:lpstr>Zar</vt:lpstr>
      <vt:lpstr>وجه</vt:lpstr>
      <vt:lpstr>PowerPoint Presentation</vt:lpstr>
      <vt:lpstr>جلسه ی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lpstr>فصل چهارم: نظريه بازتابي   </vt:lpstr>
    </vt:vector>
  </TitlesOfParts>
  <Company>oem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dc:creator>
  <cp:lastModifiedBy>Farzad67</cp:lastModifiedBy>
  <cp:revision>246</cp:revision>
  <cp:lastPrinted>1601-01-01T00:00:00Z</cp:lastPrinted>
  <dcterms:created xsi:type="dcterms:W3CDTF">2004-01-26T05:56:41Z</dcterms:created>
  <dcterms:modified xsi:type="dcterms:W3CDTF">2020-04-14T08:50:02Z</dcterms:modified>
</cp:coreProperties>
</file>