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616" r:id="rId2"/>
    <p:sldId id="350" r:id="rId3"/>
    <p:sldId id="351" r:id="rId4"/>
    <p:sldId id="352" r:id="rId5"/>
    <p:sldId id="353" r:id="rId6"/>
    <p:sldId id="354" r:id="rId7"/>
    <p:sldId id="355" r:id="rId8"/>
    <p:sldId id="372" r:id="rId9"/>
    <p:sldId id="373" r:id="rId10"/>
    <p:sldId id="374" r:id="rId11"/>
    <p:sldId id="375" r:id="rId12"/>
    <p:sldId id="376" r:id="rId13"/>
    <p:sldId id="359" r:id="rId14"/>
    <p:sldId id="377" r:id="rId15"/>
    <p:sldId id="360" r:id="rId16"/>
    <p:sldId id="361" r:id="rId17"/>
    <p:sldId id="362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کاربر ناشناخته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66CCFF"/>
    <a:srgbClr val="808000"/>
    <a:srgbClr val="CC6600"/>
    <a:srgbClr val="0066FF"/>
    <a:srgbClr val="00CC00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2" autoAdjust="0"/>
    <p:restoredTop sz="97595" autoAdjust="0"/>
  </p:normalViewPr>
  <p:slideViewPr>
    <p:cSldViewPr>
      <p:cViewPr varScale="1">
        <p:scale>
          <a:sx n="70" d="100"/>
          <a:sy n="70" d="100"/>
        </p:scale>
        <p:origin x="16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7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5e71d4054d258be" providerId="LiveId" clId="{A5733441-86F7-4F4F-8035-A52AA87FA88D}"/>
    <pc:docChg chg="addSld delSld modSld">
      <pc:chgData name="" userId="f5e71d4054d258be" providerId="LiveId" clId="{A5733441-86F7-4F4F-8035-A52AA87FA88D}" dt="2020-04-10T20:21:24.411" v="231" actId="20577"/>
      <pc:docMkLst>
        <pc:docMk/>
      </pc:docMkLst>
      <pc:sldChg chg="addSp modSp del addAnim">
        <pc:chgData name="" userId="f5e71d4054d258be" providerId="LiveId" clId="{A5733441-86F7-4F4F-8035-A52AA87FA88D}" dt="2020-04-10T18:37:02.219" v="12" actId="2696"/>
        <pc:sldMkLst>
          <pc:docMk/>
          <pc:sldMk cId="0" sldId="256"/>
        </pc:sldMkLst>
        <pc:spChg chg="add mod">
          <ac:chgData name="" userId="f5e71d4054d258be" providerId="LiveId" clId="{A5733441-86F7-4F4F-8035-A52AA87FA88D}" dt="2020-04-08T09:39:46.746" v="1" actId="688"/>
          <ac:spMkLst>
            <pc:docMk/>
            <pc:sldMk cId="0" sldId="256"/>
            <ac:spMk id="2" creationId="{D7A0BC28-558F-A340-A4C6-1ED1E20C18B7}"/>
          </ac:spMkLst>
        </pc:spChg>
        <pc:spChg chg="mod">
          <ac:chgData name="" userId="f5e71d4054d258be" providerId="LiveId" clId="{A5733441-86F7-4F4F-8035-A52AA87FA88D}" dt="2020-04-10T18:36:40.957" v="9" actId="20577"/>
          <ac:spMkLst>
            <pc:docMk/>
            <pc:sldMk cId="0" sldId="256"/>
            <ac:spMk id="27661" creationId="{4CD45895-BAB3-4526-8305-E5FEDDBA2DE1}"/>
          </ac:spMkLst>
        </pc:spChg>
      </pc:sldChg>
      <pc:sldChg chg="modSp">
        <pc:chgData name="" userId="f5e71d4054d258be" providerId="LiveId" clId="{A5733441-86F7-4F4F-8035-A52AA87FA88D}" dt="2020-04-10T19:27:45.015" v="96" actId="20577"/>
        <pc:sldMkLst>
          <pc:docMk/>
          <pc:sldMk cId="0" sldId="257"/>
        </pc:sldMkLst>
        <pc:spChg chg="mod">
          <ac:chgData name="" userId="f5e71d4054d258be" providerId="LiveId" clId="{A5733441-86F7-4F4F-8035-A52AA87FA88D}" dt="2020-04-10T19:27:45.015" v="96" actId="20577"/>
          <ac:spMkLst>
            <pc:docMk/>
            <pc:sldMk cId="0" sldId="257"/>
            <ac:spMk id="4099" creationId="{365EDE4E-B2F4-4E55-8C2A-1687EEADCD1F}"/>
          </ac:spMkLst>
        </pc:spChg>
        <pc:spChg chg="mod">
          <ac:chgData name="" userId="f5e71d4054d258be" providerId="LiveId" clId="{A5733441-86F7-4F4F-8035-A52AA87FA88D}" dt="2020-04-10T19:26:10.439" v="66" actId="20577"/>
          <ac:spMkLst>
            <pc:docMk/>
            <pc:sldMk cId="0" sldId="257"/>
            <ac:spMk id="28706" creationId="{EE0AD710-5803-45C7-8B6E-CC7647798B8F}"/>
          </ac:spMkLst>
        </pc:spChg>
      </pc:sldChg>
      <pc:sldChg chg="modSp">
        <pc:chgData name="" userId="f5e71d4054d258be" providerId="LiveId" clId="{A5733441-86F7-4F4F-8035-A52AA87FA88D}" dt="2020-04-10T19:51:56.977" v="122" actId="20577"/>
        <pc:sldMkLst>
          <pc:docMk/>
          <pc:sldMk cId="0" sldId="274"/>
        </pc:sldMkLst>
        <pc:spChg chg="mod">
          <ac:chgData name="" userId="f5e71d4054d258be" providerId="LiveId" clId="{A5733441-86F7-4F4F-8035-A52AA87FA88D}" dt="2020-04-10T19:51:56.977" v="122" actId="20577"/>
          <ac:spMkLst>
            <pc:docMk/>
            <pc:sldMk cId="0" sldId="274"/>
            <ac:spMk id="22531" creationId="{9889CE03-7443-425D-B01E-DED01F1B0ED1}"/>
          </ac:spMkLst>
        </pc:spChg>
      </pc:sldChg>
      <pc:sldChg chg="modSp">
        <pc:chgData name="" userId="f5e71d4054d258be" providerId="LiveId" clId="{A5733441-86F7-4F4F-8035-A52AA87FA88D}" dt="2020-04-10T20:05:46.513" v="188" actId="20577"/>
        <pc:sldMkLst>
          <pc:docMk/>
          <pc:sldMk cId="0" sldId="287"/>
        </pc:sldMkLst>
        <pc:spChg chg="mod">
          <ac:chgData name="" userId="f5e71d4054d258be" providerId="LiveId" clId="{A5733441-86F7-4F4F-8035-A52AA87FA88D}" dt="2020-04-10T20:05:46.513" v="188" actId="20577"/>
          <ac:spMkLst>
            <pc:docMk/>
            <pc:sldMk cId="0" sldId="287"/>
            <ac:spMk id="31747" creationId="{16C3A1E7-0E50-473D-A066-E2D8B52233BD}"/>
          </ac:spMkLst>
        </pc:spChg>
      </pc:sldChg>
      <pc:sldChg chg="modSp">
        <pc:chgData name="" userId="f5e71d4054d258be" providerId="LiveId" clId="{A5733441-86F7-4F4F-8035-A52AA87FA88D}" dt="2020-04-10T19:29:52.669" v="112" actId="20577"/>
        <pc:sldMkLst>
          <pc:docMk/>
          <pc:sldMk cId="0" sldId="297"/>
        </pc:sldMkLst>
        <pc:spChg chg="mod">
          <ac:chgData name="" userId="f5e71d4054d258be" providerId="LiveId" clId="{A5733441-86F7-4F4F-8035-A52AA87FA88D}" dt="2020-04-10T19:29:52.669" v="112" actId="20577"/>
          <ac:spMkLst>
            <pc:docMk/>
            <pc:sldMk cId="0" sldId="297"/>
            <ac:spMk id="41988" creationId="{2215F747-6230-4F87-B656-F2C7C63864B1}"/>
          </ac:spMkLst>
        </pc:spChg>
      </pc:sldChg>
      <pc:sldChg chg="modSp">
        <pc:chgData name="" userId="f5e71d4054d258be" providerId="LiveId" clId="{A5733441-86F7-4F4F-8035-A52AA87FA88D}" dt="2020-04-10T19:53:44.157" v="133" actId="20577"/>
        <pc:sldMkLst>
          <pc:docMk/>
          <pc:sldMk cId="0" sldId="313"/>
        </pc:sldMkLst>
        <pc:spChg chg="mod">
          <ac:chgData name="" userId="f5e71d4054d258be" providerId="LiveId" clId="{A5733441-86F7-4F4F-8035-A52AA87FA88D}" dt="2020-04-10T19:53:44.157" v="133" actId="20577"/>
          <ac:spMkLst>
            <pc:docMk/>
            <pc:sldMk cId="0" sldId="313"/>
            <ac:spMk id="56323" creationId="{4D41DC74-21FB-40F3-B368-DCD8E3E1DD35}"/>
          </ac:spMkLst>
        </pc:spChg>
      </pc:sldChg>
      <pc:sldChg chg="modSp">
        <pc:chgData name="" userId="f5e71d4054d258be" providerId="LiveId" clId="{A5733441-86F7-4F4F-8035-A52AA87FA88D}" dt="2020-04-10T19:54:42.765" v="143" actId="20577"/>
        <pc:sldMkLst>
          <pc:docMk/>
          <pc:sldMk cId="0" sldId="322"/>
        </pc:sldMkLst>
        <pc:spChg chg="mod">
          <ac:chgData name="" userId="f5e71d4054d258be" providerId="LiveId" clId="{A5733441-86F7-4F4F-8035-A52AA87FA88D}" dt="2020-04-10T19:54:42.765" v="143" actId="20577"/>
          <ac:spMkLst>
            <pc:docMk/>
            <pc:sldMk cId="0" sldId="322"/>
            <ac:spMk id="66564" creationId="{840F203F-4C33-4435-AAC0-A490DD088225}"/>
          </ac:spMkLst>
        </pc:spChg>
      </pc:sldChg>
      <pc:sldChg chg="modSp">
        <pc:chgData name="" userId="f5e71d4054d258be" providerId="LiveId" clId="{A5733441-86F7-4F4F-8035-A52AA87FA88D}" dt="2020-04-10T19:59:49.909" v="172" actId="20577"/>
        <pc:sldMkLst>
          <pc:docMk/>
          <pc:sldMk cId="0" sldId="332"/>
        </pc:sldMkLst>
        <pc:spChg chg="mod">
          <ac:chgData name="" userId="f5e71d4054d258be" providerId="LiveId" clId="{A5733441-86F7-4F4F-8035-A52AA87FA88D}" dt="2020-04-10T19:59:49.909" v="172" actId="20577"/>
          <ac:spMkLst>
            <pc:docMk/>
            <pc:sldMk cId="0" sldId="332"/>
            <ac:spMk id="72707" creationId="{ACB36069-A76B-486D-8985-427334F90BA4}"/>
          </ac:spMkLst>
        </pc:spChg>
      </pc:sldChg>
      <pc:sldChg chg="modSp">
        <pc:chgData name="" userId="f5e71d4054d258be" providerId="LiveId" clId="{A5733441-86F7-4F4F-8035-A52AA87FA88D}" dt="2020-04-10T20:21:24.411" v="231" actId="20577"/>
        <pc:sldMkLst>
          <pc:docMk/>
          <pc:sldMk cId="0" sldId="350"/>
        </pc:sldMkLst>
        <pc:spChg chg="mod">
          <ac:chgData name="" userId="f5e71d4054d258be" providerId="LiveId" clId="{A5733441-86F7-4F4F-8035-A52AA87FA88D}" dt="2020-04-10T20:21:24.411" v="231" actId="20577"/>
          <ac:spMkLst>
            <pc:docMk/>
            <pc:sldMk cId="0" sldId="350"/>
            <ac:spMk id="78850" creationId="{780A8DED-3CD4-42A7-9077-0DE6EE033B9E}"/>
          </ac:spMkLst>
        </pc:spChg>
      </pc:sldChg>
      <pc:sldChg chg="modSp">
        <pc:chgData name="" userId="f5e71d4054d258be" providerId="LiveId" clId="{A5733441-86F7-4F4F-8035-A52AA87FA88D}" dt="2020-04-10T20:20:00.466" v="226" actId="20577"/>
        <pc:sldMkLst>
          <pc:docMk/>
          <pc:sldMk cId="0" sldId="363"/>
        </pc:sldMkLst>
        <pc:spChg chg="mod">
          <ac:chgData name="" userId="f5e71d4054d258be" providerId="LiveId" clId="{A5733441-86F7-4F4F-8035-A52AA87FA88D}" dt="2020-04-10T20:20:00.466" v="226" actId="20577"/>
          <ac:spMkLst>
            <pc:docMk/>
            <pc:sldMk cId="0" sldId="363"/>
            <ac:spMk id="111618" creationId="{7C68F2D2-0CE1-4A6F-AFF2-A5CE6E04A403}"/>
          </ac:spMkLst>
        </pc:spChg>
      </pc:sldChg>
      <pc:sldChg chg="del">
        <pc:chgData name="" userId="f5e71d4054d258be" providerId="LiveId" clId="{A5733441-86F7-4F4F-8035-A52AA87FA88D}" dt="2020-04-10T18:58:33.455" v="24" actId="2696"/>
        <pc:sldMkLst>
          <pc:docMk/>
          <pc:sldMk cId="0" sldId="500"/>
        </pc:sldMkLst>
      </pc:sldChg>
      <pc:sldChg chg="del">
        <pc:chgData name="" userId="f5e71d4054d258be" providerId="LiveId" clId="{A5733441-86F7-4F4F-8035-A52AA87FA88D}" dt="2020-04-10T18:58:43.103" v="25" actId="2696"/>
        <pc:sldMkLst>
          <pc:docMk/>
          <pc:sldMk cId="0" sldId="502"/>
        </pc:sldMkLst>
      </pc:sldChg>
      <pc:sldChg chg="del">
        <pc:chgData name="" userId="f5e71d4054d258be" providerId="LiveId" clId="{A5733441-86F7-4F4F-8035-A52AA87FA88D}" dt="2020-04-10T18:58:51.097" v="26" actId="2696"/>
        <pc:sldMkLst>
          <pc:docMk/>
          <pc:sldMk cId="0" sldId="503"/>
        </pc:sldMkLst>
      </pc:sldChg>
      <pc:sldChg chg="del">
        <pc:chgData name="" userId="f5e71d4054d258be" providerId="LiveId" clId="{A5733441-86F7-4F4F-8035-A52AA87FA88D}" dt="2020-04-10T18:59:05.681" v="27" actId="2696"/>
        <pc:sldMkLst>
          <pc:docMk/>
          <pc:sldMk cId="0" sldId="504"/>
        </pc:sldMkLst>
      </pc:sldChg>
      <pc:sldChg chg="del">
        <pc:chgData name="" userId="f5e71d4054d258be" providerId="LiveId" clId="{A5733441-86F7-4F4F-8035-A52AA87FA88D}" dt="2020-04-10T18:59:38.331" v="28" actId="2696"/>
        <pc:sldMkLst>
          <pc:docMk/>
          <pc:sldMk cId="0" sldId="505"/>
        </pc:sldMkLst>
      </pc:sldChg>
      <pc:sldChg chg="del">
        <pc:chgData name="" userId="f5e71d4054d258be" providerId="LiveId" clId="{A5733441-86F7-4F4F-8035-A52AA87FA88D}" dt="2020-04-10T18:59:47.401" v="29" actId="2696"/>
        <pc:sldMkLst>
          <pc:docMk/>
          <pc:sldMk cId="0" sldId="506"/>
        </pc:sldMkLst>
      </pc:sldChg>
      <pc:sldChg chg="del">
        <pc:chgData name="" userId="f5e71d4054d258be" providerId="LiveId" clId="{A5733441-86F7-4F4F-8035-A52AA87FA88D}" dt="2020-04-10T18:59:55.576" v="30" actId="2696"/>
        <pc:sldMkLst>
          <pc:docMk/>
          <pc:sldMk cId="0" sldId="507"/>
        </pc:sldMkLst>
      </pc:sldChg>
      <pc:sldChg chg="del">
        <pc:chgData name="" userId="f5e71d4054d258be" providerId="LiveId" clId="{A5733441-86F7-4F4F-8035-A52AA87FA88D}" dt="2020-04-10T19:00:05.964" v="31" actId="2696"/>
        <pc:sldMkLst>
          <pc:docMk/>
          <pc:sldMk cId="0" sldId="508"/>
        </pc:sldMkLst>
      </pc:sldChg>
      <pc:sldChg chg="del">
        <pc:chgData name="" userId="f5e71d4054d258be" providerId="LiveId" clId="{A5733441-86F7-4F4F-8035-A52AA87FA88D}" dt="2020-04-10T19:00:19.334" v="32" actId="2696"/>
        <pc:sldMkLst>
          <pc:docMk/>
          <pc:sldMk cId="0" sldId="509"/>
        </pc:sldMkLst>
      </pc:sldChg>
      <pc:sldChg chg="del">
        <pc:chgData name="" userId="f5e71d4054d258be" providerId="LiveId" clId="{A5733441-86F7-4F4F-8035-A52AA87FA88D}" dt="2020-04-10T19:00:32.159" v="33" actId="2696"/>
        <pc:sldMkLst>
          <pc:docMk/>
          <pc:sldMk cId="0" sldId="510"/>
        </pc:sldMkLst>
      </pc:sldChg>
      <pc:sldChg chg="del">
        <pc:chgData name="" userId="f5e71d4054d258be" providerId="LiveId" clId="{A5733441-86F7-4F4F-8035-A52AA87FA88D}" dt="2020-04-10T19:00:41.166" v="34" actId="2696"/>
        <pc:sldMkLst>
          <pc:docMk/>
          <pc:sldMk cId="0" sldId="511"/>
        </pc:sldMkLst>
      </pc:sldChg>
      <pc:sldChg chg="del">
        <pc:chgData name="" userId="f5e71d4054d258be" providerId="LiveId" clId="{A5733441-86F7-4F4F-8035-A52AA87FA88D}" dt="2020-04-10T19:00:50.483" v="35" actId="2696"/>
        <pc:sldMkLst>
          <pc:docMk/>
          <pc:sldMk cId="0" sldId="512"/>
        </pc:sldMkLst>
      </pc:sldChg>
      <pc:sldChg chg="del">
        <pc:chgData name="" userId="f5e71d4054d258be" providerId="LiveId" clId="{A5733441-86F7-4F4F-8035-A52AA87FA88D}" dt="2020-04-10T19:00:57.724" v="36" actId="2696"/>
        <pc:sldMkLst>
          <pc:docMk/>
          <pc:sldMk cId="0" sldId="513"/>
        </pc:sldMkLst>
      </pc:sldChg>
      <pc:sldChg chg="del">
        <pc:chgData name="" userId="f5e71d4054d258be" providerId="LiveId" clId="{A5733441-86F7-4F4F-8035-A52AA87FA88D}" dt="2020-04-10T19:01:08.430" v="37" actId="2696"/>
        <pc:sldMkLst>
          <pc:docMk/>
          <pc:sldMk cId="0" sldId="514"/>
        </pc:sldMkLst>
      </pc:sldChg>
      <pc:sldChg chg="del">
        <pc:chgData name="" userId="f5e71d4054d258be" providerId="LiveId" clId="{A5733441-86F7-4F4F-8035-A52AA87FA88D}" dt="2020-04-10T19:01:25.330" v="38" actId="2696"/>
        <pc:sldMkLst>
          <pc:docMk/>
          <pc:sldMk cId="0" sldId="515"/>
        </pc:sldMkLst>
      </pc:sldChg>
      <pc:sldChg chg="del">
        <pc:chgData name="" userId="f5e71d4054d258be" providerId="LiveId" clId="{A5733441-86F7-4F4F-8035-A52AA87FA88D}" dt="2020-04-10T19:01:33.458" v="39" actId="2696"/>
        <pc:sldMkLst>
          <pc:docMk/>
          <pc:sldMk cId="0" sldId="516"/>
        </pc:sldMkLst>
      </pc:sldChg>
      <pc:sldChg chg="del">
        <pc:chgData name="" userId="f5e71d4054d258be" providerId="LiveId" clId="{A5733441-86F7-4F4F-8035-A52AA87FA88D}" dt="2020-04-10T19:01:39.104" v="40" actId="2696"/>
        <pc:sldMkLst>
          <pc:docMk/>
          <pc:sldMk cId="0" sldId="517"/>
        </pc:sldMkLst>
      </pc:sldChg>
      <pc:sldChg chg="del">
        <pc:chgData name="" userId="f5e71d4054d258be" providerId="LiveId" clId="{A5733441-86F7-4F4F-8035-A52AA87FA88D}" dt="2020-04-10T19:01:42.728" v="41" actId="2696"/>
        <pc:sldMkLst>
          <pc:docMk/>
          <pc:sldMk cId="0" sldId="518"/>
        </pc:sldMkLst>
      </pc:sldChg>
      <pc:sldChg chg="del">
        <pc:chgData name="" userId="f5e71d4054d258be" providerId="LiveId" clId="{A5733441-86F7-4F4F-8035-A52AA87FA88D}" dt="2020-04-10T19:01:46.202" v="42" actId="2696"/>
        <pc:sldMkLst>
          <pc:docMk/>
          <pc:sldMk cId="0" sldId="519"/>
        </pc:sldMkLst>
      </pc:sldChg>
      <pc:sldChg chg="del">
        <pc:chgData name="" userId="f5e71d4054d258be" providerId="LiveId" clId="{A5733441-86F7-4F4F-8035-A52AA87FA88D}" dt="2020-04-10T19:01:50.596" v="43" actId="2696"/>
        <pc:sldMkLst>
          <pc:docMk/>
          <pc:sldMk cId="0" sldId="520"/>
        </pc:sldMkLst>
      </pc:sldChg>
      <pc:sldChg chg="del">
        <pc:chgData name="" userId="f5e71d4054d258be" providerId="LiveId" clId="{A5733441-86F7-4F4F-8035-A52AA87FA88D}" dt="2020-04-10T19:01:58.411" v="44" actId="2696"/>
        <pc:sldMkLst>
          <pc:docMk/>
          <pc:sldMk cId="0" sldId="521"/>
        </pc:sldMkLst>
      </pc:sldChg>
      <pc:sldChg chg="del">
        <pc:chgData name="" userId="f5e71d4054d258be" providerId="LiveId" clId="{A5733441-86F7-4F4F-8035-A52AA87FA88D}" dt="2020-04-10T19:02:04.625" v="45" actId="2696"/>
        <pc:sldMkLst>
          <pc:docMk/>
          <pc:sldMk cId="0" sldId="522"/>
        </pc:sldMkLst>
      </pc:sldChg>
      <pc:sldChg chg="del">
        <pc:chgData name="" userId="f5e71d4054d258be" providerId="LiveId" clId="{A5733441-86F7-4F4F-8035-A52AA87FA88D}" dt="2020-04-10T19:02:08.161" v="46" actId="2696"/>
        <pc:sldMkLst>
          <pc:docMk/>
          <pc:sldMk cId="0" sldId="523"/>
        </pc:sldMkLst>
      </pc:sldChg>
      <pc:sldChg chg="del">
        <pc:chgData name="" userId="f5e71d4054d258be" providerId="LiveId" clId="{A5733441-86F7-4F4F-8035-A52AA87FA88D}" dt="2020-04-10T19:02:11.767" v="47" actId="2696"/>
        <pc:sldMkLst>
          <pc:docMk/>
          <pc:sldMk cId="0" sldId="524"/>
        </pc:sldMkLst>
      </pc:sldChg>
      <pc:sldChg chg="del">
        <pc:chgData name="" userId="f5e71d4054d258be" providerId="LiveId" clId="{A5733441-86F7-4F4F-8035-A52AA87FA88D}" dt="2020-04-10T19:02:17.210" v="48" actId="2696"/>
        <pc:sldMkLst>
          <pc:docMk/>
          <pc:sldMk cId="0" sldId="525"/>
        </pc:sldMkLst>
      </pc:sldChg>
      <pc:sldChg chg="del">
        <pc:chgData name="" userId="f5e71d4054d258be" providerId="LiveId" clId="{A5733441-86F7-4F4F-8035-A52AA87FA88D}" dt="2020-04-10T19:02:21.711" v="49" actId="2696"/>
        <pc:sldMkLst>
          <pc:docMk/>
          <pc:sldMk cId="0" sldId="526"/>
        </pc:sldMkLst>
      </pc:sldChg>
      <pc:sldChg chg="del">
        <pc:chgData name="" userId="f5e71d4054d258be" providerId="LiveId" clId="{A5733441-86F7-4F4F-8035-A52AA87FA88D}" dt="2020-04-10T19:02:25.855" v="50" actId="2696"/>
        <pc:sldMkLst>
          <pc:docMk/>
          <pc:sldMk cId="0" sldId="528"/>
        </pc:sldMkLst>
      </pc:sldChg>
      <pc:sldChg chg="del">
        <pc:chgData name="" userId="f5e71d4054d258be" providerId="LiveId" clId="{A5733441-86F7-4F4F-8035-A52AA87FA88D}" dt="2020-04-10T19:02:29.477" v="51" actId="2696"/>
        <pc:sldMkLst>
          <pc:docMk/>
          <pc:sldMk cId="0" sldId="529"/>
        </pc:sldMkLst>
      </pc:sldChg>
      <pc:sldChg chg="del">
        <pc:chgData name="" userId="f5e71d4054d258be" providerId="LiveId" clId="{A5733441-86F7-4F4F-8035-A52AA87FA88D}" dt="2020-04-10T19:03:05.293" v="52" actId="2696"/>
        <pc:sldMkLst>
          <pc:docMk/>
          <pc:sldMk cId="0" sldId="530"/>
        </pc:sldMkLst>
      </pc:sldChg>
      <pc:sldChg chg="del">
        <pc:chgData name="" userId="f5e71d4054d258be" providerId="LiveId" clId="{A5733441-86F7-4F4F-8035-A52AA87FA88D}" dt="2020-04-10T19:03:11.016" v="53" actId="2696"/>
        <pc:sldMkLst>
          <pc:docMk/>
          <pc:sldMk cId="0" sldId="531"/>
        </pc:sldMkLst>
      </pc:sldChg>
      <pc:sldChg chg="del">
        <pc:chgData name="" userId="f5e71d4054d258be" providerId="LiveId" clId="{A5733441-86F7-4F4F-8035-A52AA87FA88D}" dt="2020-04-10T19:03:22.630" v="54" actId="2696"/>
        <pc:sldMkLst>
          <pc:docMk/>
          <pc:sldMk cId="0" sldId="533"/>
        </pc:sldMkLst>
      </pc:sldChg>
      <pc:sldChg chg="del">
        <pc:chgData name="" userId="f5e71d4054d258be" providerId="LiveId" clId="{A5733441-86F7-4F4F-8035-A52AA87FA88D}" dt="2020-04-10T19:03:26.005" v="55" actId="2696"/>
        <pc:sldMkLst>
          <pc:docMk/>
          <pc:sldMk cId="0" sldId="534"/>
        </pc:sldMkLst>
      </pc:sldChg>
      <pc:sldChg chg="del">
        <pc:chgData name="" userId="f5e71d4054d258be" providerId="LiveId" clId="{A5733441-86F7-4F4F-8035-A52AA87FA88D}" dt="2020-04-10T19:03:34.395" v="56" actId="2696"/>
        <pc:sldMkLst>
          <pc:docMk/>
          <pc:sldMk cId="0" sldId="535"/>
        </pc:sldMkLst>
      </pc:sldChg>
      <pc:sldChg chg="del">
        <pc:chgData name="" userId="f5e71d4054d258be" providerId="LiveId" clId="{A5733441-86F7-4F4F-8035-A52AA87FA88D}" dt="2020-04-10T19:03:38.103" v="57" actId="2696"/>
        <pc:sldMkLst>
          <pc:docMk/>
          <pc:sldMk cId="0" sldId="536"/>
        </pc:sldMkLst>
      </pc:sldChg>
      <pc:sldChg chg="del">
        <pc:chgData name="" userId="f5e71d4054d258be" providerId="LiveId" clId="{A5733441-86F7-4F4F-8035-A52AA87FA88D}" dt="2020-04-10T19:03:42.610" v="58" actId="2696"/>
        <pc:sldMkLst>
          <pc:docMk/>
          <pc:sldMk cId="0" sldId="537"/>
        </pc:sldMkLst>
      </pc:sldChg>
      <pc:sldChg chg="del">
        <pc:chgData name="" userId="f5e71d4054d258be" providerId="LiveId" clId="{A5733441-86F7-4F4F-8035-A52AA87FA88D}" dt="2020-04-10T19:03:52.790" v="59" actId="2696"/>
        <pc:sldMkLst>
          <pc:docMk/>
          <pc:sldMk cId="0" sldId="538"/>
        </pc:sldMkLst>
      </pc:sldChg>
      <pc:sldChg chg="del">
        <pc:chgData name="" userId="f5e71d4054d258be" providerId="LiveId" clId="{A5733441-86F7-4F4F-8035-A52AA87FA88D}" dt="2020-04-10T19:03:56.284" v="60" actId="2696"/>
        <pc:sldMkLst>
          <pc:docMk/>
          <pc:sldMk cId="0" sldId="539"/>
        </pc:sldMkLst>
      </pc:sldChg>
      <pc:sldChg chg="del">
        <pc:chgData name="" userId="f5e71d4054d258be" providerId="LiveId" clId="{A5733441-86F7-4F4F-8035-A52AA87FA88D}" dt="2020-04-10T19:04:00.905" v="61" actId="2696"/>
        <pc:sldMkLst>
          <pc:docMk/>
          <pc:sldMk cId="0" sldId="540"/>
        </pc:sldMkLst>
      </pc:sldChg>
      <pc:sldChg chg="del">
        <pc:chgData name="" userId="f5e71d4054d258be" providerId="LiveId" clId="{A5733441-86F7-4F4F-8035-A52AA87FA88D}" dt="2020-04-10T19:04:07.593" v="62" actId="2696"/>
        <pc:sldMkLst>
          <pc:docMk/>
          <pc:sldMk cId="0" sldId="541"/>
        </pc:sldMkLst>
      </pc:sldChg>
      <pc:sldChg chg="del">
        <pc:chgData name="" userId="f5e71d4054d258be" providerId="LiveId" clId="{A5733441-86F7-4F4F-8035-A52AA87FA88D}" dt="2020-04-10T19:04:12.264" v="63" actId="2696"/>
        <pc:sldMkLst>
          <pc:docMk/>
          <pc:sldMk cId="0" sldId="542"/>
        </pc:sldMkLst>
      </pc:sldChg>
      <pc:sldChg chg="del">
        <pc:chgData name="" userId="f5e71d4054d258be" providerId="LiveId" clId="{A5733441-86F7-4F4F-8035-A52AA87FA88D}" dt="2020-04-10T18:56:53.162" v="23" actId="2696"/>
        <pc:sldMkLst>
          <pc:docMk/>
          <pc:sldMk cId="0" sldId="543"/>
        </pc:sldMkLst>
      </pc:sldChg>
      <pc:sldChg chg="del">
        <pc:chgData name="" userId="f5e71d4054d258be" providerId="LiveId" clId="{A5733441-86F7-4F4F-8035-A52AA87FA88D}" dt="2020-04-10T18:56:03.077" v="16" actId="21"/>
        <pc:sldMkLst>
          <pc:docMk/>
          <pc:sldMk cId="0" sldId="544"/>
        </pc:sldMkLst>
      </pc:sldChg>
      <pc:sldChg chg="del">
        <pc:chgData name="" userId="f5e71d4054d258be" providerId="LiveId" clId="{A5733441-86F7-4F4F-8035-A52AA87FA88D}" dt="2020-04-10T18:56:10.873" v="17" actId="2696"/>
        <pc:sldMkLst>
          <pc:docMk/>
          <pc:sldMk cId="0" sldId="545"/>
        </pc:sldMkLst>
      </pc:sldChg>
      <pc:sldChg chg="del">
        <pc:chgData name="" userId="f5e71d4054d258be" providerId="LiveId" clId="{A5733441-86F7-4F4F-8035-A52AA87FA88D}" dt="2020-04-10T18:56:16.028" v="18" actId="2696"/>
        <pc:sldMkLst>
          <pc:docMk/>
          <pc:sldMk cId="0" sldId="546"/>
        </pc:sldMkLst>
      </pc:sldChg>
      <pc:sldChg chg="del">
        <pc:chgData name="" userId="f5e71d4054d258be" providerId="LiveId" clId="{A5733441-86F7-4F4F-8035-A52AA87FA88D}" dt="2020-04-10T18:56:20.986" v="19" actId="2696"/>
        <pc:sldMkLst>
          <pc:docMk/>
          <pc:sldMk cId="0" sldId="547"/>
        </pc:sldMkLst>
      </pc:sldChg>
      <pc:sldChg chg="del">
        <pc:chgData name="" userId="f5e71d4054d258be" providerId="LiveId" clId="{A5733441-86F7-4F4F-8035-A52AA87FA88D}" dt="2020-04-10T18:56:24.759" v="20" actId="2696"/>
        <pc:sldMkLst>
          <pc:docMk/>
          <pc:sldMk cId="0" sldId="548"/>
        </pc:sldMkLst>
      </pc:sldChg>
      <pc:sldChg chg="del">
        <pc:chgData name="" userId="f5e71d4054d258be" providerId="LiveId" clId="{A5733441-86F7-4F4F-8035-A52AA87FA88D}" dt="2020-04-10T18:56:28.952" v="21" actId="2696"/>
        <pc:sldMkLst>
          <pc:docMk/>
          <pc:sldMk cId="0" sldId="549"/>
        </pc:sldMkLst>
      </pc:sldChg>
      <pc:sldChg chg="del">
        <pc:chgData name="" userId="f5e71d4054d258be" providerId="LiveId" clId="{A5733441-86F7-4F4F-8035-A52AA87FA88D}" dt="2020-04-10T18:56:34.365" v="22" actId="2696"/>
        <pc:sldMkLst>
          <pc:docMk/>
          <pc:sldMk cId="0" sldId="550"/>
        </pc:sldMkLst>
      </pc:sldChg>
      <pc:sldChg chg="new del">
        <pc:chgData name="" userId="f5e71d4054d258be" providerId="LiveId" clId="{A5733441-86F7-4F4F-8035-A52AA87FA88D}" dt="2020-04-10T18:37:52.892" v="14" actId="2696"/>
        <pc:sldMkLst>
          <pc:docMk/>
          <pc:sldMk cId="3467943740" sldId="615"/>
        </pc:sldMkLst>
      </pc:sldChg>
      <pc:sldChg chg="addSp new addCm">
        <pc:chgData name="" userId="f5e71d4054d258be" providerId="LiveId" clId="{A5733441-86F7-4F4F-8035-A52AA87FA88D}" dt="2020-04-10T18:41:58.704" v="15" actId="22"/>
        <pc:sldMkLst>
          <pc:docMk/>
          <pc:sldMk cId="1062364754" sldId="616"/>
        </pc:sldMkLst>
        <pc:spChg chg="add">
          <ac:chgData name="" userId="f5e71d4054d258be" providerId="LiveId" clId="{A5733441-86F7-4F4F-8035-A52AA87FA88D}" dt="2020-04-10T18:41:58.704" v="15" actId="22"/>
          <ac:spMkLst>
            <pc:docMk/>
            <pc:sldMk cId="1062364754" sldId="616"/>
            <ac:spMk id="3" creationId="{81E37DAB-D803-8446-82E6-D0E9686C85C1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0T23:07:34.083" idx="1">
    <p:pos x="10" y="10"/>
    <p:text/>
    <p:extLst>
      <p:ext uri="{C676402C-5697-4E1C-873F-D02D1690AC5C}">
        <p15:threadingInfo xmlns:p15="http://schemas.microsoft.com/office/powerpoint/2012/main" timeZoneBias="-27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xmlns="" id="{C6D42D4B-A735-44C7-946F-26EA9B3471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xmlns="" id="{02960DC2-EAA4-4BDD-B093-418C040C551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042AE726-0BDC-4712-A0E5-19A94723760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1973" name="Rectangle 5">
            <a:extLst>
              <a:ext uri="{FF2B5EF4-FFF2-40B4-BE49-F238E27FC236}">
                <a16:creationId xmlns:a16="http://schemas.microsoft.com/office/drawing/2014/main" xmlns="" id="{0C37867D-8940-400F-9883-9C1247FDE50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1974" name="Rectangle 6">
            <a:extLst>
              <a:ext uri="{FF2B5EF4-FFF2-40B4-BE49-F238E27FC236}">
                <a16:creationId xmlns:a16="http://schemas.microsoft.com/office/drawing/2014/main" xmlns="" id="{B235E656-A846-436E-A34F-F3E5BB1294D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1975" name="Rectangle 7">
            <a:extLst>
              <a:ext uri="{FF2B5EF4-FFF2-40B4-BE49-F238E27FC236}">
                <a16:creationId xmlns:a16="http://schemas.microsoft.com/office/drawing/2014/main" xmlns="" id="{EC054AED-11B7-43A8-9546-0353DA520F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cs typeface="Times New Roman" panose="02020603050405020304" pitchFamily="18" charset="0"/>
              </a:defRPr>
            </a:lvl1pPr>
          </a:lstStyle>
          <a:p>
            <a:fld id="{DBA5BA2A-0A20-40EF-AA28-1C7CD8A03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199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xmlns="" id="{1DC26BF9-F69C-4250-AAB9-17BF84F6EF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3CFD8738-80D6-4ED6-8491-244F0024E6B5}" type="slidenum">
              <a:rPr lang="en-US" altLang="en-US" sz="1200" b="0">
                <a:cs typeface="Times New Roman" panose="02020603050405020304" pitchFamily="18" charset="0"/>
              </a:rPr>
              <a:pPr/>
              <a:t>2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xmlns="" id="{019FFC67-0490-4EA1-BDD5-A7606449B9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xmlns="" id="{D383C1ED-15B9-4F0A-A329-B254EC6C3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0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xmlns="" id="{8D070560-D639-4ECA-A0B3-010E4B019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1F494FB1-8668-48A4-BEE1-2F19BE5D7E09}" type="slidenum">
              <a:rPr lang="en-US" altLang="en-US" sz="1200" b="0">
                <a:cs typeface="Times New Roman" panose="02020603050405020304" pitchFamily="18" charset="0"/>
              </a:rPr>
              <a:pPr/>
              <a:t>11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xmlns="" id="{AB409268-8D68-40B2-A12C-A64CC1380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xmlns="" id="{FEE8D7CE-6226-4A12-AFAC-FDEA957352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607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xmlns="" id="{BC6525F4-24A8-4075-AA92-D80E76AE42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A843B6EF-C231-4F39-BB7B-CA94110E8E24}" type="slidenum">
              <a:rPr lang="en-US" altLang="en-US" sz="1200" b="0">
                <a:cs typeface="Times New Roman" panose="02020603050405020304" pitchFamily="18" charset="0"/>
              </a:rPr>
              <a:pPr/>
              <a:t>12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xmlns="" id="{796B3F9D-196E-401D-BAD7-46DD8A0A1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xmlns="" id="{301C8426-1CB9-46F4-9410-0A914064C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275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xmlns="" id="{F0A5CA02-AC91-4BA2-838C-D7A101DBD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D68E69D1-051E-4702-B47D-F3F62F01435E}" type="slidenum">
              <a:rPr lang="en-US" altLang="en-US" sz="1200" b="0">
                <a:cs typeface="Times New Roman" panose="02020603050405020304" pitchFamily="18" charset="0"/>
              </a:rPr>
              <a:pPr/>
              <a:t>13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xmlns="" id="{CEE92335-560F-461B-9B94-03CAC18D3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xmlns="" id="{B00A9043-B458-4AD5-B866-80D224990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653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xmlns="" id="{C3E020E8-EAE8-46ED-AAFB-DCE3DFD2D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105B3227-7396-475C-BEC3-E41D728BC5AF}" type="slidenum">
              <a:rPr lang="en-US" altLang="en-US" sz="1200" b="0">
                <a:cs typeface="Times New Roman" panose="02020603050405020304" pitchFamily="18" charset="0"/>
              </a:rPr>
              <a:pPr/>
              <a:t>14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xmlns="" id="{3EF18F3F-B438-4BED-8FE3-2E7272F9C6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xmlns="" id="{DF5E1712-0FE8-4B2B-A4EC-8F103421B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255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xmlns="" id="{CEE7EEE0-A91E-44AE-B18C-4C07A2F67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C370A6E2-64FC-4833-9618-A653262E0A75}" type="slidenum">
              <a:rPr lang="en-US" altLang="en-US" sz="1200" b="0">
                <a:cs typeface="Times New Roman" panose="02020603050405020304" pitchFamily="18" charset="0"/>
              </a:rPr>
              <a:pPr/>
              <a:t>15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xmlns="" id="{F1C38278-7F05-4CCA-8FCD-87243649F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xmlns="" id="{726FB07A-1876-4B5A-ACFA-0741B18FE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342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xmlns="" id="{D17991B3-E35C-4769-8F7E-5767F8EFA5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3D701FB6-97A4-4FFF-B786-53603E232F1F}" type="slidenum">
              <a:rPr lang="en-US" altLang="en-US" sz="1200" b="0">
                <a:cs typeface="Times New Roman" panose="02020603050405020304" pitchFamily="18" charset="0"/>
              </a:rPr>
              <a:pPr/>
              <a:t>16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xmlns="" id="{96BDC5F6-3552-41B9-A169-94FF17AEE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xmlns="" id="{783C7DED-630F-47F4-BDA8-B33C50586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848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xmlns="" id="{CD472E2A-FD47-4692-8B94-3D5A63D95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9C6957BA-1DAC-4541-9702-E05DDDB3B37D}" type="slidenum">
              <a:rPr lang="en-US" altLang="en-US" sz="1200" b="0">
                <a:cs typeface="Times New Roman" panose="02020603050405020304" pitchFamily="18" charset="0"/>
              </a:rPr>
              <a:pPr/>
              <a:t>17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xmlns="" id="{60D967AD-3642-402C-804D-51BDC47E29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xmlns="" id="{660BCF7C-3335-4528-AE42-DC0814217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05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xmlns="" id="{3A36E59C-3BC8-4A0F-81FA-AC7735E63D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3CAE90F1-7C84-4CCE-91B4-F90336564B24}" type="slidenum">
              <a:rPr lang="en-US" altLang="en-US" sz="1200" b="0">
                <a:cs typeface="Times New Roman" panose="02020603050405020304" pitchFamily="18" charset="0"/>
              </a:rPr>
              <a:pPr/>
              <a:t>3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xmlns="" id="{03489DB1-B757-4914-A605-1B51EF9DDF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xmlns="" id="{485ECA31-E28B-4ECE-A1DD-B59A3F952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318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xmlns="" id="{5BB8B79E-03D7-446C-AC6E-82FB9EE25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3532FD80-D486-4213-AC13-795920788B07}" type="slidenum">
              <a:rPr lang="en-US" altLang="en-US" sz="1200" b="0">
                <a:cs typeface="Times New Roman" panose="02020603050405020304" pitchFamily="18" charset="0"/>
              </a:rPr>
              <a:pPr/>
              <a:t>4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xmlns="" id="{A295C699-523C-4102-84E5-3A325DB221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xmlns="" id="{87EF8115-66E9-4AEC-8BA0-162BE1497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98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xmlns="" id="{4AD62CF7-0802-4504-9749-CBB72FD8B7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40EEB9D2-9CC0-4D23-B08E-C7493364D4E3}" type="slidenum">
              <a:rPr lang="en-US" altLang="en-US" sz="1200" b="0">
                <a:cs typeface="Times New Roman" panose="02020603050405020304" pitchFamily="18" charset="0"/>
              </a:rPr>
              <a:pPr/>
              <a:t>5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xmlns="" id="{BEE880C4-D478-464D-B55D-C456A45754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xmlns="" id="{4091D36A-E75D-4A67-91E7-DBD0C38106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19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xmlns="" id="{6864CB54-1D7E-42E3-9AD8-1BEB6AAAE3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D5FD22B2-7D15-4AB5-B535-602C82B6965D}" type="slidenum">
              <a:rPr lang="en-US" altLang="en-US" sz="1200" b="0">
                <a:cs typeface="Times New Roman" panose="02020603050405020304" pitchFamily="18" charset="0"/>
              </a:rPr>
              <a:pPr/>
              <a:t>6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xmlns="" id="{F1A7FA1A-D6F0-4EF7-B47F-D80C97C1E9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xmlns="" id="{C8BCB857-B88D-44E7-B7B2-815C1445A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81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xmlns="" id="{D5F8C0E0-0D29-4ADD-8FF5-98CDB39659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8DB850C1-DB78-4C9E-998D-50ED053E115A}" type="slidenum">
              <a:rPr lang="en-US" altLang="en-US" sz="1200" b="0">
                <a:cs typeface="Times New Roman" panose="02020603050405020304" pitchFamily="18" charset="0"/>
              </a:rPr>
              <a:pPr/>
              <a:t>7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xmlns="" id="{9EC059F1-2AC2-4C2F-A367-4F0FDC98E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xmlns="" id="{6E70CAF8-19E5-45FE-81C2-9F65E6791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739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xmlns="" id="{4A3DD2E4-9F3D-4FCA-85DF-3AAD87B0E2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5E1B477D-9563-4736-90C0-5C8145275EA7}" type="slidenum">
              <a:rPr lang="en-US" altLang="en-US" sz="1200" b="0">
                <a:cs typeface="Times New Roman" panose="02020603050405020304" pitchFamily="18" charset="0"/>
              </a:rPr>
              <a:pPr/>
              <a:t>8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xmlns="" id="{613D0791-1E5C-4093-BDA2-9D5A578201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xmlns="" id="{F4B3CA78-BCA9-4644-8CAA-B71FE1F3E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2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xmlns="" id="{4BA3041C-95E5-4C2C-9888-B85981C7B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70CFB44E-4B7F-4CC0-99C2-1304CB453118}" type="slidenum">
              <a:rPr lang="en-US" altLang="en-US" sz="1200" b="0">
                <a:cs typeface="Times New Roman" panose="02020603050405020304" pitchFamily="18" charset="0"/>
              </a:rPr>
              <a:pPr/>
              <a:t>9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xmlns="" id="{30CC0599-2C16-4C89-9BBF-1DEA85404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xmlns="" id="{C1F7995B-33F0-44CD-B616-7E341179B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252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xmlns="" id="{7ADA5807-070E-4E70-B3A8-CF27A9E693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fld id="{8331D28E-855A-46A4-AD95-904253A72600}" type="slidenum">
              <a:rPr lang="en-US" altLang="en-US" sz="1200" b="0">
                <a:cs typeface="Times New Roman" panose="02020603050405020304" pitchFamily="18" charset="0"/>
              </a:rPr>
              <a:pPr/>
              <a:t>10</a:t>
            </a:fld>
            <a:endParaRPr lang="en-US" altLang="en-US" sz="1200" b="0">
              <a:cs typeface="Times New Roman" panose="02020603050405020304" pitchFamily="18" charset="0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xmlns="" id="{02BB2786-BEA3-41B1-AD07-E7C27BB7AE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xmlns="" id="{3519CE80-43FC-4187-8403-63852BF53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41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a-IR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0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عنوان و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5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نقل قول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91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کارت نا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0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کارت نام نقل قو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0122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حیح یا اشتبا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45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2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1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1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28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8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5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9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9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7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9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کادر متن 2">
            <a:extLst>
              <a:ext uri="{FF2B5EF4-FFF2-40B4-BE49-F238E27FC236}">
                <a16:creationId xmlns:a16="http://schemas.microsoft.com/office/drawing/2014/main" xmlns="" id="{81E37DAB-D803-8446-82E6-D0E9686C85C1}"/>
              </a:ext>
            </a:extLst>
          </p:cNvPr>
          <p:cNvSpPr txBox="1"/>
          <p:nvPr/>
        </p:nvSpPr>
        <p:spPr>
          <a:xfrm>
            <a:off x="2208351" y="2907640"/>
            <a:ext cx="4727298" cy="1042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روانشناسی یادگیری </a:t>
            </a:r>
            <a:endParaRPr lang="fa-IR">
              <a:effectLst/>
            </a:endParaRPr>
          </a:p>
          <a:p>
            <a:pPr marL="0" marR="0" indent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تنظیم وگرد آوری :سحردوستعلیزاده</a:t>
            </a:r>
            <a:endParaRPr lang="fa-I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23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>
            <a:extLst>
              <a:ext uri="{FF2B5EF4-FFF2-40B4-BE49-F238E27FC236}">
                <a16:creationId xmlns:a16="http://schemas.microsoft.com/office/drawing/2014/main" xmlns="" id="{E9BEEBBF-71A6-4942-B716-81F19633CB3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5235" name="Text Box 3">
            <a:extLst>
              <a:ext uri="{FF2B5EF4-FFF2-40B4-BE49-F238E27FC236}">
                <a16:creationId xmlns:a16="http://schemas.microsoft.com/office/drawing/2014/main" xmlns="" id="{04D2B149-20B9-4B4A-8F06-9BCA2393B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286000"/>
            <a:ext cx="41148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ar-SA" altLang="en-US">
                <a:solidFill>
                  <a:srgbClr val="FFFF00"/>
                </a:solidFill>
              </a:rPr>
              <a:t>تقويت‏كننده‏هاى</a:t>
            </a:r>
            <a:r>
              <a:rPr lang="ar-SA" altLang="en-US"/>
              <a:t> </a:t>
            </a:r>
            <a:r>
              <a:rPr lang="fa-IR" altLang="en-US">
                <a:solidFill>
                  <a:srgbClr val="FFFF00"/>
                </a:solidFill>
              </a:rPr>
              <a:t>مثبت و منفي </a:t>
            </a:r>
            <a:r>
              <a:rPr lang="ar-SA" altLang="en-US"/>
              <a:t>‏</a:t>
            </a:r>
            <a:endParaRPr lang="en-US" altLang="en-US"/>
          </a:p>
        </p:txBody>
      </p:sp>
      <p:sp>
        <p:nvSpPr>
          <p:cNvPr id="95236" name="Text Box 4">
            <a:extLst>
              <a:ext uri="{FF2B5EF4-FFF2-40B4-BE49-F238E27FC236}">
                <a16:creationId xmlns:a16="http://schemas.microsoft.com/office/drawing/2014/main" xmlns="" id="{845AE4D8-C48F-4781-933A-4B3E0610E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00400"/>
            <a:ext cx="7086600" cy="3387725"/>
          </a:xfrm>
          <a:prstGeom prst="rect">
            <a:avLst/>
          </a:prstGeom>
          <a:solidFill>
            <a:srgbClr val="2693D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en-US" altLang="en-US"/>
              <a:t> </a:t>
            </a:r>
            <a:r>
              <a:rPr lang="ar-SA" altLang="en-US"/>
              <a:t>تقويت‏كننده‏هاى مثبت و منفى‏</a:t>
            </a:r>
            <a:endParaRPr lang="en-US" altLang="en-US"/>
          </a:p>
          <a:p>
            <a:pPr algn="just" rtl="1" eaLnBrk="1" hangingPunct="1">
              <a:lnSpc>
                <a:spcPct val="150000"/>
              </a:lnSpc>
            </a:pPr>
            <a:r>
              <a:rPr lang="en-US" altLang="en-US"/>
              <a:t> </a:t>
            </a:r>
            <a:r>
              <a:rPr lang="ar-SA" altLang="en-US"/>
              <a:t>وجود يا عدم هر محركى كه موجب افزايش وقوع پاسخ گردد تقويت‏كننده ناميده مى‏شود. بنابراين، مى‏توان گفت دو نوع تقويت‏كننده وجود دارد: مثبت و منفى. در تقويت مثبت وجود</a:t>
            </a:r>
            <a:r>
              <a:rPr lang="en-US" altLang="en-US"/>
              <a:t> </a:t>
            </a:r>
            <a:r>
              <a:rPr lang="ar-SA" altLang="en-US"/>
              <a:t>محرك موجب افزايش تكرار پاسخ مى‏شود، اما در تقويت منفى عدم حضور يا فقدان محرك سبب تقويت رفتار مى‏گردد.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xmlns="" id="{4E9E4A45-A999-4F21-8726-5E7DB5A8E19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7283" name="Text Box 3">
            <a:extLst>
              <a:ext uri="{FF2B5EF4-FFF2-40B4-BE49-F238E27FC236}">
                <a16:creationId xmlns:a16="http://schemas.microsoft.com/office/drawing/2014/main" xmlns="" id="{1FD162AF-3CDA-4C67-AE1D-884E82714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286000"/>
            <a:ext cx="2438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a-IR" altLang="en-US">
                <a:solidFill>
                  <a:srgbClr val="6600CC"/>
                </a:solidFill>
              </a:rPr>
              <a:t>تنبيه از نظر تقويت</a:t>
            </a:r>
            <a:r>
              <a:rPr lang="ar-SA" altLang="en-US"/>
              <a:t>‏</a:t>
            </a:r>
            <a:endParaRPr lang="en-US" altLang="en-US"/>
          </a:p>
        </p:txBody>
      </p:sp>
      <p:sp>
        <p:nvSpPr>
          <p:cNvPr id="97284" name="Text Box 4">
            <a:extLst>
              <a:ext uri="{FF2B5EF4-FFF2-40B4-BE49-F238E27FC236}">
                <a16:creationId xmlns:a16="http://schemas.microsoft.com/office/drawing/2014/main" xmlns="" id="{95050163-8533-4F24-AEC9-A900205BD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352800"/>
            <a:ext cx="5334000" cy="2292350"/>
          </a:xfrm>
          <a:prstGeom prst="rect">
            <a:avLst/>
          </a:prstGeom>
          <a:solidFill>
            <a:srgbClr val="2693D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en-US" altLang="en-US"/>
              <a:t> </a:t>
            </a:r>
            <a:r>
              <a:rPr lang="ar-SA" altLang="en-US"/>
              <a:t>تنبيه در اصل فرايندى است كه با تقويت تفاوت دارد. بدين‏معنا كه تقويت با عوامل مثبت و منفى سرو كار دارد.</a:t>
            </a:r>
            <a:r>
              <a:rPr lang="en-US" altLang="en-US"/>
              <a:t> </a:t>
            </a:r>
            <a:endParaRPr lang="fa-IR" altLang="en-US"/>
          </a:p>
          <a:p>
            <a:pPr algn="just" rtl="1" eaLnBrk="1" hangingPunct="1">
              <a:lnSpc>
                <a:spcPct val="150000"/>
              </a:lnSpc>
            </a:pPr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xmlns="" id="{6E042CBB-96E7-4CEC-89B8-19282A376B7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86723" name="Text Box 3">
            <a:extLst>
              <a:ext uri="{FF2B5EF4-FFF2-40B4-BE49-F238E27FC236}">
                <a16:creationId xmlns:a16="http://schemas.microsoft.com/office/drawing/2014/main" xmlns="" id="{5677AF3C-6FDE-4519-A88A-6CB32F91E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981200"/>
            <a:ext cx="2438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  <a:defRPr/>
            </a:pPr>
            <a:r>
              <a:rPr lang="fa-IR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74CDFF"/>
                    </a:outerShdw>
                  </a:cont>
                  <a:cont type="tree" name="">
                    <a:effect ref="fillLine"/>
                    <a:outerShdw dist="38100" dir="2700000" algn="tl">
                      <a:srgbClr val="134D6D"/>
                    </a:outerShdw>
                  </a:cont>
                  <a:effect ref="fillLine"/>
                </a:effectDag>
                <a:cs typeface="Zar" panose="00000400000000000000" pitchFamily="2" charset="-78"/>
              </a:rPr>
              <a:t>تنبيه از نظر تقويت</a:t>
            </a:r>
            <a:r>
              <a:rPr lang="ar-SA">
                <a:cs typeface="Zar" panose="00000400000000000000" pitchFamily="2" charset="-78"/>
              </a:rPr>
              <a:t>‏</a:t>
            </a:r>
            <a:endParaRPr lang="en-US">
              <a:cs typeface="Zar" panose="00000400000000000000" pitchFamily="2" charset="-78"/>
            </a:endParaRPr>
          </a:p>
        </p:txBody>
      </p:sp>
      <p:sp>
        <p:nvSpPr>
          <p:cNvPr id="99332" name="Text Box 4">
            <a:extLst>
              <a:ext uri="{FF2B5EF4-FFF2-40B4-BE49-F238E27FC236}">
                <a16:creationId xmlns:a16="http://schemas.microsoft.com/office/drawing/2014/main" xmlns="" id="{DCCD27B8-3E83-4C72-82B4-733CE8F8B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770188"/>
            <a:ext cx="7772400" cy="3935412"/>
          </a:xfrm>
          <a:prstGeom prst="rect">
            <a:avLst/>
          </a:prstGeom>
          <a:solidFill>
            <a:srgbClr val="6600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en-US" altLang="en-US"/>
              <a:t> </a:t>
            </a:r>
            <a:r>
              <a:rPr lang="ar-SA" altLang="en-US"/>
              <a:t>روان‏شناسان از آزمايشهاى خود چنين نتيجه گرفته‏اند كه از راه تنبيه هميشه و به‏طور اطمينان بخش گرايش به پاسخ دادن كاهش نمى‏يابد. البته، تقويت در ايجاد رفتار مطلوب مؤثرتر است، اما تنبيه سرانجام ممكن است هم براى تنبيه شونده و هم براى تنبيه‏كننده عواقب شوم و زيان بارى داشته باشد. نتايج تنبيه قابل پيش‏بينى و اعتبار نيستند. در خاموشى رفتار از راه تقويت نشدن محرك از بين مى‏رود، اما تنبيه، بجز موارد خاص، وسيله‏اى مناسب براى ترك عادت نيست</a:t>
            </a:r>
            <a:r>
              <a:rPr lang="en-US" altLang="en-US"/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xmlns="" id="{836CF121-291A-47FD-B39D-0F41DA8E271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1379" name="Text Box 3">
            <a:extLst>
              <a:ext uri="{FF2B5EF4-FFF2-40B4-BE49-F238E27FC236}">
                <a16:creationId xmlns:a16="http://schemas.microsoft.com/office/drawing/2014/main" xmlns="" id="{3D2404E2-D4A8-49A5-A810-1696AAC4B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0"/>
            <a:ext cx="7620000" cy="2686050"/>
          </a:xfrm>
          <a:prstGeom prst="rect">
            <a:avLst/>
          </a:prstGeom>
          <a:solidFill>
            <a:srgbClr val="8837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/>
            <a:r>
              <a:rPr lang="ar-SA" altLang="en-US"/>
              <a:t>‏</a:t>
            </a:r>
            <a:endParaRPr lang="en-US" altLang="en-US"/>
          </a:p>
          <a:p>
            <a:pPr algn="just" rtl="1" eaLnBrk="1" hangingPunct="1">
              <a:lnSpc>
                <a:spcPct val="150000"/>
              </a:lnSpc>
            </a:pPr>
            <a:r>
              <a:rPr lang="en-US" altLang="en-US"/>
              <a:t> </a:t>
            </a:r>
            <a:r>
              <a:rPr lang="ar-SA" altLang="en-US"/>
              <a:t>يكى از مفاهيمى را كه اسكينر پيشنهاد مى‏كند اصطلاح كنترل محرك است. به عقيده او گاهى‏</a:t>
            </a:r>
            <a:r>
              <a:rPr lang="en-US" altLang="en-US"/>
              <a:t> </a:t>
            </a:r>
            <a:r>
              <a:rPr lang="ar-SA" altLang="en-US"/>
              <a:t>پاسخ يا رفتار، برخلاف معمول، بعد از محرك واقع مى‏شود، مانند اينكه بپرسيم «كتاب كجاست؟» پاسخ به اين پرسش در قيد يا در كنترل محرك است</a:t>
            </a:r>
            <a:r>
              <a:rPr lang="en-US" altLang="en-US"/>
              <a:t>.</a:t>
            </a: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xmlns="" id="{31A79637-516E-4892-B934-0C09C8982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973263"/>
            <a:ext cx="1981200" cy="457200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a-IR" altLang="en-US"/>
              <a:t>كنترل محرك </a:t>
            </a:r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>
            <a:extLst>
              <a:ext uri="{FF2B5EF4-FFF2-40B4-BE49-F238E27FC236}">
                <a16:creationId xmlns:a16="http://schemas.microsoft.com/office/drawing/2014/main" xmlns="" id="{BABB3FA6-6B11-4209-A6AA-9370A49D74B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3427" name="Text Box 3">
            <a:extLst>
              <a:ext uri="{FF2B5EF4-FFF2-40B4-BE49-F238E27FC236}">
                <a16:creationId xmlns:a16="http://schemas.microsoft.com/office/drawing/2014/main" xmlns="" id="{8190045B-7C57-4C7E-AA23-2B5AF34FE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0"/>
            <a:ext cx="7620000" cy="3781425"/>
          </a:xfrm>
          <a:prstGeom prst="rect">
            <a:avLst/>
          </a:prstGeom>
          <a:solidFill>
            <a:srgbClr val="8837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/>
            <a:r>
              <a:rPr lang="ar-SA" altLang="en-US"/>
              <a:t>‏</a:t>
            </a:r>
            <a:endParaRPr lang="en-US" altLang="en-US"/>
          </a:p>
          <a:p>
            <a:pPr algn="just" rtl="1" eaLnBrk="1" hangingPunct="1">
              <a:lnSpc>
                <a:spcPct val="150000"/>
              </a:lnSpc>
            </a:pPr>
            <a:r>
              <a:rPr lang="en-US" altLang="en-US"/>
              <a:t>  </a:t>
            </a:r>
            <a:r>
              <a:rPr lang="ar-SA" altLang="en-US"/>
              <a:t>همچنين، گفتار وكردارى كه بعضى از نوجوانان در جمع دوستان ابراز مى‏دارند و نمى‏توانند در يك مجلس رسمى يا در حضور پدر و مادر خود انجام دهند نمونه‏هايى از كنترل محرك به شمار مى‏آيند. در واقع كنترل محرك، مانند احكام دينى و اخلاقى، وعده‏ها و وعيدها و قانونهاى اجتماعى در انگيزش و يادگيرى داراى اهميت فراوان است</a:t>
            </a:r>
            <a:r>
              <a:rPr lang="en-US" altLang="en-US"/>
              <a:t>.</a:t>
            </a:r>
          </a:p>
        </p:txBody>
      </p:sp>
      <p:sp>
        <p:nvSpPr>
          <p:cNvPr id="288772" name="Text Box 4">
            <a:extLst>
              <a:ext uri="{FF2B5EF4-FFF2-40B4-BE49-F238E27FC236}">
                <a16:creationId xmlns:a16="http://schemas.microsoft.com/office/drawing/2014/main" xmlns="" id="{3EA59994-A7F2-4299-9122-7DE4F8F5A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973263"/>
            <a:ext cx="1981200" cy="457200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fa-IR">
                <a:solidFill>
                  <a:srgbClr val="6600CC"/>
                </a:solidFill>
                <a:effectDag name="">
                  <a:cont type="tree" name="">
                    <a:effect ref="fillLine"/>
                    <a:outerShdw dist="38100" dir="13500000" algn="br">
                      <a:srgbClr val="AA55FF"/>
                    </a:outerShdw>
                  </a:cont>
                  <a:cont type="tree" name="">
                    <a:effect ref="fillLine"/>
                    <a:outerShdw dist="38100" dir="2700000" algn="tl">
                      <a:srgbClr val="3D007A"/>
                    </a:outerShdw>
                  </a:cont>
                  <a:effect ref="fillLine"/>
                </a:effectDag>
                <a:cs typeface="Zar" panose="00000400000000000000" pitchFamily="2" charset="-78"/>
              </a:rPr>
              <a:t>كنترل محرك</a:t>
            </a:r>
            <a:r>
              <a:rPr lang="fa-IR">
                <a:cs typeface="Zar" panose="00000400000000000000" pitchFamily="2" charset="-78"/>
              </a:rPr>
              <a:t> </a:t>
            </a:r>
            <a:endParaRPr lang="en-US">
              <a:cs typeface="Zar" panose="00000400000000000000" pitchFamily="2" charset="-7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>
            <a:extLst>
              <a:ext uri="{FF2B5EF4-FFF2-40B4-BE49-F238E27FC236}">
                <a16:creationId xmlns:a16="http://schemas.microsoft.com/office/drawing/2014/main" xmlns="" id="{6C9C0993-F3C9-4439-AB09-4D46C978D1C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5475" name="Text Box 3">
            <a:extLst>
              <a:ext uri="{FF2B5EF4-FFF2-40B4-BE49-F238E27FC236}">
                <a16:creationId xmlns:a16="http://schemas.microsoft.com/office/drawing/2014/main" xmlns="" id="{09760C06-B0B2-4FC1-BD50-5A2BB8DB8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973263"/>
            <a:ext cx="2895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  <a:spcBef>
                <a:spcPct val="50000"/>
              </a:spcBef>
            </a:pPr>
            <a:r>
              <a:rPr lang="ar-SA" altLang="en-US"/>
              <a:t>تخصيص يا تميز محرك</a:t>
            </a:r>
            <a:r>
              <a:rPr lang="en-US" altLang="en-US"/>
              <a:t> </a:t>
            </a:r>
          </a:p>
        </p:txBody>
      </p:sp>
      <p:sp>
        <p:nvSpPr>
          <p:cNvPr id="105476" name="Text Box 4">
            <a:extLst>
              <a:ext uri="{FF2B5EF4-FFF2-40B4-BE49-F238E27FC236}">
                <a16:creationId xmlns:a16="http://schemas.microsoft.com/office/drawing/2014/main" xmlns="" id="{4DCD518B-B162-436C-83AC-9971B1F8B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41663"/>
            <a:ext cx="6477000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ar-SA" altLang="en-US" i="1"/>
              <a:t>تخصيص محرك ضد تعميم محرك است و آن وضع وحالتى را گويند كه موجود زنده در ميان‏</a:t>
            </a:r>
            <a:r>
              <a:rPr lang="en-US" altLang="en-US" i="1"/>
              <a:t> </a:t>
            </a:r>
            <a:r>
              <a:rPr lang="ar-SA" altLang="en-US" i="1"/>
              <a:t>گروهى از محركهاى مشابه فقط به يكى از آنها پاسخ درست مى‏دهد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>
            <a:extLst>
              <a:ext uri="{FF2B5EF4-FFF2-40B4-BE49-F238E27FC236}">
                <a16:creationId xmlns:a16="http://schemas.microsoft.com/office/drawing/2014/main" xmlns="" id="{94AD954A-B2B2-4746-86EB-61FE5C4DA01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7523" name="Text Box 3">
            <a:extLst>
              <a:ext uri="{FF2B5EF4-FFF2-40B4-BE49-F238E27FC236}">
                <a16:creationId xmlns:a16="http://schemas.microsoft.com/office/drawing/2014/main" xmlns="" id="{5880BF9B-3C4E-4CD1-9B8A-5906F5C32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981200"/>
            <a:ext cx="1676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  <a:spcBef>
                <a:spcPct val="50000"/>
              </a:spcBef>
            </a:pPr>
            <a:r>
              <a:rPr lang="fa-IR" altLang="en-US"/>
              <a:t>تفكيك پاسخ </a:t>
            </a:r>
            <a:endParaRPr lang="en-US" altLang="en-US"/>
          </a:p>
        </p:txBody>
      </p:sp>
      <p:sp>
        <p:nvSpPr>
          <p:cNvPr id="107524" name="Text Box 4">
            <a:extLst>
              <a:ext uri="{FF2B5EF4-FFF2-40B4-BE49-F238E27FC236}">
                <a16:creationId xmlns:a16="http://schemas.microsoft.com/office/drawing/2014/main" xmlns="" id="{2741E1EE-7283-42DB-9502-EF05FEB5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98838"/>
            <a:ext cx="7620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xmlns="" id="{53150C13-64E5-4F32-A8E0-B5CD7CA87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71800"/>
            <a:ext cx="76200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en-US" altLang="en-US"/>
              <a:t> </a:t>
            </a:r>
            <a:r>
              <a:rPr lang="ar-SA" altLang="en-US"/>
              <a:t>منظور از تفكيك پاسخ در شرطى شدن عامل آن است كه </a:t>
            </a:r>
            <a:r>
              <a:rPr lang="ar-SA" altLang="en-US">
                <a:solidFill>
                  <a:srgbClr val="6600CC"/>
                </a:solidFill>
              </a:rPr>
              <a:t>آزمودنى فقط در برابر رفتار معينى‏</a:t>
            </a:r>
            <a:r>
              <a:rPr lang="en-US" altLang="en-US">
                <a:solidFill>
                  <a:srgbClr val="6600CC"/>
                </a:solidFill>
              </a:rPr>
              <a:t> </a:t>
            </a:r>
            <a:r>
              <a:rPr lang="ar-SA" altLang="en-US">
                <a:solidFill>
                  <a:srgbClr val="6600CC"/>
                </a:solidFill>
              </a:rPr>
              <a:t>پاداش دريافت مى‏دارد</a:t>
            </a:r>
            <a:r>
              <a:rPr lang="ar-SA" altLang="en-US"/>
              <a:t>. در جعبه اسكينر، براى مثال، توانستند به موش بياموزند كه براى فشردن اهرم و دريافت غذا فقط دست چپ خود را به كار برد، نه دست راست، پاها يا پوزه خود را. اين حالت در شرطى شدن عامل به تفكيك پاسخ معروف است</a:t>
            </a:r>
            <a:r>
              <a:rPr lang="en-US" altLang="en-US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>
            <a:extLst>
              <a:ext uri="{FF2B5EF4-FFF2-40B4-BE49-F238E27FC236}">
                <a16:creationId xmlns:a16="http://schemas.microsoft.com/office/drawing/2014/main" xmlns="" id="{9A0DDC00-88AC-49BB-907B-1A8ABC57642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9571" name="Text Box 4">
            <a:extLst>
              <a:ext uri="{FF2B5EF4-FFF2-40B4-BE49-F238E27FC236}">
                <a16:creationId xmlns:a16="http://schemas.microsoft.com/office/drawing/2014/main" xmlns="" id="{6E158956-261B-4405-B4D7-2255567CD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125663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a-IR" altLang="en-US">
                <a:solidFill>
                  <a:srgbClr val="6600CC"/>
                </a:solidFill>
              </a:rPr>
              <a:t>خاموشي عامل</a:t>
            </a:r>
            <a:r>
              <a:rPr lang="fa-IR" altLang="en-US"/>
              <a:t> </a:t>
            </a:r>
            <a:endParaRPr lang="en-US" altLang="en-US"/>
          </a:p>
        </p:txBody>
      </p:sp>
      <p:sp>
        <p:nvSpPr>
          <p:cNvPr id="109572" name="Text Box 5">
            <a:extLst>
              <a:ext uri="{FF2B5EF4-FFF2-40B4-BE49-F238E27FC236}">
                <a16:creationId xmlns:a16="http://schemas.microsoft.com/office/drawing/2014/main" xmlns="" id="{A8EA6FB1-F1C7-4E4D-810B-45B3746B5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667000"/>
            <a:ext cx="7315200" cy="392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en-US" altLang="en-US"/>
              <a:t> </a:t>
            </a:r>
            <a:r>
              <a:rPr lang="ar-SA" altLang="en-US">
                <a:solidFill>
                  <a:srgbClr val="6600CC"/>
                </a:solidFill>
              </a:rPr>
              <a:t>در رفتارگرايى عامل وقتى تكرار رفتار هيچ‏گونه پاداشى به‏دنبال نداشته باشد خاموشى عامل پديد مى‏آيد كه به احتمال زياد موجب قطع پاسخ مى‏شود</a:t>
            </a:r>
            <a:r>
              <a:rPr lang="en-US" altLang="en-US">
                <a:solidFill>
                  <a:srgbClr val="6600CC"/>
                </a:solidFill>
              </a:rPr>
              <a:t>.</a:t>
            </a:r>
          </a:p>
          <a:p>
            <a:pPr algn="just" rtl="1" eaLnBrk="1" hangingPunct="1">
              <a:lnSpc>
                <a:spcPct val="150000"/>
              </a:lnSpc>
            </a:pPr>
            <a:r>
              <a:rPr lang="en-US" altLang="en-US">
                <a:solidFill>
                  <a:srgbClr val="6600CC"/>
                </a:solidFill>
              </a:rPr>
              <a:t>    </a:t>
            </a:r>
            <a:r>
              <a:rPr lang="ar-SA" altLang="en-US">
                <a:solidFill>
                  <a:srgbClr val="6600CC"/>
                </a:solidFill>
              </a:rPr>
              <a:t>يكى از رويدادهاى خاموشى بازگشت خود به خود است</a:t>
            </a:r>
            <a:r>
              <a:rPr lang="en-US" altLang="en-US">
                <a:solidFill>
                  <a:srgbClr val="6600CC"/>
                </a:solidFill>
              </a:rPr>
              <a:t>. </a:t>
            </a:r>
            <a:endParaRPr lang="fa-IR" altLang="en-US">
              <a:solidFill>
                <a:srgbClr val="6600CC"/>
              </a:solidFill>
            </a:endParaRPr>
          </a:p>
          <a:p>
            <a:pPr algn="just" rtl="1" eaLnBrk="1" hangingPunct="1">
              <a:lnSpc>
                <a:spcPct val="150000"/>
              </a:lnSpc>
            </a:pPr>
            <a:r>
              <a:rPr lang="en-US" altLang="en-US">
                <a:solidFill>
                  <a:srgbClr val="6600CC"/>
                </a:solidFill>
              </a:rPr>
              <a:t> </a:t>
            </a:r>
            <a:r>
              <a:rPr lang="ar-SA" altLang="en-US">
                <a:solidFill>
                  <a:srgbClr val="6600CC"/>
                </a:solidFill>
              </a:rPr>
              <a:t>بايد توجه داشت مقاومتى كه در برابر خاموشى از تقويت متناوب پاسخ حاصل‏</a:t>
            </a:r>
            <a:r>
              <a:rPr lang="en-US" altLang="en-US">
                <a:solidFill>
                  <a:srgbClr val="6600CC"/>
                </a:solidFill>
              </a:rPr>
              <a:t> </a:t>
            </a:r>
            <a:r>
              <a:rPr lang="ar-SA" altLang="en-US">
                <a:solidFill>
                  <a:srgbClr val="6600CC"/>
                </a:solidFill>
              </a:rPr>
              <a:t>مى‏شود بيشتر از مقاومتى است كه به همان ميزان از تقويت متوالى پاسخها به دست</a:t>
            </a:r>
            <a:r>
              <a:rPr lang="en-US" altLang="en-US">
                <a:solidFill>
                  <a:srgbClr val="6600CC"/>
                </a:solidFill>
              </a:rPr>
              <a:t> </a:t>
            </a:r>
            <a:r>
              <a:rPr lang="ar-SA" altLang="en-US">
                <a:solidFill>
                  <a:srgbClr val="6600CC"/>
                </a:solidFill>
              </a:rPr>
              <a:t>مى‏آيد</a:t>
            </a:r>
            <a:r>
              <a:rPr lang="en-US" altLang="en-US">
                <a:solidFill>
                  <a:srgbClr val="6600CC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extLst>
              <a:ext uri="{FF2B5EF4-FFF2-40B4-BE49-F238E27FC236}">
                <a16:creationId xmlns:a16="http://schemas.microsoft.com/office/drawing/2014/main" xmlns="" id="{780A8DED-3CD4-42A7-9077-0DE6EE033B9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جلسه ی ششم (فصل هفتم):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مجاورتي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xmlns="" id="{89AE02CC-9D51-402C-95D7-E371A7B79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973263"/>
            <a:ext cx="28194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/>
              <a:t> </a:t>
            </a:r>
            <a:r>
              <a:rPr lang="ar-SA" altLang="en-US"/>
              <a:t>آموختن و انجام دادن‏</a:t>
            </a:r>
            <a:endParaRPr lang="en-US" altLang="en-US"/>
          </a:p>
        </p:txBody>
      </p:sp>
      <p:sp>
        <p:nvSpPr>
          <p:cNvPr id="78852" name="Text Box 4">
            <a:extLst>
              <a:ext uri="{FF2B5EF4-FFF2-40B4-BE49-F238E27FC236}">
                <a16:creationId xmlns:a16="http://schemas.microsoft.com/office/drawing/2014/main" xmlns="" id="{3C2D7A95-73EB-453E-B6AF-7E38D6F74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16263"/>
            <a:ext cx="5715000" cy="2840037"/>
          </a:xfrm>
          <a:prstGeom prst="rect">
            <a:avLst/>
          </a:prstGeom>
          <a:solidFill>
            <a:srgbClr val="6600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ar-SA" altLang="en-US"/>
              <a:t>معلم بايد در كلاس آمادگى و نظم و ترتيب لازم را برقرار كند</a:t>
            </a:r>
            <a:r>
              <a:rPr lang="en-US" altLang="en-US"/>
              <a:t>.</a:t>
            </a:r>
          </a:p>
          <a:p>
            <a:pPr algn="just" rtl="1" eaLnBrk="1" hangingPunct="1">
              <a:lnSpc>
                <a:spcPct val="150000"/>
              </a:lnSpc>
            </a:pPr>
            <a:r>
              <a:rPr lang="en-US" altLang="en-US"/>
              <a:t> </a:t>
            </a:r>
            <a:r>
              <a:rPr lang="ar-SA" altLang="en-US"/>
              <a:t>وقتى اختيار كلاس از دست او بيرون است و نمى‏تواند رفتار مطلوب را به وجود آورد، از آموزش و تدريس خوددارى كند</a:t>
            </a:r>
            <a:r>
              <a:rPr lang="en-US" altLang="en-US"/>
              <a:t>. </a:t>
            </a:r>
          </a:p>
        </p:txBody>
      </p:sp>
      <p:pic>
        <p:nvPicPr>
          <p:cNvPr id="2" name="جلسه ی ششم روانشناسی یادگیر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907" y="14346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>
            <a:extLst>
              <a:ext uri="{FF2B5EF4-FFF2-40B4-BE49-F238E27FC236}">
                <a16:creationId xmlns:a16="http://schemas.microsoft.com/office/drawing/2014/main" xmlns="" id="{F4A497C4-6075-478F-A1EC-C4889F241AA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xmlns="" id="{BC1DC761-4372-4145-AD4D-F753BA551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427288"/>
            <a:ext cx="7543800" cy="28305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ar-SA" altLang="en-US">
                <a:solidFill>
                  <a:srgbClr val="6600CC"/>
                </a:solidFill>
              </a:rPr>
              <a:t>يكى از نظريه‏هاى معروف در روان‏شناسى يادگيرى نظريه شرطى شدن عامل است كه از سوى‏</a:t>
            </a:r>
            <a:r>
              <a:rPr lang="en-US" altLang="en-US">
                <a:solidFill>
                  <a:srgbClr val="6600CC"/>
                </a:solidFill>
              </a:rPr>
              <a:t> </a:t>
            </a:r>
            <a:r>
              <a:rPr lang="ar-SA" altLang="en-US">
                <a:solidFill>
                  <a:srgbClr val="6600CC"/>
                </a:solidFill>
              </a:rPr>
              <a:t>ب. ف. اسكينر (1990-1904) مطرح گرديد. اين روان‏شناس وظيفه روان‏شناسى را منحصر</a:t>
            </a:r>
            <a:r>
              <a:rPr lang="en-US" altLang="en-US">
                <a:solidFill>
                  <a:srgbClr val="6600CC"/>
                </a:solidFill>
              </a:rPr>
              <a:t> </a:t>
            </a:r>
            <a:r>
              <a:rPr lang="ar-SA" altLang="en-US">
                <a:solidFill>
                  <a:srgbClr val="6600CC"/>
                </a:solidFill>
              </a:rPr>
              <a:t>به پيش‏بينى و كنترل رفتار موجود زنده مى‏داند و پژوهشهاى خود را به رفتار محسوس و مشهود محدود مى‏سازد. </a:t>
            </a:r>
            <a:endParaRPr lang="en-US" altLang="en-US">
              <a:solidFill>
                <a:srgbClr val="66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xmlns="" id="{F6613408-59BC-40CB-ACB5-87E73505E03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2947" name="Text Box 3">
            <a:extLst>
              <a:ext uri="{FF2B5EF4-FFF2-40B4-BE49-F238E27FC236}">
                <a16:creationId xmlns:a16="http://schemas.microsoft.com/office/drawing/2014/main" xmlns="" id="{6347ACF4-5709-4A0B-B100-6D3D35F9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7543800" cy="3925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ar-SA" altLang="en-US">
                <a:solidFill>
                  <a:srgbClr val="6600CC"/>
                </a:solidFill>
              </a:rPr>
              <a:t>معلوماتى براى اسكينر معتبر است كه از راه مشاهدات حسى حاصل شده باشند. او با روان‏شناسانى كه مسائلى مانند اراده، احساس، تصور، سايق يا غريزه را مورد بحث قرار مى‏دهند مخالف است، زيرا اين امور داراى جنبه فيزيكى نيستند. اعتقاد او براين است كه روان‏شناسى بايد علم رفتار مشهود باشد. وى يادگيرى را تغيير در احتمال وقوع رفتار تلقى مى‏كند و در بيشتر موارد اين تغيير رفتار در نتيجه شرطى شدن عامل پديد مى‏آيد</a:t>
            </a:r>
            <a:r>
              <a:rPr lang="en-US" altLang="en-US">
                <a:solidFill>
                  <a:srgbClr val="6600CC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xmlns="" id="{BCC1C3E0-3413-429D-BC66-EB819846F34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4995" name="Text Box 3">
            <a:extLst>
              <a:ext uri="{FF2B5EF4-FFF2-40B4-BE49-F238E27FC236}">
                <a16:creationId xmlns:a16="http://schemas.microsoft.com/office/drawing/2014/main" xmlns="" id="{6A3AEC98-8A84-4AE5-8524-7361697F9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973263"/>
            <a:ext cx="22098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/>
              <a:t> </a:t>
            </a:r>
            <a:r>
              <a:rPr lang="ar-SA" altLang="en-US"/>
              <a:t>طرح آزمايش‏</a:t>
            </a:r>
            <a:endParaRPr lang="en-US" altLang="en-US"/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xmlns="" id="{7617109E-599E-43AF-8B25-3F2EA293F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590800"/>
            <a:ext cx="7696200" cy="4108450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/>
              <a:t> </a:t>
            </a:r>
            <a:r>
              <a:rPr lang="ar-SA" altLang="en-US"/>
              <a:t>مطلب اساسى در نظريه شرطى عامل اين است كه موجود زنده در آينده كارى را انجام مى‏دهد كه قبلاً بر اثر تجربه آموخته و تقويت شده باشد</a:t>
            </a:r>
            <a:r>
              <a:rPr lang="en-US" altLang="en-US"/>
              <a:t>. </a:t>
            </a:r>
            <a:r>
              <a:rPr lang="fa-IR" altLang="en-US"/>
              <a:t>  (محرك يا تقويت كننده )</a:t>
            </a:r>
            <a:r>
              <a:rPr lang="en-US" altLang="en-US"/>
              <a:t> S </a:t>
            </a:r>
            <a:r>
              <a:rPr lang="fa-IR" altLang="en-US"/>
              <a:t>                     </a:t>
            </a:r>
            <a:r>
              <a:rPr lang="en-US" altLang="en-US"/>
              <a:t>R</a:t>
            </a:r>
            <a:r>
              <a:rPr lang="fa-IR" altLang="en-US"/>
              <a:t>   ( رفتار )     </a:t>
            </a:r>
          </a:p>
          <a:p>
            <a:pPr algn="just" rtl="1" eaLnBrk="1" hangingPunct="1">
              <a:lnSpc>
                <a:spcPct val="150000"/>
              </a:lnSpc>
              <a:spcBef>
                <a:spcPct val="50000"/>
              </a:spcBef>
            </a:pPr>
            <a:r>
              <a:rPr lang="ar-SA" altLang="en-US"/>
              <a:t>بنابراين، هر وقت امرى يا پديده‏اى شكل خاصى از رفتار را تقويت كند احتمال تكرار آن رفتار افزايش مى‏يابد. وظيفه روان‏شناسان آگاهى از شرايطى است كه موجب تقويت رفتار مى‏شوند. اسكينر اين شرايط را عوامل تقويتى مى‏نامد</a:t>
            </a:r>
            <a:r>
              <a:rPr lang="en-US" altLang="en-US"/>
              <a:t>.</a:t>
            </a:r>
          </a:p>
        </p:txBody>
      </p:sp>
      <p:sp>
        <p:nvSpPr>
          <p:cNvPr id="84997" name="Line 6">
            <a:extLst>
              <a:ext uri="{FF2B5EF4-FFF2-40B4-BE49-F238E27FC236}">
                <a16:creationId xmlns:a16="http://schemas.microsoft.com/office/drawing/2014/main" xmlns="" id="{46E6EB52-87AB-4FC9-9107-4BEE1588739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4038600"/>
            <a:ext cx="83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xmlns="" id="{21637200-7CD5-44EF-830D-A7C3AD57575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xmlns="" id="{F63E8918-FAB1-4B48-8A1B-01872D3C8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73263"/>
            <a:ext cx="7620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ar-SA" altLang="en-US"/>
              <a:t>اهميت تقويت و انواع آن‏</a:t>
            </a:r>
            <a:endParaRPr lang="en-US" altLang="en-US"/>
          </a:p>
          <a:p>
            <a:pPr algn="just" rtl="1" eaLnBrk="1" hangingPunct="1">
              <a:lnSpc>
                <a:spcPct val="150000"/>
              </a:lnSpc>
            </a:pPr>
            <a:r>
              <a:rPr lang="en-US" altLang="en-US"/>
              <a:t> </a:t>
            </a:r>
            <a:r>
              <a:rPr lang="ar-SA" altLang="en-US" i="1" u="sng">
                <a:solidFill>
                  <a:srgbClr val="FFFF00"/>
                </a:solidFill>
              </a:rPr>
              <a:t>امروزه نام اسكينر در روان‏شناسى مترادف با برنامه تقويت است.</a:t>
            </a:r>
            <a:r>
              <a:rPr lang="ar-SA" altLang="en-US">
                <a:solidFill>
                  <a:srgbClr val="FFFF00"/>
                </a:solidFill>
              </a:rPr>
              <a:t> </a:t>
            </a:r>
            <a:endParaRPr lang="en-US" altLang="en-US">
              <a:solidFill>
                <a:srgbClr val="FFFF00"/>
              </a:solidFill>
            </a:endParaRPr>
          </a:p>
          <a:p>
            <a:pPr algn="just" rtl="1" eaLnBrk="1" hangingPunct="1">
              <a:lnSpc>
                <a:spcPct val="150000"/>
              </a:lnSpc>
            </a:pPr>
            <a:endParaRPr lang="fa-IR" altLang="en-US"/>
          </a:p>
          <a:p>
            <a:pPr algn="just" rtl="1" eaLnBrk="1" hangingPunct="1">
              <a:lnSpc>
                <a:spcPct val="150000"/>
              </a:lnSpc>
            </a:pPr>
            <a:r>
              <a:rPr lang="ar-SA" altLang="en-US"/>
              <a:t>به عقيده اسكينر شرطى عامل آمادگى قبلى را براى پاسخ دادن فراهم مى‏كند، د</a:t>
            </a:r>
            <a:r>
              <a:rPr lang="fa-IR" altLang="en-US"/>
              <a:t>ر</a:t>
            </a:r>
            <a:r>
              <a:rPr lang="en-US" altLang="en-US"/>
              <a:t> </a:t>
            </a:r>
            <a:r>
              <a:rPr lang="ar-SA" altLang="en-US"/>
              <a:t>صورتى كه خاموشى اين آمادگى را از بين مى‏برد. به‏طور كلى اسكينر هر تقويت‏كننده‏اى را از نتيجه و تأثيرى كه به جا مى‏گذارد مشخص مى‏سازد و عوامل تقويتى را به تقويت‏كننده‏هاى نخستين و تقويت‏كننده‏هاى ثانونى تقسيم مى‏كند</a:t>
            </a:r>
            <a:r>
              <a:rPr lang="en-US" altLang="en-US"/>
              <a:t>.</a:t>
            </a:r>
          </a:p>
          <a:p>
            <a:pPr rtl="1" eaLnBrk="1" hangingPunct="1"/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>
            <a:extLst>
              <a:ext uri="{FF2B5EF4-FFF2-40B4-BE49-F238E27FC236}">
                <a16:creationId xmlns:a16="http://schemas.microsoft.com/office/drawing/2014/main" xmlns="" id="{8FCF8657-44BB-4A6F-98A1-6EE9B07B227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xmlns="" id="{5432B70F-794E-447D-AC42-D28C7AA21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286000"/>
            <a:ext cx="3048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ar-SA" altLang="en-US">
                <a:solidFill>
                  <a:srgbClr val="FFFF00"/>
                </a:solidFill>
              </a:rPr>
              <a:t>تقويت‏كننده‏هاى</a:t>
            </a:r>
            <a:r>
              <a:rPr lang="ar-SA" altLang="en-US"/>
              <a:t> </a:t>
            </a:r>
            <a:r>
              <a:rPr lang="ar-SA" altLang="en-US">
                <a:solidFill>
                  <a:srgbClr val="FFFF00"/>
                </a:solidFill>
              </a:rPr>
              <a:t>نخستين</a:t>
            </a:r>
            <a:r>
              <a:rPr lang="ar-SA" altLang="en-US"/>
              <a:t>‏</a:t>
            </a:r>
            <a:endParaRPr lang="en-US" altLang="en-US"/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xmlns="" id="{338DD6EC-D48E-49E6-B807-191F13978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344863"/>
            <a:ext cx="6324600" cy="1744662"/>
          </a:xfrm>
          <a:prstGeom prst="rect">
            <a:avLst/>
          </a:prstGeom>
          <a:solidFill>
            <a:srgbClr val="2693D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  <a:spcBef>
                <a:spcPct val="50000"/>
              </a:spcBef>
            </a:pPr>
            <a:r>
              <a:rPr lang="ar-SA" altLang="en-US"/>
              <a:t>اين تقويت‏كننده‏ها عاملهايى هستند كه از طريق ارضا يا تسكين نيازها و انگيزه‏هاى زيستى به رفتار استمرار مى‏بخشند.</a:t>
            </a:r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xmlns="" id="{1AAE4FBD-E8A2-46CA-A1DB-8E5117C7D07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1139" name="Text Box 3">
            <a:extLst>
              <a:ext uri="{FF2B5EF4-FFF2-40B4-BE49-F238E27FC236}">
                <a16:creationId xmlns:a16="http://schemas.microsoft.com/office/drawing/2014/main" xmlns="" id="{81B0A7B6-824C-4440-9222-A0CD9CB94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286000"/>
            <a:ext cx="3048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ar-SA" altLang="en-US">
                <a:solidFill>
                  <a:srgbClr val="FFFF00"/>
                </a:solidFill>
              </a:rPr>
              <a:t>تقويت‏كننده‏هاى</a:t>
            </a:r>
            <a:r>
              <a:rPr lang="ar-SA" altLang="en-US"/>
              <a:t> </a:t>
            </a:r>
            <a:r>
              <a:rPr lang="fa-IR" altLang="en-US">
                <a:solidFill>
                  <a:srgbClr val="FFFF00"/>
                </a:solidFill>
              </a:rPr>
              <a:t>ثانوي</a:t>
            </a:r>
            <a:r>
              <a:rPr lang="ar-SA" altLang="en-US"/>
              <a:t>‏</a:t>
            </a:r>
            <a:endParaRPr lang="en-US" altLang="en-US"/>
          </a:p>
        </p:txBody>
      </p:sp>
      <p:sp>
        <p:nvSpPr>
          <p:cNvPr id="91140" name="Text Box 4">
            <a:extLst>
              <a:ext uri="{FF2B5EF4-FFF2-40B4-BE49-F238E27FC236}">
                <a16:creationId xmlns:a16="http://schemas.microsoft.com/office/drawing/2014/main" xmlns="" id="{36479FC5-8DD0-4937-B4AB-26AEBFC77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971800"/>
            <a:ext cx="6324600" cy="3387725"/>
          </a:xfrm>
          <a:prstGeom prst="rect">
            <a:avLst/>
          </a:prstGeom>
          <a:solidFill>
            <a:srgbClr val="2693D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  <a:spcBef>
                <a:spcPct val="50000"/>
              </a:spcBef>
            </a:pPr>
            <a:r>
              <a:rPr lang="ar-SA" altLang="en-US"/>
              <a:t>اين عاملها كه گاهى تقويت‏كننده‏هاى وابسته ناميده مى‏شوند نيروى تقويتى خود را به‏طور غيرمستقيم براثر يادگيرى و وابستگى با تقويت‏كننده‏هاى نخستين به دست مى‏آورند. پول، تحسين و تشويق افراد وانواع عبارتهاى مؤدبانه و محبت‏آميز از جمله تقويت‏كننده‏هاى ثانوى مى‏باشند.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xmlns="" id="{85244414-2A6B-40F9-B4F0-F650D4D39A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هشتم: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شرطي شدن عامل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3187" name="Text Box 3">
            <a:extLst>
              <a:ext uri="{FF2B5EF4-FFF2-40B4-BE49-F238E27FC236}">
                <a16:creationId xmlns:a16="http://schemas.microsoft.com/office/drawing/2014/main" xmlns="" id="{CFA197B2-5966-4938-AE7B-EA458B016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286000"/>
            <a:ext cx="3048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ar-SA" altLang="en-US">
                <a:solidFill>
                  <a:srgbClr val="43A6DD"/>
                </a:solidFill>
              </a:rPr>
              <a:t>تقويت‏كننده‏هاى </a:t>
            </a:r>
            <a:r>
              <a:rPr lang="fa-IR" altLang="en-US">
                <a:solidFill>
                  <a:srgbClr val="43A6DD"/>
                </a:solidFill>
              </a:rPr>
              <a:t>ثانوي</a:t>
            </a:r>
            <a:r>
              <a:rPr lang="ar-SA" altLang="en-US"/>
              <a:t>‏</a:t>
            </a:r>
            <a:endParaRPr lang="en-US" altLang="en-US"/>
          </a:p>
        </p:txBody>
      </p:sp>
      <p:sp>
        <p:nvSpPr>
          <p:cNvPr id="93188" name="Text Box 4">
            <a:extLst>
              <a:ext uri="{FF2B5EF4-FFF2-40B4-BE49-F238E27FC236}">
                <a16:creationId xmlns:a16="http://schemas.microsoft.com/office/drawing/2014/main" xmlns="" id="{51EB1201-BCBC-430A-AB38-B22F24776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971800"/>
            <a:ext cx="6324600" cy="3387725"/>
          </a:xfrm>
          <a:prstGeom prst="rect">
            <a:avLst/>
          </a:prstGeom>
          <a:solidFill>
            <a:srgbClr val="2693D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</a:pPr>
            <a:r>
              <a:rPr lang="ar-SA" altLang="en-US"/>
              <a:t>چون بيشتر اين‏گونه تقويت‏كننده‏ها براى تقويت پاسخهاى مختلف به كار مى‏روند آنها را تقويت‏كننده‏هاى تعميم يافته هم ناميده‏اند، مانند نمره‏هاى درسى و پايه و گروههاى</a:t>
            </a:r>
            <a:r>
              <a:rPr lang="en-US" altLang="en-US"/>
              <a:t> </a:t>
            </a:r>
            <a:r>
              <a:rPr lang="ar-SA" altLang="en-US"/>
              <a:t>استخدامى. طرفداران اسكينر عقيده دارند كه در امر آموزش و پرورش بايد از تقويت‏كننده‏هاى تعميم يافته بهره گرفت</a:t>
            </a:r>
            <a:r>
              <a:rPr lang="en-US" altLang="en-US"/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وجه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Designs\High Voltage.pot</Template>
  <TotalTime>3041</TotalTime>
  <Words>1259</Words>
  <Application>Microsoft Office PowerPoint</Application>
  <PresentationFormat>On-screen Show (4:3)</PresentationFormat>
  <Paragraphs>74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Tahoma</vt:lpstr>
      <vt:lpstr>Times New Roman</vt:lpstr>
      <vt:lpstr>Trebuchet MS</vt:lpstr>
      <vt:lpstr>Wingdings 3</vt:lpstr>
      <vt:lpstr>Zar</vt:lpstr>
      <vt:lpstr>وجه</vt:lpstr>
      <vt:lpstr>PowerPoint Presentation</vt:lpstr>
      <vt:lpstr>جلسه ی ششم (فصل هفتم): شرطي شدن مجاورتي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  <vt:lpstr>فصل هشتم: شرطي شدن عامل   </vt:lpstr>
    </vt:vector>
  </TitlesOfParts>
  <Company>oem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xxx</dc:creator>
  <cp:lastModifiedBy>Farzad67</cp:lastModifiedBy>
  <cp:revision>246</cp:revision>
  <cp:lastPrinted>1601-01-01T00:00:00Z</cp:lastPrinted>
  <dcterms:created xsi:type="dcterms:W3CDTF">2004-01-26T05:56:41Z</dcterms:created>
  <dcterms:modified xsi:type="dcterms:W3CDTF">2020-04-14T09:03:47Z</dcterms:modified>
</cp:coreProperties>
</file>