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AB144-5E85-47EA-B501-7A68F20FC25F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EF9A2-FD4A-4357-B2E9-EB4252F46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2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AB144-5E85-47EA-B501-7A68F20FC25F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EF9A2-FD4A-4357-B2E9-EB4252F46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422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AB144-5E85-47EA-B501-7A68F20FC25F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EF9A2-FD4A-4357-B2E9-EB4252F46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0990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AB144-5E85-47EA-B501-7A68F20FC25F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EF9A2-FD4A-4357-B2E9-EB4252F4608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479909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AB144-5E85-47EA-B501-7A68F20FC25F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EF9A2-FD4A-4357-B2E9-EB4252F46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8836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AB144-5E85-47EA-B501-7A68F20FC25F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EF9A2-FD4A-4357-B2E9-EB4252F46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1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AB144-5E85-47EA-B501-7A68F20FC25F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EF9A2-FD4A-4357-B2E9-EB4252F46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3266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AB144-5E85-47EA-B501-7A68F20FC25F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EF9A2-FD4A-4357-B2E9-EB4252F46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9188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AB144-5E85-47EA-B501-7A68F20FC25F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EF9A2-FD4A-4357-B2E9-EB4252F46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231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AB144-5E85-47EA-B501-7A68F20FC25F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EF9A2-FD4A-4357-B2E9-EB4252F46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408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AB144-5E85-47EA-B501-7A68F20FC25F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EF9A2-FD4A-4357-B2E9-EB4252F46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526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AB144-5E85-47EA-B501-7A68F20FC25F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EF9A2-FD4A-4357-B2E9-EB4252F46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77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AB144-5E85-47EA-B501-7A68F20FC25F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EF9A2-FD4A-4357-B2E9-EB4252F46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258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AB144-5E85-47EA-B501-7A68F20FC25F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EF9A2-FD4A-4357-B2E9-EB4252F46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007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AB144-5E85-47EA-B501-7A68F20FC25F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EF9A2-FD4A-4357-B2E9-EB4252F46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946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AB144-5E85-47EA-B501-7A68F20FC25F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EF9A2-FD4A-4357-B2E9-EB4252F46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494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AB144-5E85-47EA-B501-7A68F20FC25F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EF9A2-FD4A-4357-B2E9-EB4252F46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366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CAAB144-5E85-47EA-B501-7A68F20FC25F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EF9A2-FD4A-4357-B2E9-EB4252F46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9427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7429" y="316089"/>
            <a:ext cx="9144000" cy="553155"/>
          </a:xfrm>
        </p:spPr>
        <p:txBody>
          <a:bodyPr>
            <a:noAutofit/>
          </a:bodyPr>
          <a:lstStyle/>
          <a:p>
            <a:pPr algn="ctr"/>
            <a:r>
              <a:rPr lang="fa-IR" sz="28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شرح و معانی از دکتر رقیه کاظم زاده</a:t>
            </a:r>
            <a:endParaRPr lang="en-US" sz="2800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199" y="1512710"/>
            <a:ext cx="9335912" cy="3183467"/>
          </a:xfrm>
        </p:spPr>
        <p:txBody>
          <a:bodyPr>
            <a:normAutofit/>
          </a:bodyPr>
          <a:lstStyle/>
          <a:p>
            <a:pPr algn="r"/>
            <a:r>
              <a:rPr lang="fa-IR" b="1" dirty="0" smtClean="0">
                <a:solidFill>
                  <a:schemeClr val="tx1"/>
                </a:solidFill>
              </a:rPr>
              <a:t>ابیاتی از ناصرخسرو قُبادیانی</a:t>
            </a:r>
          </a:p>
          <a:p>
            <a:pPr algn="r"/>
            <a:endParaRPr lang="fa-IR" b="1" dirty="0" smtClean="0">
              <a:solidFill>
                <a:schemeClr val="tx1"/>
              </a:solidFill>
            </a:endParaRPr>
          </a:p>
          <a:p>
            <a:pPr algn="r"/>
            <a:r>
              <a:rPr lang="fa-IR" b="1" dirty="0" smtClean="0">
                <a:solidFill>
                  <a:schemeClr val="tx1"/>
                </a:solidFill>
              </a:rPr>
              <a:t>ناصر خسرو از شاعران بزرگ زبان فارسی در </a:t>
            </a:r>
            <a:r>
              <a:rPr lang="fa-IR" b="1" smtClean="0">
                <a:solidFill>
                  <a:schemeClr val="tx1"/>
                </a:solidFill>
              </a:rPr>
              <a:t>سدۀ پنجم هجری قمری </a:t>
            </a:r>
            <a:r>
              <a:rPr lang="fa-IR" b="1" dirty="0" smtClean="0">
                <a:solidFill>
                  <a:schemeClr val="tx1"/>
                </a:solidFill>
              </a:rPr>
              <a:t>در قبادیان بلخ، چشم به جهان گشود، او حکیم، فیلسوف و از مبلّغان بزرگ فرقۀ اسماعیلی </a:t>
            </a:r>
            <a:r>
              <a:rPr lang="fa-IR" b="1" smtClean="0">
                <a:solidFill>
                  <a:schemeClr val="tx1"/>
                </a:solidFill>
              </a:rPr>
              <a:t>بود. در </a:t>
            </a:r>
            <a:r>
              <a:rPr lang="fa-IR" b="1" dirty="0" smtClean="0">
                <a:solidFill>
                  <a:schemeClr val="tx1"/>
                </a:solidFill>
              </a:rPr>
              <a:t>زمان حکومت غزنویان و سلجوقیان می زیست؛ همچنین در علوم حساب، نجوم، کلام و موسیقی تبحر داشت. آثار او عبارتند از: وجه دین، خوان اخوان، جامع الحکمتین، زادالمسافرین، خوان الاخوان، روشنایی نامه، سعادت نامه و دلیل المتحرین.</a:t>
            </a:r>
          </a:p>
          <a:p>
            <a:pPr algn="r"/>
            <a:r>
              <a:rPr lang="fa-IR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fa-IR" b="1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9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654756"/>
            <a:ext cx="8946541" cy="5593643"/>
          </a:xfrm>
        </p:spPr>
        <p:txBody>
          <a:bodyPr>
            <a:normAutofit/>
          </a:bodyPr>
          <a:lstStyle/>
          <a:p>
            <a:pPr algn="r"/>
            <a:r>
              <a:rPr lang="fa-IR" b="1" dirty="0"/>
              <a:t>1. نکوهش مکن چرخ نیلوفری را          برون کن ز سر باد و خیره سری را</a:t>
            </a:r>
          </a:p>
          <a:p>
            <a:pPr algn="r"/>
            <a:r>
              <a:rPr lang="fa-IR" b="1" dirty="0"/>
              <a:t>2. بری دان ز افعال، چرخ برین را          نشاید ز دانا نکوهش، بری را</a:t>
            </a:r>
          </a:p>
          <a:p>
            <a:pPr algn="r"/>
            <a:r>
              <a:rPr lang="fa-IR" b="1" dirty="0"/>
              <a:t>3. همی تا کند پیشه، عادت همی کن         جهان مر جفا را تو مر صابری را</a:t>
            </a:r>
          </a:p>
          <a:p>
            <a:pPr algn="r"/>
            <a:r>
              <a:rPr lang="fa-IR" b="1" dirty="0"/>
              <a:t>4. هم امروز از پشت، بارت بیفکن          میفکن به فردا مر این داوری را</a:t>
            </a:r>
          </a:p>
          <a:p>
            <a:pPr algn="r"/>
            <a:r>
              <a:rPr lang="fa-IR" b="1" dirty="0"/>
              <a:t>5. چو تو خود کنی اختر خویش را بد       مدار از فلک، چشم نیک اختری را</a:t>
            </a:r>
          </a:p>
          <a:p>
            <a:pPr algn="r"/>
            <a:r>
              <a:rPr lang="fa-IR" b="1" dirty="0"/>
              <a:t>6. به چهره شدن چون پری کی توانی       به افعال ماننده شو مر پری را</a:t>
            </a:r>
          </a:p>
          <a:p>
            <a:pPr algn="r"/>
            <a:r>
              <a:rPr lang="fa-IR" b="1" dirty="0"/>
              <a:t>معنی کلمه ها:</a:t>
            </a:r>
          </a:p>
          <a:p>
            <a:pPr algn="r"/>
            <a:r>
              <a:rPr lang="fa-IR" b="1" dirty="0"/>
              <a:t>نکوهش: سرزنش    چرخ نیلوفری: آسمان آبی رنگ     باد: غرور    خیره سری: گستاخی </a:t>
            </a:r>
          </a:p>
          <a:p>
            <a:pPr algn="r"/>
            <a:r>
              <a:rPr lang="fa-IR" b="1" dirty="0"/>
              <a:t>بری: بی گناه   برین: بالاترین         جفا: ظلم      داوری: قضاوت    فردا: قیامت     اختر: طالع</a:t>
            </a:r>
          </a:p>
          <a:p>
            <a:pPr algn="r"/>
            <a:r>
              <a:rPr lang="fa-IR" b="1" dirty="0"/>
              <a:t>نیک اختری: طالع خوب       پری: فرشته         افعال: اعمال </a:t>
            </a:r>
          </a:p>
          <a:p>
            <a:endParaRPr lang="en-US" dirty="0"/>
          </a:p>
        </p:txBody>
      </p:sp>
      <p:pic>
        <p:nvPicPr>
          <p:cNvPr id="2" name="چهار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3199" y="211666"/>
            <a:ext cx="1309511" cy="1309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033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2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756356"/>
            <a:ext cx="8946541" cy="5492043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fa-IR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معانی ابیات:</a:t>
            </a:r>
          </a:p>
          <a:p>
            <a:pPr marL="0" indent="0" algn="r">
              <a:buNone/>
            </a:pPr>
            <a:endParaRPr lang="fa-IR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 algn="r"/>
            <a:r>
              <a:rPr lang="fa-IR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بیت اول: (ای انسان) روزگار را به خاطر دخالت در سرنوشتت سرزنش مکن و این تکبر و گستاخی را از خود دور کن.</a:t>
            </a:r>
          </a:p>
          <a:p>
            <a:pPr algn="r"/>
            <a:r>
              <a:rPr lang="fa-IR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بیت دوم: روزگار را از دخالت در تقدیرت پاک دان، شایسته نیست که دانا فرد بی گناه را سرزنش کند.</a:t>
            </a:r>
          </a:p>
          <a:p>
            <a:pPr algn="r"/>
            <a:r>
              <a:rPr lang="fa-IR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بیت سوم: تا زمانی که جهان، ستم را پیشۀ خود سازد؛ تو هم صبوری را عادت خود کن.</a:t>
            </a:r>
          </a:p>
          <a:p>
            <a:pPr algn="r"/>
            <a:r>
              <a:rPr lang="fa-IR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بیت چهارم: در این دنیا این بار گناه را از دوش خودت بردار و داوری در مورد کارهایت را به فردا (قیامت) حواله نکن.</a:t>
            </a:r>
          </a:p>
          <a:p>
            <a:pPr algn="r"/>
            <a:r>
              <a:rPr lang="fa-IR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بیت پنجم: وقتی تو طالع خویش را با اعمال بد خود بد می کنی پس انتظار طالع خوب از روزگار نداشته باش.</a:t>
            </a:r>
          </a:p>
          <a:p>
            <a:pPr algn="r"/>
            <a:r>
              <a:rPr lang="fa-IR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بیت ششم: از نظر ظاهر که نمیتوانی همانند فرشته باشی از نظر رفتار شبیه فرشته باش.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7687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178</TotalTime>
  <Words>392</Words>
  <Application>Microsoft Office PowerPoint</Application>
  <PresentationFormat>Widescreen</PresentationFormat>
  <Paragraphs>23</Paragraphs>
  <Slides>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B Nazanin</vt:lpstr>
      <vt:lpstr>Century Gothic</vt:lpstr>
      <vt:lpstr>Times New Roman</vt:lpstr>
      <vt:lpstr>Wingdings 3</vt:lpstr>
      <vt:lpstr>Ion</vt:lpstr>
      <vt:lpstr>شرح و معانی از دکتر رقیه کاظم زاده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منبع درس ادبیات فارسی: کتاب زبان و ادبیات فارسی تالیف آقای دکتر منصور مرتضوی استاد درس: دکتر رقیه کاظم زاده</dc:title>
  <dc:creator>Windows User</dc:creator>
  <cp:lastModifiedBy>Windows User</cp:lastModifiedBy>
  <cp:revision>28</cp:revision>
  <dcterms:created xsi:type="dcterms:W3CDTF">2020-04-05T20:32:55Z</dcterms:created>
  <dcterms:modified xsi:type="dcterms:W3CDTF">2020-04-18T07:15:45Z</dcterms:modified>
</cp:coreProperties>
</file>