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11" r:id="rId1"/>
  </p:sldMasterIdLst>
  <p:sldIdLst>
    <p:sldId id="256" r:id="rId2"/>
    <p:sldId id="257" r:id="rId3"/>
    <p:sldId id="258" r:id="rId4"/>
    <p:sldId id="289" r:id="rId5"/>
    <p:sldId id="290" r:id="rId6"/>
    <p:sldId id="291" r:id="rId7"/>
    <p:sldId id="259" r:id="rId8"/>
    <p:sldId id="261" r:id="rId9"/>
    <p:sldId id="266" r:id="rId10"/>
    <p:sldId id="265" r:id="rId11"/>
    <p:sldId id="264" r:id="rId12"/>
    <p:sldId id="293" r:id="rId13"/>
    <p:sldId id="263" r:id="rId14"/>
    <p:sldId id="260" r:id="rId15"/>
    <p:sldId id="267" r:id="rId16"/>
    <p:sldId id="307"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E297E"/>
    <a:srgbClr val="8D2853"/>
    <a:srgbClr val="0000CC"/>
    <a:srgbClr val="2C3C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994383-03BC-43DC-8ABB-6CE251013A43}" type="doc">
      <dgm:prSet loTypeId="urn:microsoft.com/office/officeart/2005/8/layout/hList9" loCatId="list" qsTypeId="urn:microsoft.com/office/officeart/2005/8/quickstyle/simple1" qsCatId="simple" csTypeId="urn:microsoft.com/office/officeart/2005/8/colors/colorful5" csCatId="colorful" phldr="1"/>
      <dgm:spPr/>
      <dgm:t>
        <a:bodyPr/>
        <a:lstStyle/>
        <a:p>
          <a:endParaRPr lang="en-US"/>
        </a:p>
      </dgm:t>
    </dgm:pt>
    <dgm:pt modelId="{B2059B65-BAD9-459C-BA23-196B4454C291}">
      <dgm:prSet phldrT="[Text]" custT="1"/>
      <dgm:spPr/>
      <dgm:t>
        <a:bodyPr/>
        <a:lstStyle/>
        <a:p>
          <a:r>
            <a:rPr lang="fa-IR" sz="2400" b="1" dirty="0" smtClean="0">
              <a:cs typeface="B Lotus" panose="00000400000000000000" pitchFamily="2" charset="-78"/>
            </a:rPr>
            <a:t>مهارت های باز</a:t>
          </a:r>
          <a:endParaRPr lang="en-US" sz="2400" b="1" dirty="0">
            <a:cs typeface="B Lotus" panose="00000400000000000000" pitchFamily="2" charset="-78"/>
          </a:endParaRPr>
        </a:p>
      </dgm:t>
    </dgm:pt>
    <dgm:pt modelId="{91C7D087-45B4-4D93-8C24-B971B21E5AD5}" type="parTrans" cxnId="{C24C718B-B533-4DF1-A7CC-C49FFA29223B}">
      <dgm:prSet/>
      <dgm:spPr/>
      <dgm:t>
        <a:bodyPr/>
        <a:lstStyle/>
        <a:p>
          <a:endParaRPr lang="en-US"/>
        </a:p>
      </dgm:t>
    </dgm:pt>
    <dgm:pt modelId="{6C8A6D8D-3F7F-4AA7-9373-ABEF816FFDCA}" type="sibTrans" cxnId="{C24C718B-B533-4DF1-A7CC-C49FFA29223B}">
      <dgm:prSet/>
      <dgm:spPr/>
      <dgm:t>
        <a:bodyPr/>
        <a:lstStyle/>
        <a:p>
          <a:endParaRPr lang="en-US"/>
        </a:p>
      </dgm:t>
    </dgm:pt>
    <dgm:pt modelId="{7DD7A5B9-EFE6-4F62-B0EC-CC92DC7F11ED}">
      <dgm:prSet phldrT="[Text]" custT="1"/>
      <dgm:spPr/>
      <dgm:t>
        <a:bodyPr/>
        <a:lstStyle/>
        <a:p>
          <a:pPr algn="ctr"/>
          <a:r>
            <a:rPr lang="fa-IR" sz="2000" b="1" dirty="0" smtClean="0">
              <a:cs typeface="B Lotus" panose="00000400000000000000" pitchFamily="2" charset="-78"/>
            </a:rPr>
            <a:t>محیط غیرقابل پیش بینی</a:t>
          </a:r>
          <a:endParaRPr lang="en-US" sz="2000" b="1" dirty="0">
            <a:cs typeface="B Lotus" panose="00000400000000000000" pitchFamily="2" charset="-78"/>
          </a:endParaRPr>
        </a:p>
      </dgm:t>
    </dgm:pt>
    <dgm:pt modelId="{C2581B84-B8B3-4F2C-875E-7DC15099C7F3}" type="parTrans" cxnId="{F5F1A434-37E1-49E8-8D21-CDA5618F0180}">
      <dgm:prSet/>
      <dgm:spPr/>
      <dgm:t>
        <a:bodyPr/>
        <a:lstStyle/>
        <a:p>
          <a:endParaRPr lang="en-US"/>
        </a:p>
      </dgm:t>
    </dgm:pt>
    <dgm:pt modelId="{38D2054B-4052-453C-A96F-964A193C0FA8}" type="sibTrans" cxnId="{F5F1A434-37E1-49E8-8D21-CDA5618F0180}">
      <dgm:prSet/>
      <dgm:spPr/>
      <dgm:t>
        <a:bodyPr/>
        <a:lstStyle/>
        <a:p>
          <a:endParaRPr lang="en-US"/>
        </a:p>
      </dgm:t>
    </dgm:pt>
    <dgm:pt modelId="{C039A45D-B0BB-4999-A9E5-A6D29BC7882B}">
      <dgm:prSet phldrT="[Text]" custT="1"/>
      <dgm:spPr/>
      <dgm:t>
        <a:bodyPr/>
        <a:lstStyle/>
        <a:p>
          <a:pPr algn="ctr"/>
          <a:r>
            <a:rPr lang="fa-IR" sz="2400" b="1" dirty="0" smtClean="0">
              <a:cs typeface="B Lotus" panose="00000400000000000000" pitchFamily="2" charset="-78"/>
            </a:rPr>
            <a:t>بازی فوتبال</a:t>
          </a:r>
        </a:p>
        <a:p>
          <a:pPr algn="ctr"/>
          <a:r>
            <a:rPr lang="fa-IR" sz="2400" b="1" dirty="0" smtClean="0">
              <a:cs typeface="B Lotus" panose="00000400000000000000" pitchFamily="2" charset="-78"/>
            </a:rPr>
            <a:t>کشتی گرفتن</a:t>
          </a:r>
          <a:endParaRPr lang="en-US" sz="2400" b="1" dirty="0">
            <a:cs typeface="B Lotus" panose="00000400000000000000" pitchFamily="2" charset="-78"/>
          </a:endParaRPr>
        </a:p>
      </dgm:t>
    </dgm:pt>
    <dgm:pt modelId="{0058F7A7-BEF3-4048-9FEB-FD621D5E4064}" type="parTrans" cxnId="{EB0BFCBA-27A4-407C-BEF7-00B8D67740A9}">
      <dgm:prSet/>
      <dgm:spPr/>
      <dgm:t>
        <a:bodyPr/>
        <a:lstStyle/>
        <a:p>
          <a:endParaRPr lang="en-US"/>
        </a:p>
      </dgm:t>
    </dgm:pt>
    <dgm:pt modelId="{0B77E29D-E447-4C97-AD4C-73D20EC68228}" type="sibTrans" cxnId="{EB0BFCBA-27A4-407C-BEF7-00B8D67740A9}">
      <dgm:prSet/>
      <dgm:spPr/>
      <dgm:t>
        <a:bodyPr/>
        <a:lstStyle/>
        <a:p>
          <a:endParaRPr lang="en-US"/>
        </a:p>
      </dgm:t>
    </dgm:pt>
    <dgm:pt modelId="{21F9E606-414B-4EF8-9EE4-81519A62F921}">
      <dgm:prSet phldrT="[Text]" custT="1"/>
      <dgm:spPr/>
      <dgm:t>
        <a:bodyPr/>
        <a:lstStyle/>
        <a:p>
          <a:r>
            <a:rPr lang="fa-IR" sz="2400" b="1" dirty="0" smtClean="0">
              <a:cs typeface="B Lotus" panose="00000400000000000000" pitchFamily="2" charset="-78"/>
            </a:rPr>
            <a:t>مهارت های بسته</a:t>
          </a:r>
          <a:endParaRPr lang="en-US" sz="2400" b="1" dirty="0">
            <a:cs typeface="B Lotus" panose="00000400000000000000" pitchFamily="2" charset="-78"/>
          </a:endParaRPr>
        </a:p>
      </dgm:t>
    </dgm:pt>
    <dgm:pt modelId="{BFD62F5F-11A8-43BD-B5DA-AFB59EAE0C90}" type="parTrans" cxnId="{DCE3FC2F-11B6-4371-8D57-6DA1E7395A65}">
      <dgm:prSet/>
      <dgm:spPr/>
      <dgm:t>
        <a:bodyPr/>
        <a:lstStyle/>
        <a:p>
          <a:endParaRPr lang="en-US"/>
        </a:p>
      </dgm:t>
    </dgm:pt>
    <dgm:pt modelId="{5650DE6B-4CEE-432E-A3F6-DBCA0ED23DAB}" type="sibTrans" cxnId="{DCE3FC2F-11B6-4371-8D57-6DA1E7395A65}">
      <dgm:prSet/>
      <dgm:spPr/>
      <dgm:t>
        <a:bodyPr/>
        <a:lstStyle/>
        <a:p>
          <a:endParaRPr lang="en-US"/>
        </a:p>
      </dgm:t>
    </dgm:pt>
    <dgm:pt modelId="{13BD169D-DC15-4F35-B7BF-11A1423C5640}">
      <dgm:prSet phldrT="[Text]" custT="1"/>
      <dgm:spPr/>
      <dgm:t>
        <a:bodyPr/>
        <a:lstStyle/>
        <a:p>
          <a:pPr algn="ctr"/>
          <a:r>
            <a:rPr lang="fa-IR" sz="2000" b="1" dirty="0" smtClean="0">
              <a:cs typeface="B Lotus" panose="00000400000000000000" pitchFamily="2" charset="-78"/>
            </a:rPr>
            <a:t>محیط قابل پیش بینی</a:t>
          </a:r>
          <a:endParaRPr lang="en-US" sz="2000" b="1" dirty="0">
            <a:cs typeface="B Lotus" panose="00000400000000000000" pitchFamily="2" charset="-78"/>
          </a:endParaRPr>
        </a:p>
      </dgm:t>
    </dgm:pt>
    <dgm:pt modelId="{7E4255FA-AACB-4706-B980-B7446ED819BC}" type="parTrans" cxnId="{C452A50C-63D4-48E2-BBEC-E5028AE9E3FB}">
      <dgm:prSet/>
      <dgm:spPr/>
      <dgm:t>
        <a:bodyPr/>
        <a:lstStyle/>
        <a:p>
          <a:endParaRPr lang="en-US"/>
        </a:p>
      </dgm:t>
    </dgm:pt>
    <dgm:pt modelId="{4C161AAE-500E-4BD8-941A-E0DBD38372DE}" type="sibTrans" cxnId="{C452A50C-63D4-48E2-BBEC-E5028AE9E3FB}">
      <dgm:prSet/>
      <dgm:spPr/>
      <dgm:t>
        <a:bodyPr/>
        <a:lstStyle/>
        <a:p>
          <a:endParaRPr lang="en-US"/>
        </a:p>
      </dgm:t>
    </dgm:pt>
    <dgm:pt modelId="{4BF379A6-C63E-428D-86F4-CCB834C6E237}">
      <dgm:prSet phldrT="[Text]"/>
      <dgm:spPr/>
      <dgm:t>
        <a:bodyPr/>
        <a:lstStyle/>
        <a:p>
          <a:pPr algn="ctr"/>
          <a:r>
            <a:rPr lang="fa-IR" b="1" dirty="0" smtClean="0">
              <a:cs typeface="B Lotus" panose="00000400000000000000" pitchFamily="2" charset="-78"/>
            </a:rPr>
            <a:t>ژیمناستیک</a:t>
          </a:r>
        </a:p>
        <a:p>
          <a:pPr algn="ctr"/>
          <a:r>
            <a:rPr lang="fa-IR" b="1" dirty="0" smtClean="0">
              <a:cs typeface="B Lotus" panose="00000400000000000000" pitchFamily="2" charset="-78"/>
            </a:rPr>
            <a:t>تیراندازی با کمان</a:t>
          </a:r>
          <a:endParaRPr lang="en-US" b="1" dirty="0">
            <a:cs typeface="B Lotus" panose="00000400000000000000" pitchFamily="2" charset="-78"/>
          </a:endParaRPr>
        </a:p>
      </dgm:t>
    </dgm:pt>
    <dgm:pt modelId="{185B0870-149C-45C9-AC73-71A8AB27AEDE}" type="parTrans" cxnId="{68B8007C-F1C1-4A59-B42E-8FE5EC4B452E}">
      <dgm:prSet/>
      <dgm:spPr/>
      <dgm:t>
        <a:bodyPr/>
        <a:lstStyle/>
        <a:p>
          <a:endParaRPr lang="en-US"/>
        </a:p>
      </dgm:t>
    </dgm:pt>
    <dgm:pt modelId="{DBA59F52-09AB-464F-B4B7-D028BC5BD723}" type="sibTrans" cxnId="{68B8007C-F1C1-4A59-B42E-8FE5EC4B452E}">
      <dgm:prSet/>
      <dgm:spPr/>
      <dgm:t>
        <a:bodyPr/>
        <a:lstStyle/>
        <a:p>
          <a:endParaRPr lang="en-US"/>
        </a:p>
      </dgm:t>
    </dgm:pt>
    <dgm:pt modelId="{53624CA2-8854-4AAC-94A2-2318E786ACE8}" type="pres">
      <dgm:prSet presAssocID="{AB994383-03BC-43DC-8ABB-6CE251013A43}" presName="list" presStyleCnt="0">
        <dgm:presLayoutVars>
          <dgm:dir/>
          <dgm:animLvl val="lvl"/>
        </dgm:presLayoutVars>
      </dgm:prSet>
      <dgm:spPr/>
      <dgm:t>
        <a:bodyPr/>
        <a:lstStyle/>
        <a:p>
          <a:endParaRPr lang="en-US"/>
        </a:p>
      </dgm:t>
    </dgm:pt>
    <dgm:pt modelId="{5C23EDD5-D66E-46E7-8A7B-5E8C9B574E1A}" type="pres">
      <dgm:prSet presAssocID="{B2059B65-BAD9-459C-BA23-196B4454C291}" presName="posSpace" presStyleCnt="0"/>
      <dgm:spPr/>
    </dgm:pt>
    <dgm:pt modelId="{5927D9BE-CEEE-4E56-965E-9FD12B4126E9}" type="pres">
      <dgm:prSet presAssocID="{B2059B65-BAD9-459C-BA23-196B4454C291}" presName="vertFlow" presStyleCnt="0"/>
      <dgm:spPr/>
    </dgm:pt>
    <dgm:pt modelId="{041F44FB-896B-4160-85D6-C55306782A26}" type="pres">
      <dgm:prSet presAssocID="{B2059B65-BAD9-459C-BA23-196B4454C291}" presName="topSpace" presStyleCnt="0"/>
      <dgm:spPr/>
    </dgm:pt>
    <dgm:pt modelId="{E42CA2DF-6CEE-4C90-8F20-E748D69EEE10}" type="pres">
      <dgm:prSet presAssocID="{B2059B65-BAD9-459C-BA23-196B4454C291}" presName="firstComp" presStyleCnt="0"/>
      <dgm:spPr/>
    </dgm:pt>
    <dgm:pt modelId="{1FA60628-CA8F-4D48-AA75-0ED51813034E}" type="pres">
      <dgm:prSet presAssocID="{B2059B65-BAD9-459C-BA23-196B4454C291}" presName="firstChild" presStyleLbl="bgAccFollowNode1" presStyleIdx="0" presStyleCnt="4"/>
      <dgm:spPr/>
      <dgm:t>
        <a:bodyPr/>
        <a:lstStyle/>
        <a:p>
          <a:endParaRPr lang="en-US"/>
        </a:p>
      </dgm:t>
    </dgm:pt>
    <dgm:pt modelId="{5290CC31-D075-4722-B15E-DFE8B851725C}" type="pres">
      <dgm:prSet presAssocID="{B2059B65-BAD9-459C-BA23-196B4454C291}" presName="firstChildTx" presStyleLbl="bgAccFollowNode1" presStyleIdx="0" presStyleCnt="4">
        <dgm:presLayoutVars>
          <dgm:bulletEnabled val="1"/>
        </dgm:presLayoutVars>
      </dgm:prSet>
      <dgm:spPr/>
      <dgm:t>
        <a:bodyPr/>
        <a:lstStyle/>
        <a:p>
          <a:endParaRPr lang="en-US"/>
        </a:p>
      </dgm:t>
    </dgm:pt>
    <dgm:pt modelId="{6C211CF3-876D-458E-B3CA-DC3141D13C4B}" type="pres">
      <dgm:prSet presAssocID="{C039A45D-B0BB-4999-A9E5-A6D29BC7882B}" presName="comp" presStyleCnt="0"/>
      <dgm:spPr/>
    </dgm:pt>
    <dgm:pt modelId="{A570D10C-1C8F-4C4F-BB08-CF3FF883FBDB}" type="pres">
      <dgm:prSet presAssocID="{C039A45D-B0BB-4999-A9E5-A6D29BC7882B}" presName="child" presStyleLbl="bgAccFollowNode1" presStyleIdx="1" presStyleCnt="4"/>
      <dgm:spPr/>
      <dgm:t>
        <a:bodyPr/>
        <a:lstStyle/>
        <a:p>
          <a:endParaRPr lang="en-US"/>
        </a:p>
      </dgm:t>
    </dgm:pt>
    <dgm:pt modelId="{296A5359-7DE1-4DB0-BC43-D55522050D0E}" type="pres">
      <dgm:prSet presAssocID="{C039A45D-B0BB-4999-A9E5-A6D29BC7882B}" presName="childTx" presStyleLbl="bgAccFollowNode1" presStyleIdx="1" presStyleCnt="4">
        <dgm:presLayoutVars>
          <dgm:bulletEnabled val="1"/>
        </dgm:presLayoutVars>
      </dgm:prSet>
      <dgm:spPr/>
      <dgm:t>
        <a:bodyPr/>
        <a:lstStyle/>
        <a:p>
          <a:endParaRPr lang="en-US"/>
        </a:p>
      </dgm:t>
    </dgm:pt>
    <dgm:pt modelId="{E22C394B-74E2-4C0E-B7AD-1D79B2B095D1}" type="pres">
      <dgm:prSet presAssocID="{B2059B65-BAD9-459C-BA23-196B4454C291}" presName="negSpace" presStyleCnt="0"/>
      <dgm:spPr/>
    </dgm:pt>
    <dgm:pt modelId="{C1A1F51A-F95B-43D1-8B99-A2E5A6B6B6D9}" type="pres">
      <dgm:prSet presAssocID="{B2059B65-BAD9-459C-BA23-196B4454C291}" presName="circle" presStyleLbl="node1" presStyleIdx="0" presStyleCnt="2"/>
      <dgm:spPr/>
      <dgm:t>
        <a:bodyPr/>
        <a:lstStyle/>
        <a:p>
          <a:endParaRPr lang="en-US"/>
        </a:p>
      </dgm:t>
    </dgm:pt>
    <dgm:pt modelId="{389C032A-B82A-418B-81E7-0B7B7940C514}" type="pres">
      <dgm:prSet presAssocID="{6C8A6D8D-3F7F-4AA7-9373-ABEF816FFDCA}" presName="transSpace" presStyleCnt="0"/>
      <dgm:spPr/>
    </dgm:pt>
    <dgm:pt modelId="{0C6AD930-CBA7-4CCA-8840-EC9425D7472C}" type="pres">
      <dgm:prSet presAssocID="{21F9E606-414B-4EF8-9EE4-81519A62F921}" presName="posSpace" presStyleCnt="0"/>
      <dgm:spPr/>
    </dgm:pt>
    <dgm:pt modelId="{FF0F1B70-E3CA-4F73-B389-7A5F8978C3DC}" type="pres">
      <dgm:prSet presAssocID="{21F9E606-414B-4EF8-9EE4-81519A62F921}" presName="vertFlow" presStyleCnt="0"/>
      <dgm:spPr/>
    </dgm:pt>
    <dgm:pt modelId="{9E0D7878-DCD7-40EB-A532-B324875DE70A}" type="pres">
      <dgm:prSet presAssocID="{21F9E606-414B-4EF8-9EE4-81519A62F921}" presName="topSpace" presStyleCnt="0"/>
      <dgm:spPr/>
    </dgm:pt>
    <dgm:pt modelId="{F168B2F9-5FDC-4891-80F7-C20FD2696EE1}" type="pres">
      <dgm:prSet presAssocID="{21F9E606-414B-4EF8-9EE4-81519A62F921}" presName="firstComp" presStyleCnt="0"/>
      <dgm:spPr/>
    </dgm:pt>
    <dgm:pt modelId="{251C0780-218E-44AF-9EFB-5361B3310011}" type="pres">
      <dgm:prSet presAssocID="{21F9E606-414B-4EF8-9EE4-81519A62F921}" presName="firstChild" presStyleLbl="bgAccFollowNode1" presStyleIdx="2" presStyleCnt="4"/>
      <dgm:spPr/>
      <dgm:t>
        <a:bodyPr/>
        <a:lstStyle/>
        <a:p>
          <a:endParaRPr lang="en-US"/>
        </a:p>
      </dgm:t>
    </dgm:pt>
    <dgm:pt modelId="{98035F6C-471E-4999-A29D-56EC22412555}" type="pres">
      <dgm:prSet presAssocID="{21F9E606-414B-4EF8-9EE4-81519A62F921}" presName="firstChildTx" presStyleLbl="bgAccFollowNode1" presStyleIdx="2" presStyleCnt="4">
        <dgm:presLayoutVars>
          <dgm:bulletEnabled val="1"/>
        </dgm:presLayoutVars>
      </dgm:prSet>
      <dgm:spPr/>
      <dgm:t>
        <a:bodyPr/>
        <a:lstStyle/>
        <a:p>
          <a:endParaRPr lang="en-US"/>
        </a:p>
      </dgm:t>
    </dgm:pt>
    <dgm:pt modelId="{9B16BA66-9052-4C75-86F8-E6E671C488AE}" type="pres">
      <dgm:prSet presAssocID="{4BF379A6-C63E-428D-86F4-CCB834C6E237}" presName="comp" presStyleCnt="0"/>
      <dgm:spPr/>
    </dgm:pt>
    <dgm:pt modelId="{78361F62-8742-4411-934A-ADEA53A78C5C}" type="pres">
      <dgm:prSet presAssocID="{4BF379A6-C63E-428D-86F4-CCB834C6E237}" presName="child" presStyleLbl="bgAccFollowNode1" presStyleIdx="3" presStyleCnt="4"/>
      <dgm:spPr/>
      <dgm:t>
        <a:bodyPr/>
        <a:lstStyle/>
        <a:p>
          <a:endParaRPr lang="en-US"/>
        </a:p>
      </dgm:t>
    </dgm:pt>
    <dgm:pt modelId="{A76D0A8E-2549-4C7A-BFEC-F9CAD3D54D6C}" type="pres">
      <dgm:prSet presAssocID="{4BF379A6-C63E-428D-86F4-CCB834C6E237}" presName="childTx" presStyleLbl="bgAccFollowNode1" presStyleIdx="3" presStyleCnt="4">
        <dgm:presLayoutVars>
          <dgm:bulletEnabled val="1"/>
        </dgm:presLayoutVars>
      </dgm:prSet>
      <dgm:spPr/>
      <dgm:t>
        <a:bodyPr/>
        <a:lstStyle/>
        <a:p>
          <a:endParaRPr lang="en-US"/>
        </a:p>
      </dgm:t>
    </dgm:pt>
    <dgm:pt modelId="{ED1801F7-BCAE-4CFF-B423-D7F08F72EB37}" type="pres">
      <dgm:prSet presAssocID="{21F9E606-414B-4EF8-9EE4-81519A62F921}" presName="negSpace" presStyleCnt="0"/>
      <dgm:spPr/>
    </dgm:pt>
    <dgm:pt modelId="{C09E1B16-83DF-4D63-ABA7-7B0C3E006A8D}" type="pres">
      <dgm:prSet presAssocID="{21F9E606-414B-4EF8-9EE4-81519A62F921}" presName="circle" presStyleLbl="node1" presStyleIdx="1" presStyleCnt="2"/>
      <dgm:spPr/>
      <dgm:t>
        <a:bodyPr/>
        <a:lstStyle/>
        <a:p>
          <a:endParaRPr lang="en-US"/>
        </a:p>
      </dgm:t>
    </dgm:pt>
  </dgm:ptLst>
  <dgm:cxnLst>
    <dgm:cxn modelId="{8D03E978-3B12-4895-BDD4-244EAE44F0E2}" type="presOf" srcId="{4BF379A6-C63E-428D-86F4-CCB834C6E237}" destId="{78361F62-8742-4411-934A-ADEA53A78C5C}" srcOrd="0" destOrd="0" presId="urn:microsoft.com/office/officeart/2005/8/layout/hList9"/>
    <dgm:cxn modelId="{9197B064-7B4A-4E70-B277-052538762E40}" type="presOf" srcId="{B2059B65-BAD9-459C-BA23-196B4454C291}" destId="{C1A1F51A-F95B-43D1-8B99-A2E5A6B6B6D9}" srcOrd="0" destOrd="0" presId="urn:microsoft.com/office/officeart/2005/8/layout/hList9"/>
    <dgm:cxn modelId="{0B109C87-89DA-4179-83EE-2DF2BCED06E9}" type="presOf" srcId="{4BF379A6-C63E-428D-86F4-CCB834C6E237}" destId="{A76D0A8E-2549-4C7A-BFEC-F9CAD3D54D6C}" srcOrd="1" destOrd="0" presId="urn:microsoft.com/office/officeart/2005/8/layout/hList9"/>
    <dgm:cxn modelId="{7E97D31A-87D0-4AA0-9F28-83E58E12584F}" type="presOf" srcId="{13BD169D-DC15-4F35-B7BF-11A1423C5640}" destId="{98035F6C-471E-4999-A29D-56EC22412555}" srcOrd="1" destOrd="0" presId="urn:microsoft.com/office/officeart/2005/8/layout/hList9"/>
    <dgm:cxn modelId="{F5F1A434-37E1-49E8-8D21-CDA5618F0180}" srcId="{B2059B65-BAD9-459C-BA23-196B4454C291}" destId="{7DD7A5B9-EFE6-4F62-B0EC-CC92DC7F11ED}" srcOrd="0" destOrd="0" parTransId="{C2581B84-B8B3-4F2C-875E-7DC15099C7F3}" sibTransId="{38D2054B-4052-453C-A96F-964A193C0FA8}"/>
    <dgm:cxn modelId="{DCE3FC2F-11B6-4371-8D57-6DA1E7395A65}" srcId="{AB994383-03BC-43DC-8ABB-6CE251013A43}" destId="{21F9E606-414B-4EF8-9EE4-81519A62F921}" srcOrd="1" destOrd="0" parTransId="{BFD62F5F-11A8-43BD-B5DA-AFB59EAE0C90}" sibTransId="{5650DE6B-4CEE-432E-A3F6-DBCA0ED23DAB}"/>
    <dgm:cxn modelId="{A7E5D2DF-78B4-4D0F-B3E0-E31B5C453BC5}" type="presOf" srcId="{21F9E606-414B-4EF8-9EE4-81519A62F921}" destId="{C09E1B16-83DF-4D63-ABA7-7B0C3E006A8D}" srcOrd="0" destOrd="0" presId="urn:microsoft.com/office/officeart/2005/8/layout/hList9"/>
    <dgm:cxn modelId="{68B8007C-F1C1-4A59-B42E-8FE5EC4B452E}" srcId="{21F9E606-414B-4EF8-9EE4-81519A62F921}" destId="{4BF379A6-C63E-428D-86F4-CCB834C6E237}" srcOrd="1" destOrd="0" parTransId="{185B0870-149C-45C9-AC73-71A8AB27AEDE}" sibTransId="{DBA59F52-09AB-464F-B4B7-D028BC5BD723}"/>
    <dgm:cxn modelId="{61F22F93-6E5B-4036-A2C5-C5267071ADED}" type="presOf" srcId="{C039A45D-B0BB-4999-A9E5-A6D29BC7882B}" destId="{296A5359-7DE1-4DB0-BC43-D55522050D0E}" srcOrd="1" destOrd="0" presId="urn:microsoft.com/office/officeart/2005/8/layout/hList9"/>
    <dgm:cxn modelId="{A0716C00-DBDD-4A04-AB72-D2BFCF784AB7}" type="presOf" srcId="{13BD169D-DC15-4F35-B7BF-11A1423C5640}" destId="{251C0780-218E-44AF-9EFB-5361B3310011}" srcOrd="0" destOrd="0" presId="urn:microsoft.com/office/officeart/2005/8/layout/hList9"/>
    <dgm:cxn modelId="{C452A50C-63D4-48E2-BBEC-E5028AE9E3FB}" srcId="{21F9E606-414B-4EF8-9EE4-81519A62F921}" destId="{13BD169D-DC15-4F35-B7BF-11A1423C5640}" srcOrd="0" destOrd="0" parTransId="{7E4255FA-AACB-4706-B980-B7446ED819BC}" sibTransId="{4C161AAE-500E-4BD8-941A-E0DBD38372DE}"/>
    <dgm:cxn modelId="{E7AD0B5F-E5C7-4CCE-903C-F9FF84DC6FAE}" type="presOf" srcId="{C039A45D-B0BB-4999-A9E5-A6D29BC7882B}" destId="{A570D10C-1C8F-4C4F-BB08-CF3FF883FBDB}" srcOrd="0" destOrd="0" presId="urn:microsoft.com/office/officeart/2005/8/layout/hList9"/>
    <dgm:cxn modelId="{9DF330F6-B3D8-499B-8727-221233D16116}" type="presOf" srcId="{7DD7A5B9-EFE6-4F62-B0EC-CC92DC7F11ED}" destId="{5290CC31-D075-4722-B15E-DFE8B851725C}" srcOrd="1" destOrd="0" presId="urn:microsoft.com/office/officeart/2005/8/layout/hList9"/>
    <dgm:cxn modelId="{EB0BFCBA-27A4-407C-BEF7-00B8D67740A9}" srcId="{B2059B65-BAD9-459C-BA23-196B4454C291}" destId="{C039A45D-B0BB-4999-A9E5-A6D29BC7882B}" srcOrd="1" destOrd="0" parTransId="{0058F7A7-BEF3-4048-9FEB-FD621D5E4064}" sibTransId="{0B77E29D-E447-4C97-AD4C-73D20EC68228}"/>
    <dgm:cxn modelId="{09AED0B0-A32D-4E83-A982-90EDD07AC7B7}" type="presOf" srcId="{7DD7A5B9-EFE6-4F62-B0EC-CC92DC7F11ED}" destId="{1FA60628-CA8F-4D48-AA75-0ED51813034E}" srcOrd="0" destOrd="0" presId="urn:microsoft.com/office/officeart/2005/8/layout/hList9"/>
    <dgm:cxn modelId="{9E42F341-9A1B-452B-81F9-9D2CA0276A59}" type="presOf" srcId="{AB994383-03BC-43DC-8ABB-6CE251013A43}" destId="{53624CA2-8854-4AAC-94A2-2318E786ACE8}" srcOrd="0" destOrd="0" presId="urn:microsoft.com/office/officeart/2005/8/layout/hList9"/>
    <dgm:cxn modelId="{C24C718B-B533-4DF1-A7CC-C49FFA29223B}" srcId="{AB994383-03BC-43DC-8ABB-6CE251013A43}" destId="{B2059B65-BAD9-459C-BA23-196B4454C291}" srcOrd="0" destOrd="0" parTransId="{91C7D087-45B4-4D93-8C24-B971B21E5AD5}" sibTransId="{6C8A6D8D-3F7F-4AA7-9373-ABEF816FFDCA}"/>
    <dgm:cxn modelId="{312DF98D-BE8B-4D81-A72D-0B770282F5D9}" type="presParOf" srcId="{53624CA2-8854-4AAC-94A2-2318E786ACE8}" destId="{5C23EDD5-D66E-46E7-8A7B-5E8C9B574E1A}" srcOrd="0" destOrd="0" presId="urn:microsoft.com/office/officeart/2005/8/layout/hList9"/>
    <dgm:cxn modelId="{91888128-517E-42D5-8FA2-A155A8748C9A}" type="presParOf" srcId="{53624CA2-8854-4AAC-94A2-2318E786ACE8}" destId="{5927D9BE-CEEE-4E56-965E-9FD12B4126E9}" srcOrd="1" destOrd="0" presId="urn:microsoft.com/office/officeart/2005/8/layout/hList9"/>
    <dgm:cxn modelId="{C4C0171E-CB68-4103-90A0-EB7EEE138E9D}" type="presParOf" srcId="{5927D9BE-CEEE-4E56-965E-9FD12B4126E9}" destId="{041F44FB-896B-4160-85D6-C55306782A26}" srcOrd="0" destOrd="0" presId="urn:microsoft.com/office/officeart/2005/8/layout/hList9"/>
    <dgm:cxn modelId="{96BC1667-BC7B-4E9A-8070-A7BD49FC7615}" type="presParOf" srcId="{5927D9BE-CEEE-4E56-965E-9FD12B4126E9}" destId="{E42CA2DF-6CEE-4C90-8F20-E748D69EEE10}" srcOrd="1" destOrd="0" presId="urn:microsoft.com/office/officeart/2005/8/layout/hList9"/>
    <dgm:cxn modelId="{92B53511-F4F6-4B26-9BF1-C48CB4D238E8}" type="presParOf" srcId="{E42CA2DF-6CEE-4C90-8F20-E748D69EEE10}" destId="{1FA60628-CA8F-4D48-AA75-0ED51813034E}" srcOrd="0" destOrd="0" presId="urn:microsoft.com/office/officeart/2005/8/layout/hList9"/>
    <dgm:cxn modelId="{E17F21A0-E706-4444-A491-1B943A3FF4B2}" type="presParOf" srcId="{E42CA2DF-6CEE-4C90-8F20-E748D69EEE10}" destId="{5290CC31-D075-4722-B15E-DFE8B851725C}" srcOrd="1" destOrd="0" presId="urn:microsoft.com/office/officeart/2005/8/layout/hList9"/>
    <dgm:cxn modelId="{D7CFE592-EC6F-4715-973E-7342A2E565EF}" type="presParOf" srcId="{5927D9BE-CEEE-4E56-965E-9FD12B4126E9}" destId="{6C211CF3-876D-458E-B3CA-DC3141D13C4B}" srcOrd="2" destOrd="0" presId="urn:microsoft.com/office/officeart/2005/8/layout/hList9"/>
    <dgm:cxn modelId="{7735B43D-F057-4429-9838-4C5B445D9EF8}" type="presParOf" srcId="{6C211CF3-876D-458E-B3CA-DC3141D13C4B}" destId="{A570D10C-1C8F-4C4F-BB08-CF3FF883FBDB}" srcOrd="0" destOrd="0" presId="urn:microsoft.com/office/officeart/2005/8/layout/hList9"/>
    <dgm:cxn modelId="{0DAF8A60-53E9-405F-A6B2-FEF1360210AE}" type="presParOf" srcId="{6C211CF3-876D-458E-B3CA-DC3141D13C4B}" destId="{296A5359-7DE1-4DB0-BC43-D55522050D0E}" srcOrd="1" destOrd="0" presId="urn:microsoft.com/office/officeart/2005/8/layout/hList9"/>
    <dgm:cxn modelId="{EFC1FFAA-01FD-4F25-9EF1-A1C0A4443808}" type="presParOf" srcId="{53624CA2-8854-4AAC-94A2-2318E786ACE8}" destId="{E22C394B-74E2-4C0E-B7AD-1D79B2B095D1}" srcOrd="2" destOrd="0" presId="urn:microsoft.com/office/officeart/2005/8/layout/hList9"/>
    <dgm:cxn modelId="{64340408-DDCC-492F-858B-E16929E17B85}" type="presParOf" srcId="{53624CA2-8854-4AAC-94A2-2318E786ACE8}" destId="{C1A1F51A-F95B-43D1-8B99-A2E5A6B6B6D9}" srcOrd="3" destOrd="0" presId="urn:microsoft.com/office/officeart/2005/8/layout/hList9"/>
    <dgm:cxn modelId="{68D3F96C-655A-4D1E-A44C-75A6B2328765}" type="presParOf" srcId="{53624CA2-8854-4AAC-94A2-2318E786ACE8}" destId="{389C032A-B82A-418B-81E7-0B7B7940C514}" srcOrd="4" destOrd="0" presId="urn:microsoft.com/office/officeart/2005/8/layout/hList9"/>
    <dgm:cxn modelId="{27868F91-7EB3-4BC3-BFC3-0D9FA8653F75}" type="presParOf" srcId="{53624CA2-8854-4AAC-94A2-2318E786ACE8}" destId="{0C6AD930-CBA7-4CCA-8840-EC9425D7472C}" srcOrd="5" destOrd="0" presId="urn:microsoft.com/office/officeart/2005/8/layout/hList9"/>
    <dgm:cxn modelId="{8083509B-01A4-4B98-959E-E90F5BC1A851}" type="presParOf" srcId="{53624CA2-8854-4AAC-94A2-2318E786ACE8}" destId="{FF0F1B70-E3CA-4F73-B389-7A5F8978C3DC}" srcOrd="6" destOrd="0" presId="urn:microsoft.com/office/officeart/2005/8/layout/hList9"/>
    <dgm:cxn modelId="{473E3025-AABC-4489-9ACA-48C334654C82}" type="presParOf" srcId="{FF0F1B70-E3CA-4F73-B389-7A5F8978C3DC}" destId="{9E0D7878-DCD7-40EB-A532-B324875DE70A}" srcOrd="0" destOrd="0" presId="urn:microsoft.com/office/officeart/2005/8/layout/hList9"/>
    <dgm:cxn modelId="{A1B82616-E2C0-4F55-B6DE-52DD96A7ECAF}" type="presParOf" srcId="{FF0F1B70-E3CA-4F73-B389-7A5F8978C3DC}" destId="{F168B2F9-5FDC-4891-80F7-C20FD2696EE1}" srcOrd="1" destOrd="0" presId="urn:microsoft.com/office/officeart/2005/8/layout/hList9"/>
    <dgm:cxn modelId="{0706E788-41B5-4E81-AC3E-0248A96BA7F1}" type="presParOf" srcId="{F168B2F9-5FDC-4891-80F7-C20FD2696EE1}" destId="{251C0780-218E-44AF-9EFB-5361B3310011}" srcOrd="0" destOrd="0" presId="urn:microsoft.com/office/officeart/2005/8/layout/hList9"/>
    <dgm:cxn modelId="{BDA5012D-676A-4EE8-809E-FDA29D619434}" type="presParOf" srcId="{F168B2F9-5FDC-4891-80F7-C20FD2696EE1}" destId="{98035F6C-471E-4999-A29D-56EC22412555}" srcOrd="1" destOrd="0" presId="urn:microsoft.com/office/officeart/2005/8/layout/hList9"/>
    <dgm:cxn modelId="{4E6D2276-5FEB-4508-AA19-F2D0F6FF1248}" type="presParOf" srcId="{FF0F1B70-E3CA-4F73-B389-7A5F8978C3DC}" destId="{9B16BA66-9052-4C75-86F8-E6E671C488AE}" srcOrd="2" destOrd="0" presId="urn:microsoft.com/office/officeart/2005/8/layout/hList9"/>
    <dgm:cxn modelId="{470FA2EA-DDD3-47BD-B5A3-075D4045FA99}" type="presParOf" srcId="{9B16BA66-9052-4C75-86F8-E6E671C488AE}" destId="{78361F62-8742-4411-934A-ADEA53A78C5C}" srcOrd="0" destOrd="0" presId="urn:microsoft.com/office/officeart/2005/8/layout/hList9"/>
    <dgm:cxn modelId="{41FB32BB-AAA9-4D05-87EE-ED7D5703B517}" type="presParOf" srcId="{9B16BA66-9052-4C75-86F8-E6E671C488AE}" destId="{A76D0A8E-2549-4C7A-BFEC-F9CAD3D54D6C}" srcOrd="1" destOrd="0" presId="urn:microsoft.com/office/officeart/2005/8/layout/hList9"/>
    <dgm:cxn modelId="{2FD3092F-C9ED-43A8-AA4B-301B24F26F10}" type="presParOf" srcId="{53624CA2-8854-4AAC-94A2-2318E786ACE8}" destId="{ED1801F7-BCAE-4CFF-B423-D7F08F72EB37}" srcOrd="7" destOrd="0" presId="urn:microsoft.com/office/officeart/2005/8/layout/hList9"/>
    <dgm:cxn modelId="{6AC510AC-8FAF-41E9-9809-7259C9BDE445}" type="presParOf" srcId="{53624CA2-8854-4AAC-94A2-2318E786ACE8}" destId="{C09E1B16-83DF-4D63-ABA7-7B0C3E006A8D}" srcOrd="8" destOrd="0" presId="urn:microsoft.com/office/officeart/2005/8/layout/hList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238AFA6-B675-4F72-8468-6B62C6757EF3}" type="doc">
      <dgm:prSet loTypeId="urn:microsoft.com/office/officeart/2005/8/layout/hierarchy3" loCatId="relationship" qsTypeId="urn:microsoft.com/office/officeart/2005/8/quickstyle/simple1" qsCatId="simple" csTypeId="urn:microsoft.com/office/officeart/2005/8/colors/accent0_3" csCatId="mainScheme" phldr="1"/>
      <dgm:spPr/>
      <dgm:t>
        <a:bodyPr/>
        <a:lstStyle/>
        <a:p>
          <a:endParaRPr lang="en-US"/>
        </a:p>
      </dgm:t>
    </dgm:pt>
    <dgm:pt modelId="{CAE4FE3E-BD04-494F-A94B-1FB5AC9C5CAF}">
      <dgm:prSet phldrT="[Text]"/>
      <dgm:spPr/>
      <dgm:t>
        <a:bodyPr/>
        <a:lstStyle/>
        <a:p>
          <a:r>
            <a:rPr lang="fa-IR" b="1" dirty="0" smtClean="0">
              <a:cs typeface="B Lotus" panose="00000400000000000000" pitchFamily="2" charset="-78"/>
            </a:rPr>
            <a:t>مهارت های مداوم</a:t>
          </a:r>
          <a:endParaRPr lang="en-US" b="1" dirty="0">
            <a:cs typeface="B Lotus" panose="00000400000000000000" pitchFamily="2" charset="-78"/>
          </a:endParaRPr>
        </a:p>
      </dgm:t>
    </dgm:pt>
    <dgm:pt modelId="{C9E51749-B51C-45FD-B752-C11638B2D03B}" type="parTrans" cxnId="{240AD8C9-5276-44E9-9308-ABB3CD54D61C}">
      <dgm:prSet/>
      <dgm:spPr/>
      <dgm:t>
        <a:bodyPr/>
        <a:lstStyle/>
        <a:p>
          <a:endParaRPr lang="en-US"/>
        </a:p>
      </dgm:t>
    </dgm:pt>
    <dgm:pt modelId="{EE97CBA2-97D3-4E6F-8196-06E7DC9566AF}" type="sibTrans" cxnId="{240AD8C9-5276-44E9-9308-ABB3CD54D61C}">
      <dgm:prSet/>
      <dgm:spPr/>
      <dgm:t>
        <a:bodyPr/>
        <a:lstStyle/>
        <a:p>
          <a:endParaRPr lang="en-US"/>
        </a:p>
      </dgm:t>
    </dgm:pt>
    <dgm:pt modelId="{3420DEFB-DA78-41E3-8683-E6FF124AF25E}">
      <dgm:prSet phldrT="[Text]" custT="1"/>
      <dgm:spPr/>
      <dgm:t>
        <a:bodyPr/>
        <a:lstStyle/>
        <a:p>
          <a:r>
            <a:rPr lang="fa-IR" sz="2000" b="1" dirty="0" smtClean="0">
              <a:cs typeface="B Lotus" panose="00000400000000000000" pitchFamily="2" charset="-78"/>
            </a:rPr>
            <a:t>شروع و پایان نامشخص</a:t>
          </a:r>
          <a:endParaRPr lang="en-US" sz="2000" b="1" dirty="0">
            <a:cs typeface="B Lotus" panose="00000400000000000000" pitchFamily="2" charset="-78"/>
          </a:endParaRPr>
        </a:p>
      </dgm:t>
    </dgm:pt>
    <dgm:pt modelId="{E079D18F-8F94-44C7-BAD8-C41D43B3E38F}" type="parTrans" cxnId="{4207BE91-FB76-4F0A-8375-37CB65DAF56F}">
      <dgm:prSet/>
      <dgm:spPr/>
      <dgm:t>
        <a:bodyPr/>
        <a:lstStyle/>
        <a:p>
          <a:endParaRPr lang="en-US"/>
        </a:p>
      </dgm:t>
    </dgm:pt>
    <dgm:pt modelId="{2448A5C5-6AC0-486B-B5BA-9DCCD0CE9D51}" type="sibTrans" cxnId="{4207BE91-FB76-4F0A-8375-37CB65DAF56F}">
      <dgm:prSet/>
      <dgm:spPr/>
      <dgm:t>
        <a:bodyPr/>
        <a:lstStyle/>
        <a:p>
          <a:endParaRPr lang="en-US"/>
        </a:p>
      </dgm:t>
    </dgm:pt>
    <dgm:pt modelId="{EBBDC92D-1978-41DC-A004-8EFAB93BECCF}">
      <dgm:prSet phldrT="[Text]" custT="1"/>
      <dgm:spPr/>
      <dgm:t>
        <a:bodyPr/>
        <a:lstStyle/>
        <a:p>
          <a:r>
            <a:rPr lang="fa-IR" sz="1600" b="1" dirty="0" smtClean="0">
              <a:cs typeface="B Lotus" panose="00000400000000000000" pitchFamily="2" charset="-78"/>
            </a:rPr>
            <a:t>هدایت و راندن اتومبیل</a:t>
          </a:r>
        </a:p>
        <a:p>
          <a:r>
            <a:rPr lang="fa-IR" sz="1600" b="1" dirty="0" smtClean="0">
              <a:cs typeface="B Lotus" panose="00000400000000000000" pitchFamily="2" charset="-78"/>
            </a:rPr>
            <a:t>شنا کردن</a:t>
          </a:r>
        </a:p>
        <a:p>
          <a:r>
            <a:rPr lang="fa-IR" sz="1600" b="1" dirty="0" smtClean="0">
              <a:cs typeface="B Lotus" panose="00000400000000000000" pitchFamily="2" charset="-78"/>
            </a:rPr>
            <a:t>تعقیب کردن</a:t>
          </a:r>
          <a:endParaRPr lang="en-US" sz="1600" b="1" dirty="0">
            <a:cs typeface="B Lotus" panose="00000400000000000000" pitchFamily="2" charset="-78"/>
          </a:endParaRPr>
        </a:p>
      </dgm:t>
    </dgm:pt>
    <dgm:pt modelId="{B9914EA4-9705-4D8F-A725-9F9801D649BC}" type="parTrans" cxnId="{8EF3E9F7-5DC7-4045-B3EA-26E4E0E94553}">
      <dgm:prSet/>
      <dgm:spPr/>
      <dgm:t>
        <a:bodyPr/>
        <a:lstStyle/>
        <a:p>
          <a:endParaRPr lang="en-US"/>
        </a:p>
      </dgm:t>
    </dgm:pt>
    <dgm:pt modelId="{255BAEBE-CA6F-4036-8EF9-5949FAA72688}" type="sibTrans" cxnId="{8EF3E9F7-5DC7-4045-B3EA-26E4E0E94553}">
      <dgm:prSet/>
      <dgm:spPr/>
      <dgm:t>
        <a:bodyPr/>
        <a:lstStyle/>
        <a:p>
          <a:endParaRPr lang="en-US"/>
        </a:p>
      </dgm:t>
    </dgm:pt>
    <dgm:pt modelId="{78DB9DC5-BC1A-4D59-BB8A-C5011D7611F6}">
      <dgm:prSet phldrT="[Text]" custT="1"/>
      <dgm:spPr/>
      <dgm:t>
        <a:bodyPr/>
        <a:lstStyle/>
        <a:p>
          <a:r>
            <a:rPr lang="fa-IR" sz="2000" b="1" dirty="0" smtClean="0">
              <a:cs typeface="B Lotus" panose="00000400000000000000" pitchFamily="2" charset="-78"/>
            </a:rPr>
            <a:t>مهارت های زنجیره ای</a:t>
          </a:r>
          <a:endParaRPr lang="en-US" sz="2000" b="1" dirty="0">
            <a:cs typeface="B Lotus" panose="00000400000000000000" pitchFamily="2" charset="-78"/>
          </a:endParaRPr>
        </a:p>
      </dgm:t>
    </dgm:pt>
    <dgm:pt modelId="{4E2FB2C2-37B7-4B64-AC73-D4CE841E8F35}" type="parTrans" cxnId="{D82EE8A2-5208-4002-A0BE-33333873CC77}">
      <dgm:prSet/>
      <dgm:spPr/>
      <dgm:t>
        <a:bodyPr/>
        <a:lstStyle/>
        <a:p>
          <a:endParaRPr lang="en-US"/>
        </a:p>
      </dgm:t>
    </dgm:pt>
    <dgm:pt modelId="{D4F430BD-1B09-43CC-A88E-C12DD2EB2898}" type="sibTrans" cxnId="{D82EE8A2-5208-4002-A0BE-33333873CC77}">
      <dgm:prSet/>
      <dgm:spPr/>
      <dgm:t>
        <a:bodyPr/>
        <a:lstStyle/>
        <a:p>
          <a:endParaRPr lang="en-US"/>
        </a:p>
      </dgm:t>
    </dgm:pt>
    <dgm:pt modelId="{20D2C63E-9B1D-4155-89ED-BA195B947CFE}">
      <dgm:prSet phldrT="[Text]" custT="1"/>
      <dgm:spPr/>
      <dgm:t>
        <a:bodyPr/>
        <a:lstStyle/>
        <a:p>
          <a:r>
            <a:rPr lang="fa-IR" sz="2400" b="1" dirty="0" smtClean="0">
              <a:cs typeface="B Lotus" panose="00000400000000000000" pitchFamily="2" charset="-78"/>
            </a:rPr>
            <a:t>حرکات مجرد و متصل به هم</a:t>
          </a:r>
          <a:endParaRPr lang="en-US" sz="2400" b="1" dirty="0">
            <a:cs typeface="B Lotus" panose="00000400000000000000" pitchFamily="2" charset="-78"/>
          </a:endParaRPr>
        </a:p>
      </dgm:t>
    </dgm:pt>
    <dgm:pt modelId="{7F1E37B5-1D0E-4E73-A9F6-396563DEEA73}" type="parTrans" cxnId="{CAE527DC-8201-4B1B-B61B-3AF379EF0095}">
      <dgm:prSet/>
      <dgm:spPr/>
      <dgm:t>
        <a:bodyPr/>
        <a:lstStyle/>
        <a:p>
          <a:endParaRPr lang="en-US"/>
        </a:p>
      </dgm:t>
    </dgm:pt>
    <dgm:pt modelId="{2F3A39B1-4E2A-4380-A497-9D3EC540854E}" type="sibTrans" cxnId="{CAE527DC-8201-4B1B-B61B-3AF379EF0095}">
      <dgm:prSet/>
      <dgm:spPr/>
      <dgm:t>
        <a:bodyPr/>
        <a:lstStyle/>
        <a:p>
          <a:endParaRPr lang="en-US"/>
        </a:p>
      </dgm:t>
    </dgm:pt>
    <dgm:pt modelId="{6731956B-C317-47C5-99D3-4685A878981B}">
      <dgm:prSet phldrT="[Text]" custT="1"/>
      <dgm:spPr/>
      <dgm:t>
        <a:bodyPr/>
        <a:lstStyle/>
        <a:p>
          <a:r>
            <a:rPr lang="fa-IR" sz="1800" b="1" dirty="0" smtClean="0">
              <a:cs typeface="B Lotus" panose="00000400000000000000" pitchFamily="2" charset="-78"/>
            </a:rPr>
            <a:t>چکش زدن روی میخ</a:t>
          </a:r>
        </a:p>
        <a:p>
          <a:r>
            <a:rPr lang="fa-IR" sz="1600" b="1" dirty="0" smtClean="0">
              <a:cs typeface="B Lotus" panose="00000400000000000000" pitchFamily="2" charset="-78"/>
            </a:rPr>
            <a:t>برنامه های ژیمناستیک</a:t>
          </a:r>
          <a:endParaRPr lang="en-US" sz="1600" b="1" dirty="0">
            <a:cs typeface="B Lotus" panose="00000400000000000000" pitchFamily="2" charset="-78"/>
          </a:endParaRPr>
        </a:p>
      </dgm:t>
    </dgm:pt>
    <dgm:pt modelId="{98D90994-40BD-412B-AF03-783D3D23ED1E}" type="parTrans" cxnId="{812E83ED-97CF-4EDB-9C0E-B41C1971D648}">
      <dgm:prSet/>
      <dgm:spPr/>
      <dgm:t>
        <a:bodyPr/>
        <a:lstStyle/>
        <a:p>
          <a:endParaRPr lang="en-US"/>
        </a:p>
      </dgm:t>
    </dgm:pt>
    <dgm:pt modelId="{FC9287D4-9472-40D3-A757-D0735A1E3A1E}" type="sibTrans" cxnId="{812E83ED-97CF-4EDB-9C0E-B41C1971D648}">
      <dgm:prSet/>
      <dgm:spPr/>
      <dgm:t>
        <a:bodyPr/>
        <a:lstStyle/>
        <a:p>
          <a:endParaRPr lang="en-US"/>
        </a:p>
      </dgm:t>
    </dgm:pt>
    <dgm:pt modelId="{7254F48F-6A3F-45EA-94F8-C779C4D3E91C}">
      <dgm:prSet phldrT="[Text]"/>
      <dgm:spPr/>
      <dgm:t>
        <a:bodyPr/>
        <a:lstStyle/>
        <a:p>
          <a:r>
            <a:rPr lang="fa-IR" b="1" dirty="0" smtClean="0">
              <a:cs typeface="B Lotus" panose="00000400000000000000" pitchFamily="2" charset="-78"/>
            </a:rPr>
            <a:t>مهارت های مجرد</a:t>
          </a:r>
          <a:endParaRPr lang="en-US" b="1" dirty="0">
            <a:cs typeface="B Lotus" panose="00000400000000000000" pitchFamily="2" charset="-78"/>
          </a:endParaRPr>
        </a:p>
      </dgm:t>
    </dgm:pt>
    <dgm:pt modelId="{34AD402A-4AA8-45EA-9046-B64A5654F5F9}" type="parTrans" cxnId="{66B1153E-D33D-4B4A-A3FC-3B8EBB945636}">
      <dgm:prSet/>
      <dgm:spPr/>
      <dgm:t>
        <a:bodyPr/>
        <a:lstStyle/>
        <a:p>
          <a:endParaRPr lang="en-US"/>
        </a:p>
      </dgm:t>
    </dgm:pt>
    <dgm:pt modelId="{59047510-B33C-459E-B916-AF2014A9A0B7}" type="sibTrans" cxnId="{66B1153E-D33D-4B4A-A3FC-3B8EBB945636}">
      <dgm:prSet/>
      <dgm:spPr/>
      <dgm:t>
        <a:bodyPr/>
        <a:lstStyle/>
        <a:p>
          <a:endParaRPr lang="en-US"/>
        </a:p>
      </dgm:t>
    </dgm:pt>
    <dgm:pt modelId="{83549869-F1C9-48D9-AC8C-F5CCDEBC4B48}">
      <dgm:prSet phldrT="[Text]" custT="1"/>
      <dgm:spPr/>
      <dgm:t>
        <a:bodyPr/>
        <a:lstStyle/>
        <a:p>
          <a:r>
            <a:rPr lang="fa-IR" sz="2400" b="1" dirty="0" smtClean="0">
              <a:cs typeface="B Lotus" panose="00000400000000000000" pitchFamily="2" charset="-78"/>
            </a:rPr>
            <a:t>شروع و پایان مشخص</a:t>
          </a:r>
          <a:endParaRPr lang="en-US" sz="2400" b="1" dirty="0">
            <a:cs typeface="B Lotus" panose="00000400000000000000" pitchFamily="2" charset="-78"/>
          </a:endParaRPr>
        </a:p>
      </dgm:t>
    </dgm:pt>
    <dgm:pt modelId="{11F6C25A-94E7-4408-9AA0-BA0DE61C1292}" type="parTrans" cxnId="{407B94C5-7D27-46CD-AF34-02B6F5CA47A2}">
      <dgm:prSet/>
      <dgm:spPr/>
      <dgm:t>
        <a:bodyPr/>
        <a:lstStyle/>
        <a:p>
          <a:endParaRPr lang="en-US"/>
        </a:p>
      </dgm:t>
    </dgm:pt>
    <dgm:pt modelId="{215913C8-587B-4410-A44E-1B1EDA3E37C5}" type="sibTrans" cxnId="{407B94C5-7D27-46CD-AF34-02B6F5CA47A2}">
      <dgm:prSet/>
      <dgm:spPr/>
      <dgm:t>
        <a:bodyPr/>
        <a:lstStyle/>
        <a:p>
          <a:endParaRPr lang="en-US"/>
        </a:p>
      </dgm:t>
    </dgm:pt>
    <dgm:pt modelId="{A2B94F51-9542-4A14-957E-B73218A2C37D}">
      <dgm:prSet phldrT="[Text]" custT="1"/>
      <dgm:spPr/>
      <dgm:t>
        <a:bodyPr/>
        <a:lstStyle/>
        <a:p>
          <a:r>
            <a:rPr lang="fa-IR" sz="1600" b="1" dirty="0" smtClean="0">
              <a:cs typeface="B Lotus" panose="00000400000000000000" pitchFamily="2" charset="-78"/>
            </a:rPr>
            <a:t>پرتاب دارت یا تیر به هدف</a:t>
          </a:r>
        </a:p>
        <a:p>
          <a:r>
            <a:rPr lang="fa-IR" sz="1600" b="1" dirty="0" smtClean="0">
              <a:cs typeface="B Lotus" panose="00000400000000000000" pitchFamily="2" charset="-78"/>
            </a:rPr>
            <a:t>گرفتن توپ در هوا</a:t>
          </a:r>
        </a:p>
      </dgm:t>
    </dgm:pt>
    <dgm:pt modelId="{35932C58-49E8-449C-A8FD-D30E34143699}" type="parTrans" cxnId="{9890F4CB-0E59-4EF6-987A-289C2BAE1C71}">
      <dgm:prSet/>
      <dgm:spPr/>
      <dgm:t>
        <a:bodyPr/>
        <a:lstStyle/>
        <a:p>
          <a:endParaRPr lang="en-US"/>
        </a:p>
      </dgm:t>
    </dgm:pt>
    <dgm:pt modelId="{00BF627C-FB9E-4AC1-97C5-67C28D552357}" type="sibTrans" cxnId="{9890F4CB-0E59-4EF6-987A-289C2BAE1C71}">
      <dgm:prSet/>
      <dgm:spPr/>
      <dgm:t>
        <a:bodyPr/>
        <a:lstStyle/>
        <a:p>
          <a:endParaRPr lang="en-US"/>
        </a:p>
      </dgm:t>
    </dgm:pt>
    <dgm:pt modelId="{008C1C5A-AF93-4F4F-8194-1828BCB72128}" type="pres">
      <dgm:prSet presAssocID="{3238AFA6-B675-4F72-8468-6B62C6757EF3}" presName="diagram" presStyleCnt="0">
        <dgm:presLayoutVars>
          <dgm:chPref val="1"/>
          <dgm:dir/>
          <dgm:animOne val="branch"/>
          <dgm:animLvl val="lvl"/>
          <dgm:resizeHandles/>
        </dgm:presLayoutVars>
      </dgm:prSet>
      <dgm:spPr/>
      <dgm:t>
        <a:bodyPr/>
        <a:lstStyle/>
        <a:p>
          <a:endParaRPr lang="en-US"/>
        </a:p>
      </dgm:t>
    </dgm:pt>
    <dgm:pt modelId="{812497A5-EEB8-46D4-8126-17E9740EE54A}" type="pres">
      <dgm:prSet presAssocID="{CAE4FE3E-BD04-494F-A94B-1FB5AC9C5CAF}" presName="root" presStyleCnt="0"/>
      <dgm:spPr/>
    </dgm:pt>
    <dgm:pt modelId="{BD8DCDF3-7F77-4117-A5AC-8F0E5656FC2E}" type="pres">
      <dgm:prSet presAssocID="{CAE4FE3E-BD04-494F-A94B-1FB5AC9C5CAF}" presName="rootComposite" presStyleCnt="0"/>
      <dgm:spPr/>
    </dgm:pt>
    <dgm:pt modelId="{1731ED23-E666-4081-B37B-34E52C543D08}" type="pres">
      <dgm:prSet presAssocID="{CAE4FE3E-BD04-494F-A94B-1FB5AC9C5CAF}" presName="rootText" presStyleLbl="node1" presStyleIdx="0" presStyleCnt="3"/>
      <dgm:spPr/>
      <dgm:t>
        <a:bodyPr/>
        <a:lstStyle/>
        <a:p>
          <a:endParaRPr lang="en-US"/>
        </a:p>
      </dgm:t>
    </dgm:pt>
    <dgm:pt modelId="{E8A2D48A-044A-47C4-A2AA-D8CBEF832B5D}" type="pres">
      <dgm:prSet presAssocID="{CAE4FE3E-BD04-494F-A94B-1FB5AC9C5CAF}" presName="rootConnector" presStyleLbl="node1" presStyleIdx="0" presStyleCnt="3"/>
      <dgm:spPr/>
      <dgm:t>
        <a:bodyPr/>
        <a:lstStyle/>
        <a:p>
          <a:endParaRPr lang="en-US"/>
        </a:p>
      </dgm:t>
    </dgm:pt>
    <dgm:pt modelId="{C652E7CA-77C9-4E6E-A759-48A7F259BBB4}" type="pres">
      <dgm:prSet presAssocID="{CAE4FE3E-BD04-494F-A94B-1FB5AC9C5CAF}" presName="childShape" presStyleCnt="0"/>
      <dgm:spPr/>
    </dgm:pt>
    <dgm:pt modelId="{7DEE1E94-A8C3-42C8-AD27-B934B9048015}" type="pres">
      <dgm:prSet presAssocID="{E079D18F-8F94-44C7-BAD8-C41D43B3E38F}" presName="Name13" presStyleLbl="parChTrans1D2" presStyleIdx="0" presStyleCnt="6"/>
      <dgm:spPr/>
      <dgm:t>
        <a:bodyPr/>
        <a:lstStyle/>
        <a:p>
          <a:endParaRPr lang="en-US"/>
        </a:p>
      </dgm:t>
    </dgm:pt>
    <dgm:pt modelId="{4B26D1AE-99AA-4688-A981-94C79D1BED3A}" type="pres">
      <dgm:prSet presAssocID="{3420DEFB-DA78-41E3-8683-E6FF124AF25E}" presName="childText" presStyleLbl="bgAcc1" presStyleIdx="0" presStyleCnt="6">
        <dgm:presLayoutVars>
          <dgm:bulletEnabled val="1"/>
        </dgm:presLayoutVars>
      </dgm:prSet>
      <dgm:spPr/>
      <dgm:t>
        <a:bodyPr/>
        <a:lstStyle/>
        <a:p>
          <a:endParaRPr lang="en-US"/>
        </a:p>
      </dgm:t>
    </dgm:pt>
    <dgm:pt modelId="{C33053E6-B918-4D8E-B121-5B7F7F9FDAFB}" type="pres">
      <dgm:prSet presAssocID="{B9914EA4-9705-4D8F-A725-9F9801D649BC}" presName="Name13" presStyleLbl="parChTrans1D2" presStyleIdx="1" presStyleCnt="6"/>
      <dgm:spPr/>
      <dgm:t>
        <a:bodyPr/>
        <a:lstStyle/>
        <a:p>
          <a:endParaRPr lang="en-US"/>
        </a:p>
      </dgm:t>
    </dgm:pt>
    <dgm:pt modelId="{7A847476-0A88-4D78-9DDB-FF1416E2125E}" type="pres">
      <dgm:prSet presAssocID="{EBBDC92D-1978-41DC-A004-8EFAB93BECCF}" presName="childText" presStyleLbl="bgAcc1" presStyleIdx="1" presStyleCnt="6">
        <dgm:presLayoutVars>
          <dgm:bulletEnabled val="1"/>
        </dgm:presLayoutVars>
      </dgm:prSet>
      <dgm:spPr/>
      <dgm:t>
        <a:bodyPr/>
        <a:lstStyle/>
        <a:p>
          <a:endParaRPr lang="en-US"/>
        </a:p>
      </dgm:t>
    </dgm:pt>
    <dgm:pt modelId="{80D30C56-47D7-4EAA-ACA7-5E4A52990AC2}" type="pres">
      <dgm:prSet presAssocID="{78DB9DC5-BC1A-4D59-BB8A-C5011D7611F6}" presName="root" presStyleCnt="0"/>
      <dgm:spPr/>
    </dgm:pt>
    <dgm:pt modelId="{C25E80B8-7705-4FD9-A9E2-B4336F744907}" type="pres">
      <dgm:prSet presAssocID="{78DB9DC5-BC1A-4D59-BB8A-C5011D7611F6}" presName="rootComposite" presStyleCnt="0"/>
      <dgm:spPr/>
    </dgm:pt>
    <dgm:pt modelId="{82D5D848-3D39-4F1B-8C4B-BBA89EE20115}" type="pres">
      <dgm:prSet presAssocID="{78DB9DC5-BC1A-4D59-BB8A-C5011D7611F6}" presName="rootText" presStyleLbl="node1" presStyleIdx="1" presStyleCnt="3"/>
      <dgm:spPr/>
      <dgm:t>
        <a:bodyPr/>
        <a:lstStyle/>
        <a:p>
          <a:endParaRPr lang="en-US"/>
        </a:p>
      </dgm:t>
    </dgm:pt>
    <dgm:pt modelId="{F68FAD66-CF20-48F2-852F-006D924C9462}" type="pres">
      <dgm:prSet presAssocID="{78DB9DC5-BC1A-4D59-BB8A-C5011D7611F6}" presName="rootConnector" presStyleLbl="node1" presStyleIdx="1" presStyleCnt="3"/>
      <dgm:spPr/>
      <dgm:t>
        <a:bodyPr/>
        <a:lstStyle/>
        <a:p>
          <a:endParaRPr lang="en-US"/>
        </a:p>
      </dgm:t>
    </dgm:pt>
    <dgm:pt modelId="{0430C89E-052D-4FFB-ACAE-C441CBF42C29}" type="pres">
      <dgm:prSet presAssocID="{78DB9DC5-BC1A-4D59-BB8A-C5011D7611F6}" presName="childShape" presStyleCnt="0"/>
      <dgm:spPr/>
    </dgm:pt>
    <dgm:pt modelId="{45B71623-3AFB-409D-835E-3893289580E2}" type="pres">
      <dgm:prSet presAssocID="{7F1E37B5-1D0E-4E73-A9F6-396563DEEA73}" presName="Name13" presStyleLbl="parChTrans1D2" presStyleIdx="2" presStyleCnt="6"/>
      <dgm:spPr/>
      <dgm:t>
        <a:bodyPr/>
        <a:lstStyle/>
        <a:p>
          <a:endParaRPr lang="en-US"/>
        </a:p>
      </dgm:t>
    </dgm:pt>
    <dgm:pt modelId="{AB61DEDD-26C7-431B-881E-6B0D19806A3D}" type="pres">
      <dgm:prSet presAssocID="{20D2C63E-9B1D-4155-89ED-BA195B947CFE}" presName="childText" presStyleLbl="bgAcc1" presStyleIdx="2" presStyleCnt="6">
        <dgm:presLayoutVars>
          <dgm:bulletEnabled val="1"/>
        </dgm:presLayoutVars>
      </dgm:prSet>
      <dgm:spPr/>
      <dgm:t>
        <a:bodyPr/>
        <a:lstStyle/>
        <a:p>
          <a:endParaRPr lang="en-US"/>
        </a:p>
      </dgm:t>
    </dgm:pt>
    <dgm:pt modelId="{1595229F-3E81-420A-AD0F-DFBDCC29D671}" type="pres">
      <dgm:prSet presAssocID="{98D90994-40BD-412B-AF03-783D3D23ED1E}" presName="Name13" presStyleLbl="parChTrans1D2" presStyleIdx="3" presStyleCnt="6"/>
      <dgm:spPr/>
      <dgm:t>
        <a:bodyPr/>
        <a:lstStyle/>
        <a:p>
          <a:endParaRPr lang="en-US"/>
        </a:p>
      </dgm:t>
    </dgm:pt>
    <dgm:pt modelId="{4F7F54A9-5549-421B-809C-862B7D942A0E}" type="pres">
      <dgm:prSet presAssocID="{6731956B-C317-47C5-99D3-4685A878981B}" presName="childText" presStyleLbl="bgAcc1" presStyleIdx="3" presStyleCnt="6">
        <dgm:presLayoutVars>
          <dgm:bulletEnabled val="1"/>
        </dgm:presLayoutVars>
      </dgm:prSet>
      <dgm:spPr/>
      <dgm:t>
        <a:bodyPr/>
        <a:lstStyle/>
        <a:p>
          <a:endParaRPr lang="en-US"/>
        </a:p>
      </dgm:t>
    </dgm:pt>
    <dgm:pt modelId="{CF84182F-3300-4E69-B89C-3ABA7B4FEB92}" type="pres">
      <dgm:prSet presAssocID="{7254F48F-6A3F-45EA-94F8-C779C4D3E91C}" presName="root" presStyleCnt="0"/>
      <dgm:spPr/>
    </dgm:pt>
    <dgm:pt modelId="{6AC8CE04-E4E9-4074-9763-55D53C0432E0}" type="pres">
      <dgm:prSet presAssocID="{7254F48F-6A3F-45EA-94F8-C779C4D3E91C}" presName="rootComposite" presStyleCnt="0"/>
      <dgm:spPr/>
    </dgm:pt>
    <dgm:pt modelId="{8A17706F-DF6A-4FEE-8E97-2B2B8DBA2071}" type="pres">
      <dgm:prSet presAssocID="{7254F48F-6A3F-45EA-94F8-C779C4D3E91C}" presName="rootText" presStyleLbl="node1" presStyleIdx="2" presStyleCnt="3"/>
      <dgm:spPr/>
      <dgm:t>
        <a:bodyPr/>
        <a:lstStyle/>
        <a:p>
          <a:endParaRPr lang="en-US"/>
        </a:p>
      </dgm:t>
    </dgm:pt>
    <dgm:pt modelId="{7EC127DE-2150-4236-888B-9548036B5E47}" type="pres">
      <dgm:prSet presAssocID="{7254F48F-6A3F-45EA-94F8-C779C4D3E91C}" presName="rootConnector" presStyleLbl="node1" presStyleIdx="2" presStyleCnt="3"/>
      <dgm:spPr/>
      <dgm:t>
        <a:bodyPr/>
        <a:lstStyle/>
        <a:p>
          <a:endParaRPr lang="en-US"/>
        </a:p>
      </dgm:t>
    </dgm:pt>
    <dgm:pt modelId="{CA9BC865-BB8E-438E-8CDE-A449AFD96A0C}" type="pres">
      <dgm:prSet presAssocID="{7254F48F-6A3F-45EA-94F8-C779C4D3E91C}" presName="childShape" presStyleCnt="0"/>
      <dgm:spPr/>
    </dgm:pt>
    <dgm:pt modelId="{418774E1-7337-451F-A34D-16EF53529CC1}" type="pres">
      <dgm:prSet presAssocID="{11F6C25A-94E7-4408-9AA0-BA0DE61C1292}" presName="Name13" presStyleLbl="parChTrans1D2" presStyleIdx="4" presStyleCnt="6"/>
      <dgm:spPr/>
      <dgm:t>
        <a:bodyPr/>
        <a:lstStyle/>
        <a:p>
          <a:endParaRPr lang="en-US"/>
        </a:p>
      </dgm:t>
    </dgm:pt>
    <dgm:pt modelId="{0DAC07E6-B7D1-4610-944D-D15BAD7B9F46}" type="pres">
      <dgm:prSet presAssocID="{83549869-F1C9-48D9-AC8C-F5CCDEBC4B48}" presName="childText" presStyleLbl="bgAcc1" presStyleIdx="4" presStyleCnt="6">
        <dgm:presLayoutVars>
          <dgm:bulletEnabled val="1"/>
        </dgm:presLayoutVars>
      </dgm:prSet>
      <dgm:spPr/>
      <dgm:t>
        <a:bodyPr/>
        <a:lstStyle/>
        <a:p>
          <a:endParaRPr lang="en-US"/>
        </a:p>
      </dgm:t>
    </dgm:pt>
    <dgm:pt modelId="{69F352D0-2051-4DD4-97BC-091CF39D858B}" type="pres">
      <dgm:prSet presAssocID="{35932C58-49E8-449C-A8FD-D30E34143699}" presName="Name13" presStyleLbl="parChTrans1D2" presStyleIdx="5" presStyleCnt="6"/>
      <dgm:spPr/>
      <dgm:t>
        <a:bodyPr/>
        <a:lstStyle/>
        <a:p>
          <a:endParaRPr lang="en-US"/>
        </a:p>
      </dgm:t>
    </dgm:pt>
    <dgm:pt modelId="{5C251937-3022-45B2-8489-45251121E4D2}" type="pres">
      <dgm:prSet presAssocID="{A2B94F51-9542-4A14-957E-B73218A2C37D}" presName="childText" presStyleLbl="bgAcc1" presStyleIdx="5" presStyleCnt="6">
        <dgm:presLayoutVars>
          <dgm:bulletEnabled val="1"/>
        </dgm:presLayoutVars>
      </dgm:prSet>
      <dgm:spPr/>
      <dgm:t>
        <a:bodyPr/>
        <a:lstStyle/>
        <a:p>
          <a:endParaRPr lang="en-US"/>
        </a:p>
      </dgm:t>
    </dgm:pt>
  </dgm:ptLst>
  <dgm:cxnLst>
    <dgm:cxn modelId="{812E83ED-97CF-4EDB-9C0E-B41C1971D648}" srcId="{78DB9DC5-BC1A-4D59-BB8A-C5011D7611F6}" destId="{6731956B-C317-47C5-99D3-4685A878981B}" srcOrd="1" destOrd="0" parTransId="{98D90994-40BD-412B-AF03-783D3D23ED1E}" sibTransId="{FC9287D4-9472-40D3-A757-D0735A1E3A1E}"/>
    <dgm:cxn modelId="{60678607-2F78-47FA-8FA2-846736463829}" type="presOf" srcId="{78DB9DC5-BC1A-4D59-BB8A-C5011D7611F6}" destId="{82D5D848-3D39-4F1B-8C4B-BBA89EE20115}" srcOrd="0" destOrd="0" presId="urn:microsoft.com/office/officeart/2005/8/layout/hierarchy3"/>
    <dgm:cxn modelId="{AF34275D-F5E7-4751-8F91-419F36E3E7BA}" type="presOf" srcId="{3420DEFB-DA78-41E3-8683-E6FF124AF25E}" destId="{4B26D1AE-99AA-4688-A981-94C79D1BED3A}" srcOrd="0" destOrd="0" presId="urn:microsoft.com/office/officeart/2005/8/layout/hierarchy3"/>
    <dgm:cxn modelId="{A646ACA9-01AE-40D1-8F00-09E85ACAAB60}" type="presOf" srcId="{7F1E37B5-1D0E-4E73-A9F6-396563DEEA73}" destId="{45B71623-3AFB-409D-835E-3893289580E2}" srcOrd="0" destOrd="0" presId="urn:microsoft.com/office/officeart/2005/8/layout/hierarchy3"/>
    <dgm:cxn modelId="{0BA1CDE1-B53C-4A57-A1DB-857BE633ADB8}" type="presOf" srcId="{7254F48F-6A3F-45EA-94F8-C779C4D3E91C}" destId="{7EC127DE-2150-4236-888B-9548036B5E47}" srcOrd="1" destOrd="0" presId="urn:microsoft.com/office/officeart/2005/8/layout/hierarchy3"/>
    <dgm:cxn modelId="{6A86DBA0-0131-45CE-BBFA-FC17BE1CD58F}" type="presOf" srcId="{11F6C25A-94E7-4408-9AA0-BA0DE61C1292}" destId="{418774E1-7337-451F-A34D-16EF53529CC1}" srcOrd="0" destOrd="0" presId="urn:microsoft.com/office/officeart/2005/8/layout/hierarchy3"/>
    <dgm:cxn modelId="{FBFC3AEE-2EF5-4D15-B639-02426BF164AC}" type="presOf" srcId="{EBBDC92D-1978-41DC-A004-8EFAB93BECCF}" destId="{7A847476-0A88-4D78-9DDB-FF1416E2125E}" srcOrd="0" destOrd="0" presId="urn:microsoft.com/office/officeart/2005/8/layout/hierarchy3"/>
    <dgm:cxn modelId="{D82EE8A2-5208-4002-A0BE-33333873CC77}" srcId="{3238AFA6-B675-4F72-8468-6B62C6757EF3}" destId="{78DB9DC5-BC1A-4D59-BB8A-C5011D7611F6}" srcOrd="1" destOrd="0" parTransId="{4E2FB2C2-37B7-4B64-AC73-D4CE841E8F35}" sibTransId="{D4F430BD-1B09-43CC-A88E-C12DD2EB2898}"/>
    <dgm:cxn modelId="{546E8A61-CC1B-4696-8931-537379A96509}" type="presOf" srcId="{CAE4FE3E-BD04-494F-A94B-1FB5AC9C5CAF}" destId="{1731ED23-E666-4081-B37B-34E52C543D08}" srcOrd="0" destOrd="0" presId="urn:microsoft.com/office/officeart/2005/8/layout/hierarchy3"/>
    <dgm:cxn modelId="{6C2F813F-4229-4114-B26F-4AF83BF9017B}" type="presOf" srcId="{3238AFA6-B675-4F72-8468-6B62C6757EF3}" destId="{008C1C5A-AF93-4F4F-8194-1828BCB72128}" srcOrd="0" destOrd="0" presId="urn:microsoft.com/office/officeart/2005/8/layout/hierarchy3"/>
    <dgm:cxn modelId="{13D94F78-44B8-4705-A401-B97C678F5F8A}" type="presOf" srcId="{7254F48F-6A3F-45EA-94F8-C779C4D3E91C}" destId="{8A17706F-DF6A-4FEE-8E97-2B2B8DBA2071}" srcOrd="0" destOrd="0" presId="urn:microsoft.com/office/officeart/2005/8/layout/hierarchy3"/>
    <dgm:cxn modelId="{8AFC1D17-7EAF-44C4-908D-264F9EAF6420}" type="presOf" srcId="{CAE4FE3E-BD04-494F-A94B-1FB5AC9C5CAF}" destId="{E8A2D48A-044A-47C4-A2AA-D8CBEF832B5D}" srcOrd="1" destOrd="0" presId="urn:microsoft.com/office/officeart/2005/8/layout/hierarchy3"/>
    <dgm:cxn modelId="{D95D8CEB-9805-49E8-B509-6C78A205273C}" type="presOf" srcId="{35932C58-49E8-449C-A8FD-D30E34143699}" destId="{69F352D0-2051-4DD4-97BC-091CF39D858B}" srcOrd="0" destOrd="0" presId="urn:microsoft.com/office/officeart/2005/8/layout/hierarchy3"/>
    <dgm:cxn modelId="{91E95AB3-31A9-4DD9-BC2A-C8D6B755938D}" type="presOf" srcId="{78DB9DC5-BC1A-4D59-BB8A-C5011D7611F6}" destId="{F68FAD66-CF20-48F2-852F-006D924C9462}" srcOrd="1" destOrd="0" presId="urn:microsoft.com/office/officeart/2005/8/layout/hierarchy3"/>
    <dgm:cxn modelId="{4207BE91-FB76-4F0A-8375-37CB65DAF56F}" srcId="{CAE4FE3E-BD04-494F-A94B-1FB5AC9C5CAF}" destId="{3420DEFB-DA78-41E3-8683-E6FF124AF25E}" srcOrd="0" destOrd="0" parTransId="{E079D18F-8F94-44C7-BAD8-C41D43B3E38F}" sibTransId="{2448A5C5-6AC0-486B-B5BA-9DCCD0CE9D51}"/>
    <dgm:cxn modelId="{AE27D527-5402-4F12-B595-91F56C6A38E0}" type="presOf" srcId="{E079D18F-8F94-44C7-BAD8-C41D43B3E38F}" destId="{7DEE1E94-A8C3-42C8-AD27-B934B9048015}" srcOrd="0" destOrd="0" presId="urn:microsoft.com/office/officeart/2005/8/layout/hierarchy3"/>
    <dgm:cxn modelId="{66B1153E-D33D-4B4A-A3FC-3B8EBB945636}" srcId="{3238AFA6-B675-4F72-8468-6B62C6757EF3}" destId="{7254F48F-6A3F-45EA-94F8-C779C4D3E91C}" srcOrd="2" destOrd="0" parTransId="{34AD402A-4AA8-45EA-9046-B64A5654F5F9}" sibTransId="{59047510-B33C-459E-B916-AF2014A9A0B7}"/>
    <dgm:cxn modelId="{CAE527DC-8201-4B1B-B61B-3AF379EF0095}" srcId="{78DB9DC5-BC1A-4D59-BB8A-C5011D7611F6}" destId="{20D2C63E-9B1D-4155-89ED-BA195B947CFE}" srcOrd="0" destOrd="0" parTransId="{7F1E37B5-1D0E-4E73-A9F6-396563DEEA73}" sibTransId="{2F3A39B1-4E2A-4380-A497-9D3EC540854E}"/>
    <dgm:cxn modelId="{240AD8C9-5276-44E9-9308-ABB3CD54D61C}" srcId="{3238AFA6-B675-4F72-8468-6B62C6757EF3}" destId="{CAE4FE3E-BD04-494F-A94B-1FB5AC9C5CAF}" srcOrd="0" destOrd="0" parTransId="{C9E51749-B51C-45FD-B752-C11638B2D03B}" sibTransId="{EE97CBA2-97D3-4E6F-8196-06E7DC9566AF}"/>
    <dgm:cxn modelId="{66253571-1830-4488-8DE7-A60A38044C6C}" type="presOf" srcId="{A2B94F51-9542-4A14-957E-B73218A2C37D}" destId="{5C251937-3022-45B2-8489-45251121E4D2}" srcOrd="0" destOrd="0" presId="urn:microsoft.com/office/officeart/2005/8/layout/hierarchy3"/>
    <dgm:cxn modelId="{851C51C0-2154-4313-B747-F1A731E7E8E2}" type="presOf" srcId="{98D90994-40BD-412B-AF03-783D3D23ED1E}" destId="{1595229F-3E81-420A-AD0F-DFBDCC29D671}" srcOrd="0" destOrd="0" presId="urn:microsoft.com/office/officeart/2005/8/layout/hierarchy3"/>
    <dgm:cxn modelId="{7B98A9F3-C97D-4BF0-A124-600A8318B875}" type="presOf" srcId="{83549869-F1C9-48D9-AC8C-F5CCDEBC4B48}" destId="{0DAC07E6-B7D1-4610-944D-D15BAD7B9F46}" srcOrd="0" destOrd="0" presId="urn:microsoft.com/office/officeart/2005/8/layout/hierarchy3"/>
    <dgm:cxn modelId="{31D96FEE-191A-43E2-A025-9CA09B9372A7}" type="presOf" srcId="{B9914EA4-9705-4D8F-A725-9F9801D649BC}" destId="{C33053E6-B918-4D8E-B121-5B7F7F9FDAFB}" srcOrd="0" destOrd="0" presId="urn:microsoft.com/office/officeart/2005/8/layout/hierarchy3"/>
    <dgm:cxn modelId="{B280A3EB-AA65-4117-8A95-DF77458BF16D}" type="presOf" srcId="{20D2C63E-9B1D-4155-89ED-BA195B947CFE}" destId="{AB61DEDD-26C7-431B-881E-6B0D19806A3D}" srcOrd="0" destOrd="0" presId="urn:microsoft.com/office/officeart/2005/8/layout/hierarchy3"/>
    <dgm:cxn modelId="{8EF3E9F7-5DC7-4045-B3EA-26E4E0E94553}" srcId="{CAE4FE3E-BD04-494F-A94B-1FB5AC9C5CAF}" destId="{EBBDC92D-1978-41DC-A004-8EFAB93BECCF}" srcOrd="1" destOrd="0" parTransId="{B9914EA4-9705-4D8F-A725-9F9801D649BC}" sibTransId="{255BAEBE-CA6F-4036-8EF9-5949FAA72688}"/>
    <dgm:cxn modelId="{407B94C5-7D27-46CD-AF34-02B6F5CA47A2}" srcId="{7254F48F-6A3F-45EA-94F8-C779C4D3E91C}" destId="{83549869-F1C9-48D9-AC8C-F5CCDEBC4B48}" srcOrd="0" destOrd="0" parTransId="{11F6C25A-94E7-4408-9AA0-BA0DE61C1292}" sibTransId="{215913C8-587B-4410-A44E-1B1EDA3E37C5}"/>
    <dgm:cxn modelId="{9890F4CB-0E59-4EF6-987A-289C2BAE1C71}" srcId="{7254F48F-6A3F-45EA-94F8-C779C4D3E91C}" destId="{A2B94F51-9542-4A14-957E-B73218A2C37D}" srcOrd="1" destOrd="0" parTransId="{35932C58-49E8-449C-A8FD-D30E34143699}" sibTransId="{00BF627C-FB9E-4AC1-97C5-67C28D552357}"/>
    <dgm:cxn modelId="{4A90F929-C99E-4C72-961C-40052CB236C9}" type="presOf" srcId="{6731956B-C317-47C5-99D3-4685A878981B}" destId="{4F7F54A9-5549-421B-809C-862B7D942A0E}" srcOrd="0" destOrd="0" presId="urn:microsoft.com/office/officeart/2005/8/layout/hierarchy3"/>
    <dgm:cxn modelId="{2FC2C1F3-D884-41D3-BE10-51D0C77D0F8C}" type="presParOf" srcId="{008C1C5A-AF93-4F4F-8194-1828BCB72128}" destId="{812497A5-EEB8-46D4-8126-17E9740EE54A}" srcOrd="0" destOrd="0" presId="urn:microsoft.com/office/officeart/2005/8/layout/hierarchy3"/>
    <dgm:cxn modelId="{3D7EA10D-F0E7-4A98-A04A-8D65A29D8005}" type="presParOf" srcId="{812497A5-EEB8-46D4-8126-17E9740EE54A}" destId="{BD8DCDF3-7F77-4117-A5AC-8F0E5656FC2E}" srcOrd="0" destOrd="0" presId="urn:microsoft.com/office/officeart/2005/8/layout/hierarchy3"/>
    <dgm:cxn modelId="{A40EBD61-34B5-4D68-B602-BA18C9C80CA0}" type="presParOf" srcId="{BD8DCDF3-7F77-4117-A5AC-8F0E5656FC2E}" destId="{1731ED23-E666-4081-B37B-34E52C543D08}" srcOrd="0" destOrd="0" presId="urn:microsoft.com/office/officeart/2005/8/layout/hierarchy3"/>
    <dgm:cxn modelId="{CE9E29C0-401E-4E66-A791-9EF09348718A}" type="presParOf" srcId="{BD8DCDF3-7F77-4117-A5AC-8F0E5656FC2E}" destId="{E8A2D48A-044A-47C4-A2AA-D8CBEF832B5D}" srcOrd="1" destOrd="0" presId="urn:microsoft.com/office/officeart/2005/8/layout/hierarchy3"/>
    <dgm:cxn modelId="{3BA7EA76-6093-4627-A9F0-D30D618D1ECE}" type="presParOf" srcId="{812497A5-EEB8-46D4-8126-17E9740EE54A}" destId="{C652E7CA-77C9-4E6E-A759-48A7F259BBB4}" srcOrd="1" destOrd="0" presId="urn:microsoft.com/office/officeart/2005/8/layout/hierarchy3"/>
    <dgm:cxn modelId="{3A63379E-0388-4BEB-95AE-8049319A83EB}" type="presParOf" srcId="{C652E7CA-77C9-4E6E-A759-48A7F259BBB4}" destId="{7DEE1E94-A8C3-42C8-AD27-B934B9048015}" srcOrd="0" destOrd="0" presId="urn:microsoft.com/office/officeart/2005/8/layout/hierarchy3"/>
    <dgm:cxn modelId="{3DB5A8F7-0C29-4BEE-8377-BA7E6E8543BE}" type="presParOf" srcId="{C652E7CA-77C9-4E6E-A759-48A7F259BBB4}" destId="{4B26D1AE-99AA-4688-A981-94C79D1BED3A}" srcOrd="1" destOrd="0" presId="urn:microsoft.com/office/officeart/2005/8/layout/hierarchy3"/>
    <dgm:cxn modelId="{1B9A2A76-F18C-4B18-BA7E-9F6607B08995}" type="presParOf" srcId="{C652E7CA-77C9-4E6E-A759-48A7F259BBB4}" destId="{C33053E6-B918-4D8E-B121-5B7F7F9FDAFB}" srcOrd="2" destOrd="0" presId="urn:microsoft.com/office/officeart/2005/8/layout/hierarchy3"/>
    <dgm:cxn modelId="{210273D5-4531-4D84-B0E2-FD877980BF5E}" type="presParOf" srcId="{C652E7CA-77C9-4E6E-A759-48A7F259BBB4}" destId="{7A847476-0A88-4D78-9DDB-FF1416E2125E}" srcOrd="3" destOrd="0" presId="urn:microsoft.com/office/officeart/2005/8/layout/hierarchy3"/>
    <dgm:cxn modelId="{8EC33A69-2CDE-4FFD-9C21-241432E38A5E}" type="presParOf" srcId="{008C1C5A-AF93-4F4F-8194-1828BCB72128}" destId="{80D30C56-47D7-4EAA-ACA7-5E4A52990AC2}" srcOrd="1" destOrd="0" presId="urn:microsoft.com/office/officeart/2005/8/layout/hierarchy3"/>
    <dgm:cxn modelId="{0CAAD76E-8432-4474-AF92-F57985E04522}" type="presParOf" srcId="{80D30C56-47D7-4EAA-ACA7-5E4A52990AC2}" destId="{C25E80B8-7705-4FD9-A9E2-B4336F744907}" srcOrd="0" destOrd="0" presId="urn:microsoft.com/office/officeart/2005/8/layout/hierarchy3"/>
    <dgm:cxn modelId="{BC2F5F58-07B5-4B69-8D4C-FE8D609063E3}" type="presParOf" srcId="{C25E80B8-7705-4FD9-A9E2-B4336F744907}" destId="{82D5D848-3D39-4F1B-8C4B-BBA89EE20115}" srcOrd="0" destOrd="0" presId="urn:microsoft.com/office/officeart/2005/8/layout/hierarchy3"/>
    <dgm:cxn modelId="{0EEB0338-E592-4468-8923-D422149D7A52}" type="presParOf" srcId="{C25E80B8-7705-4FD9-A9E2-B4336F744907}" destId="{F68FAD66-CF20-48F2-852F-006D924C9462}" srcOrd="1" destOrd="0" presId="urn:microsoft.com/office/officeart/2005/8/layout/hierarchy3"/>
    <dgm:cxn modelId="{5D9BF7FB-9BD7-4205-98A5-6B5EC3406789}" type="presParOf" srcId="{80D30C56-47D7-4EAA-ACA7-5E4A52990AC2}" destId="{0430C89E-052D-4FFB-ACAE-C441CBF42C29}" srcOrd="1" destOrd="0" presId="urn:microsoft.com/office/officeart/2005/8/layout/hierarchy3"/>
    <dgm:cxn modelId="{E58465C6-FD40-4B6F-877D-D4BA38AA44B6}" type="presParOf" srcId="{0430C89E-052D-4FFB-ACAE-C441CBF42C29}" destId="{45B71623-3AFB-409D-835E-3893289580E2}" srcOrd="0" destOrd="0" presId="urn:microsoft.com/office/officeart/2005/8/layout/hierarchy3"/>
    <dgm:cxn modelId="{560E7B3E-EE24-4D22-AEC6-92074040E1E3}" type="presParOf" srcId="{0430C89E-052D-4FFB-ACAE-C441CBF42C29}" destId="{AB61DEDD-26C7-431B-881E-6B0D19806A3D}" srcOrd="1" destOrd="0" presId="urn:microsoft.com/office/officeart/2005/8/layout/hierarchy3"/>
    <dgm:cxn modelId="{AC5BB285-FA22-4EFB-BE94-5348185D20CE}" type="presParOf" srcId="{0430C89E-052D-4FFB-ACAE-C441CBF42C29}" destId="{1595229F-3E81-420A-AD0F-DFBDCC29D671}" srcOrd="2" destOrd="0" presId="urn:microsoft.com/office/officeart/2005/8/layout/hierarchy3"/>
    <dgm:cxn modelId="{6245305E-B0A7-40BB-9649-5C2BCFFE2C5E}" type="presParOf" srcId="{0430C89E-052D-4FFB-ACAE-C441CBF42C29}" destId="{4F7F54A9-5549-421B-809C-862B7D942A0E}" srcOrd="3" destOrd="0" presId="urn:microsoft.com/office/officeart/2005/8/layout/hierarchy3"/>
    <dgm:cxn modelId="{388AFBF5-E814-464E-90CA-D0F78F41C98F}" type="presParOf" srcId="{008C1C5A-AF93-4F4F-8194-1828BCB72128}" destId="{CF84182F-3300-4E69-B89C-3ABA7B4FEB92}" srcOrd="2" destOrd="0" presId="urn:microsoft.com/office/officeart/2005/8/layout/hierarchy3"/>
    <dgm:cxn modelId="{06C47C88-D39A-485E-88B0-59923D841659}" type="presParOf" srcId="{CF84182F-3300-4E69-B89C-3ABA7B4FEB92}" destId="{6AC8CE04-E4E9-4074-9763-55D53C0432E0}" srcOrd="0" destOrd="0" presId="urn:microsoft.com/office/officeart/2005/8/layout/hierarchy3"/>
    <dgm:cxn modelId="{D8C88C84-3E88-432B-9BC2-AFA694CDD048}" type="presParOf" srcId="{6AC8CE04-E4E9-4074-9763-55D53C0432E0}" destId="{8A17706F-DF6A-4FEE-8E97-2B2B8DBA2071}" srcOrd="0" destOrd="0" presId="urn:microsoft.com/office/officeart/2005/8/layout/hierarchy3"/>
    <dgm:cxn modelId="{DB1AFD5F-6D82-4BBD-B29E-789ED5B54B15}" type="presParOf" srcId="{6AC8CE04-E4E9-4074-9763-55D53C0432E0}" destId="{7EC127DE-2150-4236-888B-9548036B5E47}" srcOrd="1" destOrd="0" presId="urn:microsoft.com/office/officeart/2005/8/layout/hierarchy3"/>
    <dgm:cxn modelId="{95C3AA42-0032-42E0-A25E-A1C050A069C7}" type="presParOf" srcId="{CF84182F-3300-4E69-B89C-3ABA7B4FEB92}" destId="{CA9BC865-BB8E-438E-8CDE-A449AFD96A0C}" srcOrd="1" destOrd="0" presId="urn:microsoft.com/office/officeart/2005/8/layout/hierarchy3"/>
    <dgm:cxn modelId="{B92EE753-1954-4592-9FC1-15347F41F883}" type="presParOf" srcId="{CA9BC865-BB8E-438E-8CDE-A449AFD96A0C}" destId="{418774E1-7337-451F-A34D-16EF53529CC1}" srcOrd="0" destOrd="0" presId="urn:microsoft.com/office/officeart/2005/8/layout/hierarchy3"/>
    <dgm:cxn modelId="{40229DB3-7337-4ED7-A643-8BF9FB5A7552}" type="presParOf" srcId="{CA9BC865-BB8E-438E-8CDE-A449AFD96A0C}" destId="{0DAC07E6-B7D1-4610-944D-D15BAD7B9F46}" srcOrd="1" destOrd="0" presId="urn:microsoft.com/office/officeart/2005/8/layout/hierarchy3"/>
    <dgm:cxn modelId="{4B0FB46D-658D-4037-A5A1-6EFD01CC8CCE}" type="presParOf" srcId="{CA9BC865-BB8E-438E-8CDE-A449AFD96A0C}" destId="{69F352D0-2051-4DD4-97BC-091CF39D858B}" srcOrd="2" destOrd="0" presId="urn:microsoft.com/office/officeart/2005/8/layout/hierarchy3"/>
    <dgm:cxn modelId="{6526C2D3-128C-4F30-9E80-D12BD98CFFB3}" type="presParOf" srcId="{CA9BC865-BB8E-438E-8CDE-A449AFD96A0C}" destId="{5C251937-3022-45B2-8489-45251121E4D2}" srcOrd="3"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8712A3E-2167-4326-8F40-04C3118C7BFD}"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8E2FC0CD-C411-42FB-86FC-0A8AC7290980}">
      <dgm:prSet phldrT="[Text]"/>
      <dgm:spPr/>
      <dgm:t>
        <a:bodyPr/>
        <a:lstStyle/>
        <a:p>
          <a:r>
            <a:rPr lang="fa-IR" dirty="0" smtClean="0">
              <a:cs typeface="B Titr" panose="00000700000000000000" pitchFamily="2" charset="-78"/>
            </a:rPr>
            <a:t>مهارت های شناختی</a:t>
          </a:r>
          <a:endParaRPr lang="en-US" dirty="0">
            <a:cs typeface="B Titr" panose="00000700000000000000" pitchFamily="2" charset="-78"/>
          </a:endParaRPr>
        </a:p>
      </dgm:t>
    </dgm:pt>
    <dgm:pt modelId="{46AFB46E-2DED-4819-8A93-7DF4FAFFE2AC}" type="parTrans" cxnId="{A9417409-B83B-4683-8D9F-2716A966C3AC}">
      <dgm:prSet/>
      <dgm:spPr/>
      <dgm:t>
        <a:bodyPr/>
        <a:lstStyle/>
        <a:p>
          <a:endParaRPr lang="en-US"/>
        </a:p>
      </dgm:t>
    </dgm:pt>
    <dgm:pt modelId="{87557F21-0771-4EC6-887C-56373076AFE9}" type="sibTrans" cxnId="{A9417409-B83B-4683-8D9F-2716A966C3AC}">
      <dgm:prSet/>
      <dgm:spPr/>
      <dgm:t>
        <a:bodyPr/>
        <a:lstStyle/>
        <a:p>
          <a:endParaRPr lang="en-US"/>
        </a:p>
      </dgm:t>
    </dgm:pt>
    <dgm:pt modelId="{AF460BD9-2EB1-42E5-A0D1-132C2C5E8D5C}">
      <dgm:prSet phldrT="[Text]" custT="1"/>
      <dgm:spPr/>
      <dgm:t>
        <a:bodyPr/>
        <a:lstStyle/>
        <a:p>
          <a:r>
            <a:rPr lang="fa-IR" sz="1800" dirty="0" smtClean="0">
              <a:solidFill>
                <a:schemeClr val="tx2">
                  <a:lumMod val="75000"/>
                </a:schemeClr>
              </a:solidFill>
              <a:cs typeface="B Titr" panose="00000700000000000000" pitchFamily="2" charset="-78"/>
            </a:rPr>
            <a:t>حداکثر تصمیم گیری</a:t>
          </a:r>
        </a:p>
        <a:p>
          <a:r>
            <a:rPr lang="fa-IR" sz="1800" dirty="0" smtClean="0">
              <a:solidFill>
                <a:schemeClr val="tx2">
                  <a:lumMod val="75000"/>
                </a:schemeClr>
              </a:solidFill>
              <a:cs typeface="B Titr" panose="00000700000000000000" pitchFamily="2" charset="-78"/>
            </a:rPr>
            <a:t>حداقل کنترل حرکتی</a:t>
          </a:r>
          <a:endParaRPr lang="en-US" sz="1800" dirty="0">
            <a:solidFill>
              <a:schemeClr val="tx2">
                <a:lumMod val="75000"/>
              </a:schemeClr>
            </a:solidFill>
            <a:cs typeface="B Titr" panose="00000700000000000000" pitchFamily="2" charset="-78"/>
          </a:endParaRPr>
        </a:p>
      </dgm:t>
    </dgm:pt>
    <dgm:pt modelId="{8C0A461D-7633-4286-8ECF-0C3B643EBFA3}" type="parTrans" cxnId="{49FA1C5C-B227-4202-A746-72E10371B852}">
      <dgm:prSet/>
      <dgm:spPr/>
      <dgm:t>
        <a:bodyPr/>
        <a:lstStyle/>
        <a:p>
          <a:endParaRPr lang="en-US"/>
        </a:p>
      </dgm:t>
    </dgm:pt>
    <dgm:pt modelId="{A55C60ED-0CBC-4904-99A6-F5E7F81B38F6}" type="sibTrans" cxnId="{49FA1C5C-B227-4202-A746-72E10371B852}">
      <dgm:prSet/>
      <dgm:spPr/>
      <dgm:t>
        <a:bodyPr/>
        <a:lstStyle/>
        <a:p>
          <a:endParaRPr lang="en-US"/>
        </a:p>
      </dgm:t>
    </dgm:pt>
    <dgm:pt modelId="{46AA1529-0AC7-406E-A3A3-BFDE124EDD39}">
      <dgm:prSet phldrT="[Text]" custT="1"/>
      <dgm:spPr/>
      <dgm:t>
        <a:bodyPr/>
        <a:lstStyle/>
        <a:p>
          <a:r>
            <a:rPr lang="fa-IR" sz="1800" dirty="0" smtClean="0">
              <a:solidFill>
                <a:schemeClr val="tx2">
                  <a:lumMod val="75000"/>
                </a:schemeClr>
              </a:solidFill>
              <a:cs typeface="B Titr" panose="00000700000000000000" pitchFamily="2" charset="-78"/>
            </a:rPr>
            <a:t>بازی شطرنج</a:t>
          </a:r>
        </a:p>
        <a:p>
          <a:r>
            <a:rPr lang="fa-IR" sz="1800" dirty="0" smtClean="0">
              <a:solidFill>
                <a:schemeClr val="tx2">
                  <a:lumMod val="75000"/>
                </a:schemeClr>
              </a:solidFill>
              <a:cs typeface="B Titr" panose="00000700000000000000" pitchFamily="2" charset="-78"/>
            </a:rPr>
            <a:t>مربیگری ورزش</a:t>
          </a:r>
          <a:endParaRPr lang="en-US" sz="1800" dirty="0">
            <a:solidFill>
              <a:schemeClr val="tx2">
                <a:lumMod val="75000"/>
              </a:schemeClr>
            </a:solidFill>
            <a:cs typeface="B Titr" panose="00000700000000000000" pitchFamily="2" charset="-78"/>
          </a:endParaRPr>
        </a:p>
      </dgm:t>
    </dgm:pt>
    <dgm:pt modelId="{E699AD07-8C26-4F29-9991-C5935D932C62}" type="parTrans" cxnId="{D851546F-5C8B-4E25-8902-7BD203EDD97A}">
      <dgm:prSet/>
      <dgm:spPr/>
      <dgm:t>
        <a:bodyPr/>
        <a:lstStyle/>
        <a:p>
          <a:endParaRPr lang="en-US"/>
        </a:p>
      </dgm:t>
    </dgm:pt>
    <dgm:pt modelId="{9CC54261-97F7-4B23-AC90-16CA4E5F59D8}" type="sibTrans" cxnId="{D851546F-5C8B-4E25-8902-7BD203EDD97A}">
      <dgm:prSet/>
      <dgm:spPr/>
      <dgm:t>
        <a:bodyPr/>
        <a:lstStyle/>
        <a:p>
          <a:endParaRPr lang="en-US"/>
        </a:p>
      </dgm:t>
    </dgm:pt>
    <dgm:pt modelId="{5AC9C66C-1B3C-4CFE-A13E-27BBDB2253D0}">
      <dgm:prSet phldrT="[Text]" phldr="1"/>
      <dgm:spPr/>
      <dgm:t>
        <a:bodyPr/>
        <a:lstStyle/>
        <a:p>
          <a:endParaRPr lang="en-US" dirty="0"/>
        </a:p>
      </dgm:t>
    </dgm:pt>
    <dgm:pt modelId="{2F1BBA94-487E-44DC-A0DA-E1D26728E6CC}" type="parTrans" cxnId="{23675311-DAA1-489E-AD9C-147A77204D89}">
      <dgm:prSet/>
      <dgm:spPr/>
      <dgm:t>
        <a:bodyPr/>
        <a:lstStyle/>
        <a:p>
          <a:endParaRPr lang="en-US"/>
        </a:p>
      </dgm:t>
    </dgm:pt>
    <dgm:pt modelId="{E8A19A07-E44C-4405-9396-1C93C597BF48}" type="sibTrans" cxnId="{23675311-DAA1-489E-AD9C-147A77204D89}">
      <dgm:prSet/>
      <dgm:spPr/>
      <dgm:t>
        <a:bodyPr/>
        <a:lstStyle/>
        <a:p>
          <a:endParaRPr lang="en-US"/>
        </a:p>
      </dgm:t>
    </dgm:pt>
    <dgm:pt modelId="{24C879F9-42B0-4532-A136-92B3A80BD30D}">
      <dgm:prSet phldrT="[Text]" custT="1"/>
      <dgm:spPr/>
      <dgm:t>
        <a:bodyPr/>
        <a:lstStyle/>
        <a:p>
          <a:r>
            <a:rPr lang="fa-IR" sz="1800" dirty="0" smtClean="0">
              <a:solidFill>
                <a:schemeClr val="tx2">
                  <a:lumMod val="75000"/>
                </a:schemeClr>
              </a:solidFill>
              <a:cs typeface="B Titr" panose="00000700000000000000" pitchFamily="2" charset="-78"/>
            </a:rPr>
            <a:t>تا اندازه ای تصمیم گیری</a:t>
          </a:r>
        </a:p>
        <a:p>
          <a:r>
            <a:rPr lang="fa-IR" sz="1800" dirty="0" smtClean="0">
              <a:solidFill>
                <a:schemeClr val="tx2">
                  <a:lumMod val="75000"/>
                </a:schemeClr>
              </a:solidFill>
              <a:cs typeface="B Titr" panose="00000700000000000000" pitchFamily="2" charset="-78"/>
            </a:rPr>
            <a:t>تا اندازه ای کنترل حرکتی</a:t>
          </a:r>
          <a:endParaRPr lang="en-US" sz="1800" dirty="0">
            <a:solidFill>
              <a:schemeClr val="tx2">
                <a:lumMod val="75000"/>
              </a:schemeClr>
            </a:solidFill>
            <a:cs typeface="B Titr" panose="00000700000000000000" pitchFamily="2" charset="-78"/>
          </a:endParaRPr>
        </a:p>
      </dgm:t>
    </dgm:pt>
    <dgm:pt modelId="{57FB9F7F-8642-451C-9C6E-3E798AE2E4DC}" type="parTrans" cxnId="{B7AC4768-8EA1-4355-8455-0256C3789574}">
      <dgm:prSet/>
      <dgm:spPr/>
      <dgm:t>
        <a:bodyPr/>
        <a:lstStyle/>
        <a:p>
          <a:endParaRPr lang="en-US"/>
        </a:p>
      </dgm:t>
    </dgm:pt>
    <dgm:pt modelId="{1F1A852A-9E7B-4F3F-B172-91564DDF542F}" type="sibTrans" cxnId="{B7AC4768-8EA1-4355-8455-0256C3789574}">
      <dgm:prSet/>
      <dgm:spPr/>
      <dgm:t>
        <a:bodyPr/>
        <a:lstStyle/>
        <a:p>
          <a:endParaRPr lang="en-US"/>
        </a:p>
      </dgm:t>
    </dgm:pt>
    <dgm:pt modelId="{7DB7C745-86E4-454C-8EF8-FE131D49E580}">
      <dgm:prSet phldrT="[Text]" custT="1"/>
      <dgm:spPr/>
      <dgm:t>
        <a:bodyPr/>
        <a:lstStyle/>
        <a:p>
          <a:r>
            <a:rPr lang="fa-IR" sz="1400" dirty="0" smtClean="0">
              <a:solidFill>
                <a:schemeClr val="tx2">
                  <a:lumMod val="75000"/>
                </a:schemeClr>
              </a:solidFill>
              <a:cs typeface="B Titr" panose="00000700000000000000" pitchFamily="2" charset="-78"/>
            </a:rPr>
            <a:t>رانندگی در مسابقه اتومبیل رانی</a:t>
          </a:r>
        </a:p>
        <a:p>
          <a:r>
            <a:rPr lang="fa-IR" sz="1600" dirty="0" smtClean="0">
              <a:solidFill>
                <a:schemeClr val="tx2">
                  <a:lumMod val="75000"/>
                </a:schemeClr>
              </a:solidFill>
              <a:cs typeface="B Titr" panose="00000700000000000000" pitchFamily="2" charset="-78"/>
            </a:rPr>
            <a:t>قایقرانی</a:t>
          </a:r>
          <a:endParaRPr lang="en-US" sz="1600" dirty="0">
            <a:solidFill>
              <a:schemeClr val="tx2">
                <a:lumMod val="75000"/>
              </a:schemeClr>
            </a:solidFill>
            <a:cs typeface="B Titr" panose="00000700000000000000" pitchFamily="2" charset="-78"/>
          </a:endParaRPr>
        </a:p>
      </dgm:t>
    </dgm:pt>
    <dgm:pt modelId="{22DD90B1-6EED-4C5C-9C92-189720A209C9}" type="parTrans" cxnId="{74C5F2A5-72BF-4460-827D-3C9103E58DE7}">
      <dgm:prSet/>
      <dgm:spPr/>
      <dgm:t>
        <a:bodyPr/>
        <a:lstStyle/>
        <a:p>
          <a:endParaRPr lang="en-US"/>
        </a:p>
      </dgm:t>
    </dgm:pt>
    <dgm:pt modelId="{D38542DF-A28E-4811-82A4-26816DE9974D}" type="sibTrans" cxnId="{74C5F2A5-72BF-4460-827D-3C9103E58DE7}">
      <dgm:prSet/>
      <dgm:spPr/>
      <dgm:t>
        <a:bodyPr/>
        <a:lstStyle/>
        <a:p>
          <a:endParaRPr lang="en-US"/>
        </a:p>
      </dgm:t>
    </dgm:pt>
    <dgm:pt modelId="{066EA846-9521-4269-8743-D60027AC9386}">
      <dgm:prSet phldrT="[Text]" custT="1"/>
      <dgm:spPr/>
      <dgm:t>
        <a:bodyPr/>
        <a:lstStyle/>
        <a:p>
          <a:r>
            <a:rPr lang="fa-IR" sz="2800" dirty="0" smtClean="0">
              <a:cs typeface="B Titr" panose="00000700000000000000" pitchFamily="2" charset="-78"/>
            </a:rPr>
            <a:t>مهارت های حرکتی</a:t>
          </a:r>
          <a:endParaRPr lang="en-US" sz="2800" dirty="0">
            <a:cs typeface="B Titr" panose="00000700000000000000" pitchFamily="2" charset="-78"/>
          </a:endParaRPr>
        </a:p>
      </dgm:t>
    </dgm:pt>
    <dgm:pt modelId="{95EA68EA-40E7-4F8B-83B4-76AD6715B4BF}" type="parTrans" cxnId="{69CBBA8E-CAB7-4535-9A0A-F968EF93348A}">
      <dgm:prSet/>
      <dgm:spPr/>
      <dgm:t>
        <a:bodyPr/>
        <a:lstStyle/>
        <a:p>
          <a:endParaRPr lang="en-US"/>
        </a:p>
      </dgm:t>
    </dgm:pt>
    <dgm:pt modelId="{4E60CC7E-225A-4F9F-B234-C9C66D0EE596}" type="sibTrans" cxnId="{69CBBA8E-CAB7-4535-9A0A-F968EF93348A}">
      <dgm:prSet/>
      <dgm:spPr/>
      <dgm:t>
        <a:bodyPr/>
        <a:lstStyle/>
        <a:p>
          <a:endParaRPr lang="en-US"/>
        </a:p>
      </dgm:t>
    </dgm:pt>
    <dgm:pt modelId="{DDFAC662-85EC-46D7-8DFF-BD64B631C507}">
      <dgm:prSet phldrT="[Text]" custT="1"/>
      <dgm:spPr/>
      <dgm:t>
        <a:bodyPr/>
        <a:lstStyle/>
        <a:p>
          <a:r>
            <a:rPr lang="fa-IR" sz="2000" dirty="0" smtClean="0">
              <a:solidFill>
                <a:schemeClr val="tx2">
                  <a:lumMod val="75000"/>
                </a:schemeClr>
              </a:solidFill>
              <a:cs typeface="B Titr" panose="00000700000000000000" pitchFamily="2" charset="-78"/>
            </a:rPr>
            <a:t>حداقل تصمیم گیری</a:t>
          </a:r>
        </a:p>
        <a:p>
          <a:r>
            <a:rPr lang="fa-IR" sz="2000" dirty="0" smtClean="0">
              <a:solidFill>
                <a:schemeClr val="tx2">
                  <a:lumMod val="75000"/>
                </a:schemeClr>
              </a:solidFill>
              <a:cs typeface="B Titr" panose="00000700000000000000" pitchFamily="2" charset="-78"/>
            </a:rPr>
            <a:t>حداکثر کنترل حرکتی</a:t>
          </a:r>
          <a:endParaRPr lang="en-US" sz="2000" dirty="0">
            <a:solidFill>
              <a:schemeClr val="tx2">
                <a:lumMod val="75000"/>
              </a:schemeClr>
            </a:solidFill>
            <a:cs typeface="B Titr" panose="00000700000000000000" pitchFamily="2" charset="-78"/>
          </a:endParaRPr>
        </a:p>
      </dgm:t>
    </dgm:pt>
    <dgm:pt modelId="{C267C0FE-0A9D-4444-B081-BCFAFAB34F17}" type="parTrans" cxnId="{DC173A21-55D7-420A-BE83-93EAD20692F5}">
      <dgm:prSet/>
      <dgm:spPr/>
      <dgm:t>
        <a:bodyPr/>
        <a:lstStyle/>
        <a:p>
          <a:endParaRPr lang="en-US"/>
        </a:p>
      </dgm:t>
    </dgm:pt>
    <dgm:pt modelId="{1EC80566-A136-4902-9970-08244A3D9384}" type="sibTrans" cxnId="{DC173A21-55D7-420A-BE83-93EAD20692F5}">
      <dgm:prSet/>
      <dgm:spPr/>
      <dgm:t>
        <a:bodyPr/>
        <a:lstStyle/>
        <a:p>
          <a:endParaRPr lang="en-US"/>
        </a:p>
      </dgm:t>
    </dgm:pt>
    <dgm:pt modelId="{A6446888-9F26-4F71-97E7-C0F647DE035F}">
      <dgm:prSet phldrT="[Text]"/>
      <dgm:spPr/>
      <dgm:t>
        <a:bodyPr/>
        <a:lstStyle/>
        <a:p>
          <a:r>
            <a:rPr lang="fa-IR" dirty="0" smtClean="0">
              <a:solidFill>
                <a:schemeClr val="tx2">
                  <a:lumMod val="75000"/>
                </a:schemeClr>
              </a:solidFill>
              <a:cs typeface="B Titr" panose="00000700000000000000" pitchFamily="2" charset="-78"/>
            </a:rPr>
            <a:t>پرش ارتفاع</a:t>
          </a:r>
        </a:p>
        <a:p>
          <a:r>
            <a:rPr lang="fa-IR" dirty="0" smtClean="0">
              <a:solidFill>
                <a:schemeClr val="tx2">
                  <a:lumMod val="75000"/>
                </a:schemeClr>
              </a:solidFill>
              <a:cs typeface="B Titr" panose="00000700000000000000" pitchFamily="2" charset="-78"/>
            </a:rPr>
            <a:t>وزنه برداری</a:t>
          </a:r>
          <a:endParaRPr lang="en-US" dirty="0">
            <a:solidFill>
              <a:schemeClr val="tx2">
                <a:lumMod val="75000"/>
              </a:schemeClr>
            </a:solidFill>
            <a:cs typeface="B Titr" panose="00000700000000000000" pitchFamily="2" charset="-78"/>
          </a:endParaRPr>
        </a:p>
      </dgm:t>
    </dgm:pt>
    <dgm:pt modelId="{725DAB03-35D9-44FD-8FD5-07A2E584F231}" type="parTrans" cxnId="{0B9487B2-B442-4199-8B5C-9F82D2A17184}">
      <dgm:prSet/>
      <dgm:spPr/>
      <dgm:t>
        <a:bodyPr/>
        <a:lstStyle/>
        <a:p>
          <a:endParaRPr lang="en-US"/>
        </a:p>
      </dgm:t>
    </dgm:pt>
    <dgm:pt modelId="{610DDA7C-A279-4B29-ADFB-FAAC42ED0B33}" type="sibTrans" cxnId="{0B9487B2-B442-4199-8B5C-9F82D2A17184}">
      <dgm:prSet/>
      <dgm:spPr/>
      <dgm:t>
        <a:bodyPr/>
        <a:lstStyle/>
        <a:p>
          <a:endParaRPr lang="en-US"/>
        </a:p>
      </dgm:t>
    </dgm:pt>
    <dgm:pt modelId="{458CF1BA-54AD-43C8-BB14-4AAF5F7FA3A9}" type="pres">
      <dgm:prSet presAssocID="{08712A3E-2167-4326-8F40-04C3118C7BFD}" presName="theList" presStyleCnt="0">
        <dgm:presLayoutVars>
          <dgm:dir/>
          <dgm:animLvl val="lvl"/>
          <dgm:resizeHandles val="exact"/>
        </dgm:presLayoutVars>
      </dgm:prSet>
      <dgm:spPr/>
      <dgm:t>
        <a:bodyPr/>
        <a:lstStyle/>
        <a:p>
          <a:endParaRPr lang="en-US"/>
        </a:p>
      </dgm:t>
    </dgm:pt>
    <dgm:pt modelId="{B57F6034-C392-49F7-9EA7-3A8CCB7BB6AD}" type="pres">
      <dgm:prSet presAssocID="{8E2FC0CD-C411-42FB-86FC-0A8AC7290980}" presName="compNode" presStyleCnt="0"/>
      <dgm:spPr/>
    </dgm:pt>
    <dgm:pt modelId="{65CF9DA9-EA80-447E-A0D6-4DA2479E9A9B}" type="pres">
      <dgm:prSet presAssocID="{8E2FC0CD-C411-42FB-86FC-0A8AC7290980}" presName="aNode" presStyleLbl="bgShp" presStyleIdx="0" presStyleCnt="3"/>
      <dgm:spPr/>
      <dgm:t>
        <a:bodyPr/>
        <a:lstStyle/>
        <a:p>
          <a:endParaRPr lang="en-US"/>
        </a:p>
      </dgm:t>
    </dgm:pt>
    <dgm:pt modelId="{0B163A5A-FF42-4208-A4A2-654183029D24}" type="pres">
      <dgm:prSet presAssocID="{8E2FC0CD-C411-42FB-86FC-0A8AC7290980}" presName="textNode" presStyleLbl="bgShp" presStyleIdx="0" presStyleCnt="3"/>
      <dgm:spPr/>
      <dgm:t>
        <a:bodyPr/>
        <a:lstStyle/>
        <a:p>
          <a:endParaRPr lang="en-US"/>
        </a:p>
      </dgm:t>
    </dgm:pt>
    <dgm:pt modelId="{4DE1862E-0B63-4BD9-9FA3-953B4EEE8D9C}" type="pres">
      <dgm:prSet presAssocID="{8E2FC0CD-C411-42FB-86FC-0A8AC7290980}" presName="compChildNode" presStyleCnt="0"/>
      <dgm:spPr/>
    </dgm:pt>
    <dgm:pt modelId="{45D84A2D-A4C7-4D45-91F9-1B31FD9149B2}" type="pres">
      <dgm:prSet presAssocID="{8E2FC0CD-C411-42FB-86FC-0A8AC7290980}" presName="theInnerList" presStyleCnt="0"/>
      <dgm:spPr/>
    </dgm:pt>
    <dgm:pt modelId="{EE85B1D3-3355-45DA-8892-11151D7F2711}" type="pres">
      <dgm:prSet presAssocID="{AF460BD9-2EB1-42E5-A0D1-132C2C5E8D5C}" presName="childNode" presStyleLbl="node1" presStyleIdx="0" presStyleCnt="6">
        <dgm:presLayoutVars>
          <dgm:bulletEnabled val="1"/>
        </dgm:presLayoutVars>
      </dgm:prSet>
      <dgm:spPr/>
      <dgm:t>
        <a:bodyPr/>
        <a:lstStyle/>
        <a:p>
          <a:endParaRPr lang="en-US"/>
        </a:p>
      </dgm:t>
    </dgm:pt>
    <dgm:pt modelId="{C6D3C76D-D0A5-4D8B-8813-B10E14F4F7EE}" type="pres">
      <dgm:prSet presAssocID="{AF460BD9-2EB1-42E5-A0D1-132C2C5E8D5C}" presName="aSpace2" presStyleCnt="0"/>
      <dgm:spPr/>
    </dgm:pt>
    <dgm:pt modelId="{A0C155BC-8EFA-4CB7-89C5-6DF115C2F716}" type="pres">
      <dgm:prSet presAssocID="{46AA1529-0AC7-406E-A3A3-BFDE124EDD39}" presName="childNode" presStyleLbl="node1" presStyleIdx="1" presStyleCnt="6">
        <dgm:presLayoutVars>
          <dgm:bulletEnabled val="1"/>
        </dgm:presLayoutVars>
      </dgm:prSet>
      <dgm:spPr/>
      <dgm:t>
        <a:bodyPr/>
        <a:lstStyle/>
        <a:p>
          <a:endParaRPr lang="en-US"/>
        </a:p>
      </dgm:t>
    </dgm:pt>
    <dgm:pt modelId="{362AF698-004B-4452-B756-9E72BBDB7F7C}" type="pres">
      <dgm:prSet presAssocID="{8E2FC0CD-C411-42FB-86FC-0A8AC7290980}" presName="aSpace" presStyleCnt="0"/>
      <dgm:spPr/>
    </dgm:pt>
    <dgm:pt modelId="{8DA4EE3F-4AD2-4D32-A0DE-19D17A639901}" type="pres">
      <dgm:prSet presAssocID="{5AC9C66C-1B3C-4CFE-A13E-27BBDB2253D0}" presName="compNode" presStyleCnt="0"/>
      <dgm:spPr/>
    </dgm:pt>
    <dgm:pt modelId="{3EE5F8A1-1D2E-4333-B8F0-272BFC5BAACD}" type="pres">
      <dgm:prSet presAssocID="{5AC9C66C-1B3C-4CFE-A13E-27BBDB2253D0}" presName="aNode" presStyleLbl="bgShp" presStyleIdx="1" presStyleCnt="3" custScaleX="99896" custScaleY="80387" custLinFactNeighborX="-875" custLinFactNeighborY="10550"/>
      <dgm:spPr/>
      <dgm:t>
        <a:bodyPr/>
        <a:lstStyle/>
        <a:p>
          <a:endParaRPr lang="en-US"/>
        </a:p>
      </dgm:t>
    </dgm:pt>
    <dgm:pt modelId="{35153A03-5815-4477-AE63-D6F85489A885}" type="pres">
      <dgm:prSet presAssocID="{5AC9C66C-1B3C-4CFE-A13E-27BBDB2253D0}" presName="textNode" presStyleLbl="bgShp" presStyleIdx="1" presStyleCnt="3"/>
      <dgm:spPr/>
      <dgm:t>
        <a:bodyPr/>
        <a:lstStyle/>
        <a:p>
          <a:endParaRPr lang="en-US"/>
        </a:p>
      </dgm:t>
    </dgm:pt>
    <dgm:pt modelId="{3241C080-C6D7-41C4-B580-6F3CB008749C}" type="pres">
      <dgm:prSet presAssocID="{5AC9C66C-1B3C-4CFE-A13E-27BBDB2253D0}" presName="compChildNode" presStyleCnt="0"/>
      <dgm:spPr/>
    </dgm:pt>
    <dgm:pt modelId="{85A21AF8-C9E6-47B9-B4F3-3F82C00D58EF}" type="pres">
      <dgm:prSet presAssocID="{5AC9C66C-1B3C-4CFE-A13E-27BBDB2253D0}" presName="theInnerList" presStyleCnt="0"/>
      <dgm:spPr/>
    </dgm:pt>
    <dgm:pt modelId="{AA05617D-B56D-4477-835C-8413DF1FFC57}" type="pres">
      <dgm:prSet presAssocID="{24C879F9-42B0-4532-A136-92B3A80BD30D}" presName="childNode" presStyleLbl="node1" presStyleIdx="2" presStyleCnt="6">
        <dgm:presLayoutVars>
          <dgm:bulletEnabled val="1"/>
        </dgm:presLayoutVars>
      </dgm:prSet>
      <dgm:spPr/>
      <dgm:t>
        <a:bodyPr/>
        <a:lstStyle/>
        <a:p>
          <a:endParaRPr lang="en-US"/>
        </a:p>
      </dgm:t>
    </dgm:pt>
    <dgm:pt modelId="{1E7851EE-7492-46EE-A8BB-AD6B238C08C7}" type="pres">
      <dgm:prSet presAssocID="{24C879F9-42B0-4532-A136-92B3A80BD30D}" presName="aSpace2" presStyleCnt="0"/>
      <dgm:spPr/>
    </dgm:pt>
    <dgm:pt modelId="{53C8349B-C419-4A46-86D4-C6F4D488B0D4}" type="pres">
      <dgm:prSet presAssocID="{7DB7C745-86E4-454C-8EF8-FE131D49E580}" presName="childNode" presStyleLbl="node1" presStyleIdx="3" presStyleCnt="6">
        <dgm:presLayoutVars>
          <dgm:bulletEnabled val="1"/>
        </dgm:presLayoutVars>
      </dgm:prSet>
      <dgm:spPr/>
      <dgm:t>
        <a:bodyPr/>
        <a:lstStyle/>
        <a:p>
          <a:endParaRPr lang="en-US"/>
        </a:p>
      </dgm:t>
    </dgm:pt>
    <dgm:pt modelId="{02F585DD-4335-4152-A1EB-28DFCD16F447}" type="pres">
      <dgm:prSet presAssocID="{5AC9C66C-1B3C-4CFE-A13E-27BBDB2253D0}" presName="aSpace" presStyleCnt="0"/>
      <dgm:spPr/>
    </dgm:pt>
    <dgm:pt modelId="{87001105-AAFB-4AD7-9941-23BA1C4A7252}" type="pres">
      <dgm:prSet presAssocID="{066EA846-9521-4269-8743-D60027AC9386}" presName="compNode" presStyleCnt="0"/>
      <dgm:spPr/>
    </dgm:pt>
    <dgm:pt modelId="{E4B4358A-28FA-4ED1-B363-4F40483B1295}" type="pres">
      <dgm:prSet presAssocID="{066EA846-9521-4269-8743-D60027AC9386}" presName="aNode" presStyleLbl="bgShp" presStyleIdx="2" presStyleCnt="3"/>
      <dgm:spPr/>
      <dgm:t>
        <a:bodyPr/>
        <a:lstStyle/>
        <a:p>
          <a:endParaRPr lang="en-US"/>
        </a:p>
      </dgm:t>
    </dgm:pt>
    <dgm:pt modelId="{3F1733F8-A19A-4F09-9532-F5BC1981FFB5}" type="pres">
      <dgm:prSet presAssocID="{066EA846-9521-4269-8743-D60027AC9386}" presName="textNode" presStyleLbl="bgShp" presStyleIdx="2" presStyleCnt="3"/>
      <dgm:spPr/>
      <dgm:t>
        <a:bodyPr/>
        <a:lstStyle/>
        <a:p>
          <a:endParaRPr lang="en-US"/>
        </a:p>
      </dgm:t>
    </dgm:pt>
    <dgm:pt modelId="{F9DF777F-C7FE-47BE-9C58-C540265BD03E}" type="pres">
      <dgm:prSet presAssocID="{066EA846-9521-4269-8743-D60027AC9386}" presName="compChildNode" presStyleCnt="0"/>
      <dgm:spPr/>
    </dgm:pt>
    <dgm:pt modelId="{C68666A2-9B5E-4417-91FC-9BC3E5861309}" type="pres">
      <dgm:prSet presAssocID="{066EA846-9521-4269-8743-D60027AC9386}" presName="theInnerList" presStyleCnt="0"/>
      <dgm:spPr/>
    </dgm:pt>
    <dgm:pt modelId="{388D8A27-B2C1-46A9-9988-13B69082FC8E}" type="pres">
      <dgm:prSet presAssocID="{DDFAC662-85EC-46D7-8DFF-BD64B631C507}" presName="childNode" presStyleLbl="node1" presStyleIdx="4" presStyleCnt="6" custLinFactNeighborX="-590" custLinFactNeighborY="-7153">
        <dgm:presLayoutVars>
          <dgm:bulletEnabled val="1"/>
        </dgm:presLayoutVars>
      </dgm:prSet>
      <dgm:spPr/>
      <dgm:t>
        <a:bodyPr/>
        <a:lstStyle/>
        <a:p>
          <a:endParaRPr lang="en-US"/>
        </a:p>
      </dgm:t>
    </dgm:pt>
    <dgm:pt modelId="{33C09C86-2828-4CC4-A666-18B38ADF7245}" type="pres">
      <dgm:prSet presAssocID="{DDFAC662-85EC-46D7-8DFF-BD64B631C507}" presName="aSpace2" presStyleCnt="0"/>
      <dgm:spPr/>
    </dgm:pt>
    <dgm:pt modelId="{9D950FD2-4B33-43C5-8F1F-6FA0C00E6EB6}" type="pres">
      <dgm:prSet presAssocID="{A6446888-9F26-4F71-97E7-C0F647DE035F}" presName="childNode" presStyleLbl="node1" presStyleIdx="5" presStyleCnt="6">
        <dgm:presLayoutVars>
          <dgm:bulletEnabled val="1"/>
        </dgm:presLayoutVars>
      </dgm:prSet>
      <dgm:spPr/>
      <dgm:t>
        <a:bodyPr/>
        <a:lstStyle/>
        <a:p>
          <a:endParaRPr lang="en-US"/>
        </a:p>
      </dgm:t>
    </dgm:pt>
  </dgm:ptLst>
  <dgm:cxnLst>
    <dgm:cxn modelId="{69CBBA8E-CAB7-4535-9A0A-F968EF93348A}" srcId="{08712A3E-2167-4326-8F40-04C3118C7BFD}" destId="{066EA846-9521-4269-8743-D60027AC9386}" srcOrd="2" destOrd="0" parTransId="{95EA68EA-40E7-4F8B-83B4-76AD6715B4BF}" sibTransId="{4E60CC7E-225A-4F9F-B234-C9C66D0EE596}"/>
    <dgm:cxn modelId="{5C668DA3-584B-474A-A5F7-2795A3C50313}" type="presOf" srcId="{8E2FC0CD-C411-42FB-86FC-0A8AC7290980}" destId="{0B163A5A-FF42-4208-A4A2-654183029D24}" srcOrd="1" destOrd="0" presId="urn:microsoft.com/office/officeart/2005/8/layout/lProcess2"/>
    <dgm:cxn modelId="{A9417409-B83B-4683-8D9F-2716A966C3AC}" srcId="{08712A3E-2167-4326-8F40-04C3118C7BFD}" destId="{8E2FC0CD-C411-42FB-86FC-0A8AC7290980}" srcOrd="0" destOrd="0" parTransId="{46AFB46E-2DED-4819-8A93-7DF4FAFFE2AC}" sibTransId="{87557F21-0771-4EC6-887C-56373076AFE9}"/>
    <dgm:cxn modelId="{B7AC4768-8EA1-4355-8455-0256C3789574}" srcId="{5AC9C66C-1B3C-4CFE-A13E-27BBDB2253D0}" destId="{24C879F9-42B0-4532-A136-92B3A80BD30D}" srcOrd="0" destOrd="0" parTransId="{57FB9F7F-8642-451C-9C6E-3E798AE2E4DC}" sibTransId="{1F1A852A-9E7B-4F3F-B172-91564DDF542F}"/>
    <dgm:cxn modelId="{DC173A21-55D7-420A-BE83-93EAD20692F5}" srcId="{066EA846-9521-4269-8743-D60027AC9386}" destId="{DDFAC662-85EC-46D7-8DFF-BD64B631C507}" srcOrd="0" destOrd="0" parTransId="{C267C0FE-0A9D-4444-B081-BCFAFAB34F17}" sibTransId="{1EC80566-A136-4902-9970-08244A3D9384}"/>
    <dgm:cxn modelId="{C9E60253-AE1E-49AD-9613-53F130B2204C}" type="presOf" srcId="{066EA846-9521-4269-8743-D60027AC9386}" destId="{E4B4358A-28FA-4ED1-B363-4F40483B1295}" srcOrd="0" destOrd="0" presId="urn:microsoft.com/office/officeart/2005/8/layout/lProcess2"/>
    <dgm:cxn modelId="{D851546F-5C8B-4E25-8902-7BD203EDD97A}" srcId="{8E2FC0CD-C411-42FB-86FC-0A8AC7290980}" destId="{46AA1529-0AC7-406E-A3A3-BFDE124EDD39}" srcOrd="1" destOrd="0" parTransId="{E699AD07-8C26-4F29-9991-C5935D932C62}" sibTransId="{9CC54261-97F7-4B23-AC90-16CA4E5F59D8}"/>
    <dgm:cxn modelId="{A6D47AD5-8A01-4C0A-87C1-EA6387AFAF57}" type="presOf" srcId="{8E2FC0CD-C411-42FB-86FC-0A8AC7290980}" destId="{65CF9DA9-EA80-447E-A0D6-4DA2479E9A9B}" srcOrd="0" destOrd="0" presId="urn:microsoft.com/office/officeart/2005/8/layout/lProcess2"/>
    <dgm:cxn modelId="{23675311-DAA1-489E-AD9C-147A77204D89}" srcId="{08712A3E-2167-4326-8F40-04C3118C7BFD}" destId="{5AC9C66C-1B3C-4CFE-A13E-27BBDB2253D0}" srcOrd="1" destOrd="0" parTransId="{2F1BBA94-487E-44DC-A0DA-E1D26728E6CC}" sibTransId="{E8A19A07-E44C-4405-9396-1C93C597BF48}"/>
    <dgm:cxn modelId="{49FA1C5C-B227-4202-A746-72E10371B852}" srcId="{8E2FC0CD-C411-42FB-86FC-0A8AC7290980}" destId="{AF460BD9-2EB1-42E5-A0D1-132C2C5E8D5C}" srcOrd="0" destOrd="0" parTransId="{8C0A461D-7633-4286-8ECF-0C3B643EBFA3}" sibTransId="{A55C60ED-0CBC-4904-99A6-F5E7F81B38F6}"/>
    <dgm:cxn modelId="{8AF164D5-EB9D-457C-B237-6B4D100D3959}" type="presOf" srcId="{5AC9C66C-1B3C-4CFE-A13E-27BBDB2253D0}" destId="{35153A03-5815-4477-AE63-D6F85489A885}" srcOrd="1" destOrd="0" presId="urn:microsoft.com/office/officeart/2005/8/layout/lProcess2"/>
    <dgm:cxn modelId="{0B9487B2-B442-4199-8B5C-9F82D2A17184}" srcId="{066EA846-9521-4269-8743-D60027AC9386}" destId="{A6446888-9F26-4F71-97E7-C0F647DE035F}" srcOrd="1" destOrd="0" parTransId="{725DAB03-35D9-44FD-8FD5-07A2E584F231}" sibTransId="{610DDA7C-A279-4B29-ADFB-FAAC42ED0B33}"/>
    <dgm:cxn modelId="{A19CDD71-6DE6-4B83-ADCA-0A7909FF44F7}" type="presOf" srcId="{DDFAC662-85EC-46D7-8DFF-BD64B631C507}" destId="{388D8A27-B2C1-46A9-9988-13B69082FC8E}" srcOrd="0" destOrd="0" presId="urn:microsoft.com/office/officeart/2005/8/layout/lProcess2"/>
    <dgm:cxn modelId="{F5B82F0D-E9E5-4239-9DA3-115D66E5C58A}" type="presOf" srcId="{A6446888-9F26-4F71-97E7-C0F647DE035F}" destId="{9D950FD2-4B33-43C5-8F1F-6FA0C00E6EB6}" srcOrd="0" destOrd="0" presId="urn:microsoft.com/office/officeart/2005/8/layout/lProcess2"/>
    <dgm:cxn modelId="{061CC176-DDF9-407C-9AF7-9E1A78F3FC35}" type="presOf" srcId="{08712A3E-2167-4326-8F40-04C3118C7BFD}" destId="{458CF1BA-54AD-43C8-BB14-4AAF5F7FA3A9}" srcOrd="0" destOrd="0" presId="urn:microsoft.com/office/officeart/2005/8/layout/lProcess2"/>
    <dgm:cxn modelId="{1F823B06-69BB-4FFA-AB3E-9830A1834B12}" type="presOf" srcId="{066EA846-9521-4269-8743-D60027AC9386}" destId="{3F1733F8-A19A-4F09-9532-F5BC1981FFB5}" srcOrd="1" destOrd="0" presId="urn:microsoft.com/office/officeart/2005/8/layout/lProcess2"/>
    <dgm:cxn modelId="{6EA80CAE-36AA-4AF8-BB61-2EFA55A0FAB9}" type="presOf" srcId="{5AC9C66C-1B3C-4CFE-A13E-27BBDB2253D0}" destId="{3EE5F8A1-1D2E-4333-B8F0-272BFC5BAACD}" srcOrd="0" destOrd="0" presId="urn:microsoft.com/office/officeart/2005/8/layout/lProcess2"/>
    <dgm:cxn modelId="{CEB550A5-BF36-4A73-A9A7-DD6D2C5ECE83}" type="presOf" srcId="{7DB7C745-86E4-454C-8EF8-FE131D49E580}" destId="{53C8349B-C419-4A46-86D4-C6F4D488B0D4}" srcOrd="0" destOrd="0" presId="urn:microsoft.com/office/officeart/2005/8/layout/lProcess2"/>
    <dgm:cxn modelId="{797F169C-66D1-49F6-BDA2-788DA202D942}" type="presOf" srcId="{24C879F9-42B0-4532-A136-92B3A80BD30D}" destId="{AA05617D-B56D-4477-835C-8413DF1FFC57}" srcOrd="0" destOrd="0" presId="urn:microsoft.com/office/officeart/2005/8/layout/lProcess2"/>
    <dgm:cxn modelId="{244CDF95-98A2-49A8-8306-AB527AC94ED4}" type="presOf" srcId="{46AA1529-0AC7-406E-A3A3-BFDE124EDD39}" destId="{A0C155BC-8EFA-4CB7-89C5-6DF115C2F716}" srcOrd="0" destOrd="0" presId="urn:microsoft.com/office/officeart/2005/8/layout/lProcess2"/>
    <dgm:cxn modelId="{0B62B287-B135-4EEF-A048-471F972B6794}" type="presOf" srcId="{AF460BD9-2EB1-42E5-A0D1-132C2C5E8D5C}" destId="{EE85B1D3-3355-45DA-8892-11151D7F2711}" srcOrd="0" destOrd="0" presId="urn:microsoft.com/office/officeart/2005/8/layout/lProcess2"/>
    <dgm:cxn modelId="{74C5F2A5-72BF-4460-827D-3C9103E58DE7}" srcId="{5AC9C66C-1B3C-4CFE-A13E-27BBDB2253D0}" destId="{7DB7C745-86E4-454C-8EF8-FE131D49E580}" srcOrd="1" destOrd="0" parTransId="{22DD90B1-6EED-4C5C-9C92-189720A209C9}" sibTransId="{D38542DF-A28E-4811-82A4-26816DE9974D}"/>
    <dgm:cxn modelId="{6F056780-CB9E-446B-9C1F-DA537167A869}" type="presParOf" srcId="{458CF1BA-54AD-43C8-BB14-4AAF5F7FA3A9}" destId="{B57F6034-C392-49F7-9EA7-3A8CCB7BB6AD}" srcOrd="0" destOrd="0" presId="urn:microsoft.com/office/officeart/2005/8/layout/lProcess2"/>
    <dgm:cxn modelId="{2EC074A9-AB7B-46DB-B1C1-39EC2AF08E95}" type="presParOf" srcId="{B57F6034-C392-49F7-9EA7-3A8CCB7BB6AD}" destId="{65CF9DA9-EA80-447E-A0D6-4DA2479E9A9B}" srcOrd="0" destOrd="0" presId="urn:microsoft.com/office/officeart/2005/8/layout/lProcess2"/>
    <dgm:cxn modelId="{2579FEE6-890E-4F1A-91DD-4B7E0634B388}" type="presParOf" srcId="{B57F6034-C392-49F7-9EA7-3A8CCB7BB6AD}" destId="{0B163A5A-FF42-4208-A4A2-654183029D24}" srcOrd="1" destOrd="0" presId="urn:microsoft.com/office/officeart/2005/8/layout/lProcess2"/>
    <dgm:cxn modelId="{1BA10419-D4D1-4A23-8E5C-3C482350DCAD}" type="presParOf" srcId="{B57F6034-C392-49F7-9EA7-3A8CCB7BB6AD}" destId="{4DE1862E-0B63-4BD9-9FA3-953B4EEE8D9C}" srcOrd="2" destOrd="0" presId="urn:microsoft.com/office/officeart/2005/8/layout/lProcess2"/>
    <dgm:cxn modelId="{D5DAA10A-1BB4-4935-A9C6-63374ACF744F}" type="presParOf" srcId="{4DE1862E-0B63-4BD9-9FA3-953B4EEE8D9C}" destId="{45D84A2D-A4C7-4D45-91F9-1B31FD9149B2}" srcOrd="0" destOrd="0" presId="urn:microsoft.com/office/officeart/2005/8/layout/lProcess2"/>
    <dgm:cxn modelId="{4C7F2148-1242-4F3F-9AEF-FB13319C63E1}" type="presParOf" srcId="{45D84A2D-A4C7-4D45-91F9-1B31FD9149B2}" destId="{EE85B1D3-3355-45DA-8892-11151D7F2711}" srcOrd="0" destOrd="0" presId="urn:microsoft.com/office/officeart/2005/8/layout/lProcess2"/>
    <dgm:cxn modelId="{E4751B59-C471-4467-A7D0-A0D3B544DC6F}" type="presParOf" srcId="{45D84A2D-A4C7-4D45-91F9-1B31FD9149B2}" destId="{C6D3C76D-D0A5-4D8B-8813-B10E14F4F7EE}" srcOrd="1" destOrd="0" presId="urn:microsoft.com/office/officeart/2005/8/layout/lProcess2"/>
    <dgm:cxn modelId="{658D73D3-97D7-4CD1-A39E-A4AFFC256585}" type="presParOf" srcId="{45D84A2D-A4C7-4D45-91F9-1B31FD9149B2}" destId="{A0C155BC-8EFA-4CB7-89C5-6DF115C2F716}" srcOrd="2" destOrd="0" presId="urn:microsoft.com/office/officeart/2005/8/layout/lProcess2"/>
    <dgm:cxn modelId="{10D8EFB9-0A12-402A-8FA9-4D07D005CB51}" type="presParOf" srcId="{458CF1BA-54AD-43C8-BB14-4AAF5F7FA3A9}" destId="{362AF698-004B-4452-B756-9E72BBDB7F7C}" srcOrd="1" destOrd="0" presId="urn:microsoft.com/office/officeart/2005/8/layout/lProcess2"/>
    <dgm:cxn modelId="{78E493B0-C671-4808-9E58-A85A1AD123C7}" type="presParOf" srcId="{458CF1BA-54AD-43C8-BB14-4AAF5F7FA3A9}" destId="{8DA4EE3F-4AD2-4D32-A0DE-19D17A639901}" srcOrd="2" destOrd="0" presId="urn:microsoft.com/office/officeart/2005/8/layout/lProcess2"/>
    <dgm:cxn modelId="{0917DA1B-E013-4D06-B483-FABE2C0A4F17}" type="presParOf" srcId="{8DA4EE3F-4AD2-4D32-A0DE-19D17A639901}" destId="{3EE5F8A1-1D2E-4333-B8F0-272BFC5BAACD}" srcOrd="0" destOrd="0" presId="urn:microsoft.com/office/officeart/2005/8/layout/lProcess2"/>
    <dgm:cxn modelId="{7D414059-D006-45D5-A2D5-CD1A90F0C5F9}" type="presParOf" srcId="{8DA4EE3F-4AD2-4D32-A0DE-19D17A639901}" destId="{35153A03-5815-4477-AE63-D6F85489A885}" srcOrd="1" destOrd="0" presId="urn:microsoft.com/office/officeart/2005/8/layout/lProcess2"/>
    <dgm:cxn modelId="{70198D18-8D25-4885-BCE2-C395393B9E18}" type="presParOf" srcId="{8DA4EE3F-4AD2-4D32-A0DE-19D17A639901}" destId="{3241C080-C6D7-41C4-B580-6F3CB008749C}" srcOrd="2" destOrd="0" presId="urn:microsoft.com/office/officeart/2005/8/layout/lProcess2"/>
    <dgm:cxn modelId="{066EFA78-AED2-4712-B538-E6C1EF981787}" type="presParOf" srcId="{3241C080-C6D7-41C4-B580-6F3CB008749C}" destId="{85A21AF8-C9E6-47B9-B4F3-3F82C00D58EF}" srcOrd="0" destOrd="0" presId="urn:microsoft.com/office/officeart/2005/8/layout/lProcess2"/>
    <dgm:cxn modelId="{D7B4953A-F9E9-46F7-B3F3-CD011650B4D8}" type="presParOf" srcId="{85A21AF8-C9E6-47B9-B4F3-3F82C00D58EF}" destId="{AA05617D-B56D-4477-835C-8413DF1FFC57}" srcOrd="0" destOrd="0" presId="urn:microsoft.com/office/officeart/2005/8/layout/lProcess2"/>
    <dgm:cxn modelId="{F835FD3B-B8AF-4E2C-9733-18E22B5F3568}" type="presParOf" srcId="{85A21AF8-C9E6-47B9-B4F3-3F82C00D58EF}" destId="{1E7851EE-7492-46EE-A8BB-AD6B238C08C7}" srcOrd="1" destOrd="0" presId="urn:microsoft.com/office/officeart/2005/8/layout/lProcess2"/>
    <dgm:cxn modelId="{42B70834-80E7-4B81-81D7-75255C83ACF8}" type="presParOf" srcId="{85A21AF8-C9E6-47B9-B4F3-3F82C00D58EF}" destId="{53C8349B-C419-4A46-86D4-C6F4D488B0D4}" srcOrd="2" destOrd="0" presId="urn:microsoft.com/office/officeart/2005/8/layout/lProcess2"/>
    <dgm:cxn modelId="{577BA8ED-1228-4A5B-B605-4EF40AA95EDC}" type="presParOf" srcId="{458CF1BA-54AD-43C8-BB14-4AAF5F7FA3A9}" destId="{02F585DD-4335-4152-A1EB-28DFCD16F447}" srcOrd="3" destOrd="0" presId="urn:microsoft.com/office/officeart/2005/8/layout/lProcess2"/>
    <dgm:cxn modelId="{DFCBEE84-1159-4DA5-9EFD-EAF37DBA3DDC}" type="presParOf" srcId="{458CF1BA-54AD-43C8-BB14-4AAF5F7FA3A9}" destId="{87001105-AAFB-4AD7-9941-23BA1C4A7252}" srcOrd="4" destOrd="0" presId="urn:microsoft.com/office/officeart/2005/8/layout/lProcess2"/>
    <dgm:cxn modelId="{0B489E28-4F1D-4325-9C81-C2C068A0EA2E}" type="presParOf" srcId="{87001105-AAFB-4AD7-9941-23BA1C4A7252}" destId="{E4B4358A-28FA-4ED1-B363-4F40483B1295}" srcOrd="0" destOrd="0" presId="urn:microsoft.com/office/officeart/2005/8/layout/lProcess2"/>
    <dgm:cxn modelId="{55E6BD92-730A-44B0-A3E3-C31B4EC89B0A}" type="presParOf" srcId="{87001105-AAFB-4AD7-9941-23BA1C4A7252}" destId="{3F1733F8-A19A-4F09-9532-F5BC1981FFB5}" srcOrd="1" destOrd="0" presId="urn:microsoft.com/office/officeart/2005/8/layout/lProcess2"/>
    <dgm:cxn modelId="{80C493EF-DF0F-4545-A308-EED17A6FC51E}" type="presParOf" srcId="{87001105-AAFB-4AD7-9941-23BA1C4A7252}" destId="{F9DF777F-C7FE-47BE-9C58-C540265BD03E}" srcOrd="2" destOrd="0" presId="urn:microsoft.com/office/officeart/2005/8/layout/lProcess2"/>
    <dgm:cxn modelId="{8D1338EE-F02E-4B34-91C2-82E98F2EA40B}" type="presParOf" srcId="{F9DF777F-C7FE-47BE-9C58-C540265BD03E}" destId="{C68666A2-9B5E-4417-91FC-9BC3E5861309}" srcOrd="0" destOrd="0" presId="urn:microsoft.com/office/officeart/2005/8/layout/lProcess2"/>
    <dgm:cxn modelId="{AB093FBB-02D4-40CD-8D3B-141F7E5477E1}" type="presParOf" srcId="{C68666A2-9B5E-4417-91FC-9BC3E5861309}" destId="{388D8A27-B2C1-46A9-9988-13B69082FC8E}" srcOrd="0" destOrd="0" presId="urn:microsoft.com/office/officeart/2005/8/layout/lProcess2"/>
    <dgm:cxn modelId="{7C35F0BA-9987-44FF-AEAB-191AFD05C595}" type="presParOf" srcId="{C68666A2-9B5E-4417-91FC-9BC3E5861309}" destId="{33C09C86-2828-4CC4-A666-18B38ADF7245}" srcOrd="1" destOrd="0" presId="urn:microsoft.com/office/officeart/2005/8/layout/lProcess2"/>
    <dgm:cxn modelId="{C1191F11-4C56-4BFA-A251-5C61E5490F42}" type="presParOf" srcId="{C68666A2-9B5E-4417-91FC-9BC3E5861309}" destId="{9D950FD2-4B33-43C5-8F1F-6FA0C00E6EB6}" srcOrd="2"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923F103-BC34-4FE4-A40E-EDDEECFDA5D0}" type="datetimeFigureOut">
              <a:rPr lang="en-US" smtClean="0"/>
              <a:pPr/>
              <a:t>4/5/2020</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68217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E451C3-0FF4-47C4-B829-773ADF60F88C}" type="datetimeFigureOut">
              <a:rPr lang="en-US" smtClean="0"/>
              <a:t>4/5/2020</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5039273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E451C3-0FF4-47C4-B829-773ADF60F88C}" type="datetimeFigureOut">
              <a:rPr lang="en-US" smtClean="0"/>
              <a:t>4/5/2020</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70988296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E451C3-0FF4-47C4-B829-773ADF60F88C}" type="datetimeFigureOut">
              <a:rPr lang="en-US" smtClean="0"/>
              <a:t>4/5/2020</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04177860"/>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E451C3-0FF4-47C4-B829-773ADF60F88C}" type="datetimeFigureOut">
              <a:rPr lang="en-US" smtClean="0"/>
              <a:t>4/5/2020</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635155643"/>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E451C3-0FF4-47C4-B829-773ADF60F88C}" type="datetimeFigureOut">
              <a:rPr lang="en-US" smtClean="0"/>
              <a:t>4/5/2020</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2407452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3086D93-FCAC-47E0-A2EE-787E62CA814C}" type="datetimeFigureOut">
              <a:rPr lang="en-US" smtClean="0"/>
              <a:t>4/5/2020</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95093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DA879A6-0FD0-4734-A311-86BFCA472E6E}" type="datetimeFigureOut">
              <a:rPr lang="en-US" smtClean="0"/>
              <a:t>4/5/2020</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3282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t>4/5/2020</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16539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smtClean="0"/>
              <a:t>4/5/2020</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25752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t>4/5/2020</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18596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t>4/5/2020</a:t>
            </a:fld>
            <a:endParaRPr lang="en-US" dirty="0"/>
          </a:p>
        </p:txBody>
      </p:sp>
      <p:sp>
        <p:nvSpPr>
          <p:cNvPr id="8" name="Footer Placeholder 7"/>
          <p:cNvSpPr>
            <a:spLocks noGrp="1"/>
          </p:cNvSpPr>
          <p:nvPr>
            <p:ph type="ftr" sz="quarter" idx="11"/>
          </p:nvPr>
        </p:nvSpPr>
        <p:spPr/>
        <p:txBody>
          <a:bodyPr/>
          <a:lstStyle/>
          <a:p>
            <a:r>
              <a:rPr lang="en-US" smtClean="0"/>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45397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t>4/5/2020</a:t>
            </a:fld>
            <a:endParaRPr lang="en-US" dirty="0"/>
          </a:p>
        </p:txBody>
      </p:sp>
      <p:sp>
        <p:nvSpPr>
          <p:cNvPr id="4" name="Footer Placeholder 3"/>
          <p:cNvSpPr>
            <a:spLocks noGrp="1"/>
          </p:cNvSpPr>
          <p:nvPr>
            <p:ph type="ftr" sz="quarter" idx="11"/>
          </p:nvPr>
        </p:nvSpPr>
        <p:spPr/>
        <p:txBody>
          <a:bodyPr/>
          <a:lstStyle/>
          <a:p>
            <a:r>
              <a:rPr lang="en-US" smtClean="0"/>
              <a:t>
              </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28348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t>4/5/2020</a:t>
            </a:fld>
            <a:endParaRPr lang="en-US" dirty="0"/>
          </a:p>
        </p:txBody>
      </p:sp>
      <p:sp>
        <p:nvSpPr>
          <p:cNvPr id="3" name="Footer Placeholder 2"/>
          <p:cNvSpPr>
            <a:spLocks noGrp="1"/>
          </p:cNvSpPr>
          <p:nvPr>
            <p:ph type="ftr" sz="quarter" idx="11"/>
          </p:nvPr>
        </p:nvSpPr>
        <p:spPr/>
        <p:txBody>
          <a:bodyPr/>
          <a:lstStyle/>
          <a:p>
            <a:r>
              <a:rPr lang="en-US" smtClean="0"/>
              <a:t>
              </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89414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smtClean="0"/>
              <a:t>4/5/2020</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71255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smtClean="0"/>
              <a:t>4/5/2020</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78546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BE451C3-0FF4-47C4-B829-773ADF60F88C}" type="datetimeFigureOut">
              <a:rPr lang="en-US" smtClean="0"/>
              <a:t>4/5/2020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smtClean="0"/>
              <a:t>
              </a:t>
            </a:r>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43225126"/>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 id="2147483923" r:id="rId12"/>
    <p:sldLayoutId id="2147483924" r:id="rId13"/>
    <p:sldLayoutId id="2147483925" r:id="rId14"/>
    <p:sldLayoutId id="2147483926" r:id="rId15"/>
    <p:sldLayoutId id="2147483927" r:id="rId16"/>
  </p:sldLayoutIdLst>
  <p:hf sldNum="0" hdr="0" ftr="0" dt="0"/>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ma"/><Relationship Id="rId1" Type="http://schemas.microsoft.com/office/2007/relationships/media" Target="../media/media1.wm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13.wma"/><Relationship Id="rId1" Type="http://schemas.microsoft.com/office/2007/relationships/media" Target="../media/media13.wm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2.xml"/><Relationship Id="rId7" Type="http://schemas.openxmlformats.org/officeDocument/2006/relationships/diagramColors" Target="../diagrams/colors3.xml"/><Relationship Id="rId2" Type="http://schemas.openxmlformats.org/officeDocument/2006/relationships/audio" Target="../media/media15.wma"/><Relationship Id="rId1" Type="http://schemas.microsoft.com/office/2007/relationships/media" Target="../media/media15.wma"/><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microsoft.com/office/2007/relationships/media" Target="../media/media17.wma"/><Relationship Id="rId7" Type="http://schemas.openxmlformats.org/officeDocument/2006/relationships/image" Target="../media/image1.png"/><Relationship Id="rId2" Type="http://schemas.openxmlformats.org/officeDocument/2006/relationships/video" Target="../media/media16.mp4"/><Relationship Id="rId1" Type="http://schemas.microsoft.com/office/2007/relationships/media" Target="../media/media16.mp4"/><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17.wm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5">
          <a:fgClr>
            <a:schemeClr val="bg2">
              <a:lumMod val="90000"/>
            </a:schemeClr>
          </a:fgClr>
          <a:bgClr>
            <a:schemeClr val="bg1"/>
          </a:bgClr>
        </a:patt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857638" y="1047482"/>
            <a:ext cx="8596668" cy="1320800"/>
          </a:xfrm>
        </p:spPr>
        <p:txBody>
          <a:bodyPr>
            <a:normAutofit/>
          </a:bodyPr>
          <a:lstStyle/>
          <a:p>
            <a:pPr algn="ctr"/>
            <a:r>
              <a:rPr lang="fa-IR" sz="4800" b="1" dirty="0" smtClean="0">
                <a:solidFill>
                  <a:schemeClr val="accent2">
                    <a:lumMod val="50000"/>
                  </a:schemeClr>
                </a:solidFill>
                <a:cs typeface="B Lotus" panose="00000400000000000000" pitchFamily="2" charset="-78"/>
              </a:rPr>
              <a:t>به نام خدا</a:t>
            </a:r>
            <a:endParaRPr lang="en-US" sz="4800" b="1" dirty="0">
              <a:solidFill>
                <a:schemeClr val="accent2">
                  <a:lumMod val="50000"/>
                </a:schemeClr>
              </a:solidFill>
              <a:cs typeface="B Lotus" panose="00000400000000000000" pitchFamily="2" charset="-78"/>
            </a:endParaRPr>
          </a:p>
        </p:txBody>
      </p:sp>
      <p:sp>
        <p:nvSpPr>
          <p:cNvPr id="5" name="Content Placeholder 4"/>
          <p:cNvSpPr>
            <a:spLocks noGrp="1"/>
          </p:cNvSpPr>
          <p:nvPr>
            <p:ph idx="1"/>
          </p:nvPr>
        </p:nvSpPr>
        <p:spPr>
          <a:xfrm>
            <a:off x="857638" y="3113625"/>
            <a:ext cx="8596668" cy="3880773"/>
          </a:xfrm>
        </p:spPr>
        <p:txBody>
          <a:bodyPr/>
          <a:lstStyle/>
          <a:p>
            <a:pPr marL="0" indent="0" algn="ctr" rtl="1">
              <a:buNone/>
            </a:pPr>
            <a:r>
              <a:rPr lang="fa-IR" sz="4000" b="1" dirty="0" smtClean="0">
                <a:cs typeface="B Lotus" panose="00000400000000000000" pitchFamily="2" charset="-78"/>
              </a:rPr>
              <a:t>پاورپوینت درس یادگیری حرکتی</a:t>
            </a:r>
          </a:p>
          <a:p>
            <a:pPr marL="0" indent="0" algn="ctr" rtl="1">
              <a:buNone/>
            </a:pPr>
            <a:r>
              <a:rPr lang="fa-IR" sz="4000" b="1" dirty="0" smtClean="0">
                <a:cs typeface="B Lotus" panose="00000400000000000000" pitchFamily="2" charset="-78"/>
              </a:rPr>
              <a:t>استاد مربوطه : زهره رشادت جو</a:t>
            </a:r>
          </a:p>
          <a:p>
            <a:pPr marL="0" indent="0" algn="ctr" rtl="1">
              <a:buNone/>
            </a:pPr>
            <a:endParaRPr lang="fa-IR" sz="4000" dirty="0">
              <a:cs typeface="B Lotus" panose="00000400000000000000" pitchFamily="2" charset="-78"/>
            </a:endParaRPr>
          </a:p>
          <a:p>
            <a:pPr marL="0" indent="0" algn="ctr" rtl="1">
              <a:buNone/>
            </a:pPr>
            <a:endParaRPr lang="fa-IR" sz="4000" dirty="0" smtClean="0">
              <a:cs typeface="B Lotus" panose="00000400000000000000" pitchFamily="2" charset="-78"/>
            </a:endParaRPr>
          </a:p>
          <a:p>
            <a:pPr marL="0" indent="0" algn="ctr" rtl="1">
              <a:buNone/>
            </a:pPr>
            <a:endParaRPr lang="fa-IR" sz="4000" dirty="0">
              <a:cs typeface="B Lotus" panose="00000400000000000000" pitchFamily="2" charset="-78"/>
            </a:endParaRPr>
          </a:p>
          <a:p>
            <a:pPr marL="0" indent="0" algn="ctr" rtl="1">
              <a:buNone/>
            </a:pPr>
            <a:endParaRPr lang="fa-IR" sz="4000" dirty="0" smtClean="0">
              <a:cs typeface="B Lotus" panose="00000400000000000000" pitchFamily="2" charset="-78"/>
            </a:endParaRPr>
          </a:p>
          <a:p>
            <a:pPr marL="0" indent="0" algn="ctr" rtl="1">
              <a:buNone/>
            </a:pPr>
            <a:endParaRPr lang="fa-IR" sz="4000" dirty="0">
              <a:cs typeface="B Lotus" panose="00000400000000000000" pitchFamily="2" charset="-78"/>
            </a:endParaRPr>
          </a:p>
          <a:p>
            <a:pPr marL="0" indent="0" algn="ctr" rtl="1">
              <a:buNone/>
            </a:pPr>
            <a:endParaRPr lang="fa-IR" sz="4000" dirty="0" smtClean="0">
              <a:cs typeface="B Lotus" panose="00000400000000000000" pitchFamily="2" charset="-78"/>
            </a:endParaRPr>
          </a:p>
          <a:p>
            <a:pPr marL="0" indent="0" algn="ctr" rtl="1">
              <a:buNone/>
            </a:pPr>
            <a:endParaRPr lang="fa-IR" sz="4000" dirty="0">
              <a:cs typeface="B Lotus" panose="00000400000000000000" pitchFamily="2" charset="-78"/>
            </a:endParaRPr>
          </a:p>
          <a:p>
            <a:pPr marL="0" indent="0" algn="ctr" rtl="1">
              <a:buNone/>
            </a:pPr>
            <a:endParaRPr lang="fa-IR" sz="4000" dirty="0" smtClean="0">
              <a:cs typeface="B Lotus" panose="00000400000000000000" pitchFamily="2" charset="-78"/>
            </a:endParaRPr>
          </a:p>
          <a:p>
            <a:pPr marL="0" indent="0" algn="ctr" rtl="1">
              <a:buNone/>
            </a:pP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42879" y="6096000"/>
            <a:ext cx="609600" cy="609600"/>
          </a:xfrm>
          <a:prstGeom prst="rect">
            <a:avLst/>
          </a:prstGeom>
        </p:spPr>
      </p:pic>
    </p:spTree>
    <p:extLst>
      <p:ext uri="{BB962C8B-B14F-4D97-AF65-F5344CB8AC3E}">
        <p14:creationId xmlns:p14="http://schemas.microsoft.com/office/powerpoint/2010/main" val="1906667674"/>
      </p:ext>
    </p:extLst>
  </p:cSld>
  <p:clrMapOvr>
    <a:masterClrMapping/>
  </p:clrMapOvr>
  <mc:AlternateContent xmlns:mc="http://schemas.openxmlformats.org/markup-compatibility/2006" xmlns:p14="http://schemas.microsoft.com/office/powerpoint/2010/main">
    <mc:Choice Requires="p14">
      <p:transition spd="slow" p14:dur="2000" advTm="38811"/>
    </mc:Choice>
    <mc:Fallback xmlns="">
      <p:transition spd="slow" advTm="38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5486" y="353008"/>
            <a:ext cx="8596668" cy="1320800"/>
          </a:xfrm>
        </p:spPr>
        <p:txBody>
          <a:bodyPr>
            <a:noAutofit/>
          </a:bodyPr>
          <a:lstStyle/>
          <a:p>
            <a:pPr algn="ctr" rtl="1">
              <a:lnSpc>
                <a:spcPct val="150000"/>
              </a:lnSpc>
            </a:pPr>
            <a:r>
              <a:rPr lang="fa-IR" sz="2400" dirty="0">
                <a:solidFill>
                  <a:schemeClr val="tx1"/>
                </a:solidFill>
                <a:cs typeface="B Lotus" panose="00000400000000000000" pitchFamily="2" charset="-78"/>
              </a:rPr>
              <a:t>در </a:t>
            </a:r>
            <a:r>
              <a:rPr lang="fa-IR" sz="2400" dirty="0" smtClean="0">
                <a:solidFill>
                  <a:schemeClr val="tx1"/>
                </a:solidFill>
                <a:cs typeface="B Lotus" panose="00000400000000000000" pitchFamily="2" charset="-78"/>
              </a:rPr>
              <a:t>مهارت هاي </a:t>
            </a:r>
            <a:r>
              <a:rPr lang="fa-IR" sz="2400" dirty="0">
                <a:solidFill>
                  <a:schemeClr val="tx1"/>
                </a:solidFill>
                <a:cs typeface="B Lotus" panose="00000400000000000000" pitchFamily="2" charset="-78"/>
              </a:rPr>
              <a:t>بسته اجراكننده از قبل و بدون اينكه تحت فشار زمان باشد مي‎تواند تقاضاهاي محيطي و حركتي را از پيش ارزيابي نموده، </a:t>
            </a:r>
            <a:r>
              <a:rPr lang="fa-IR" sz="2400" dirty="0" smtClean="0">
                <a:solidFill>
                  <a:schemeClr val="tx1"/>
                </a:solidFill>
                <a:cs typeface="B Lotus" panose="00000400000000000000" pitchFamily="2" charset="-78"/>
              </a:rPr>
              <a:t>پاسخ هاي </a:t>
            </a:r>
            <a:r>
              <a:rPr lang="fa-IR" sz="2400" dirty="0">
                <a:solidFill>
                  <a:schemeClr val="tx1"/>
                </a:solidFill>
                <a:cs typeface="B Lotus" panose="00000400000000000000" pitchFamily="2" charset="-78"/>
              </a:rPr>
              <a:t>حركتي خود را از قبل سازمان بدهد و بدون نياز به تغيير دادن، آنها را پياده كند</a:t>
            </a:r>
            <a:r>
              <a:rPr lang="fa-IR" sz="2400" dirty="0" smtClean="0">
                <a:solidFill>
                  <a:schemeClr val="tx1"/>
                </a:solidFill>
                <a:cs typeface="B Lotus" panose="00000400000000000000" pitchFamily="2" charset="-78"/>
              </a:rPr>
              <a:t>.</a:t>
            </a:r>
            <a:br>
              <a:rPr lang="fa-IR" sz="2400" dirty="0" smtClean="0">
                <a:solidFill>
                  <a:schemeClr val="tx1"/>
                </a:solidFill>
                <a:cs typeface="B Lotus" panose="00000400000000000000" pitchFamily="2" charset="-78"/>
              </a:rPr>
            </a:br>
            <a:r>
              <a:rPr lang="fa-IR" sz="2400" dirty="0">
                <a:solidFill>
                  <a:schemeClr val="tx1"/>
                </a:solidFill>
                <a:cs typeface="B Lotus" panose="00000400000000000000" pitchFamily="2" charset="-78"/>
              </a:rPr>
              <a:t/>
            </a:r>
            <a:br>
              <a:rPr lang="fa-IR" sz="2400" dirty="0">
                <a:solidFill>
                  <a:schemeClr val="tx1"/>
                </a:solidFill>
                <a:cs typeface="B Lotus" panose="00000400000000000000" pitchFamily="2" charset="-78"/>
              </a:rPr>
            </a:br>
            <a:endParaRPr lang="en-US" sz="2400" dirty="0">
              <a:solidFill>
                <a:schemeClr val="tx1"/>
              </a:solidFill>
              <a:cs typeface="B Lotus" panose="00000400000000000000" pitchFamily="2" charset="-78"/>
            </a:endParaRPr>
          </a:p>
        </p:txBody>
      </p:sp>
      <p:graphicFrame>
        <p:nvGraphicFramePr>
          <p:cNvPr id="17" name="Diagram 16"/>
          <p:cNvGraphicFramePr/>
          <p:nvPr>
            <p:extLst>
              <p:ext uri="{D42A27DB-BD31-4B8C-83A1-F6EECF244321}">
                <p14:modId xmlns:p14="http://schemas.microsoft.com/office/powerpoint/2010/main" val="2923127618"/>
              </p:ext>
            </p:extLst>
          </p:nvPr>
        </p:nvGraphicFramePr>
        <p:xfrm>
          <a:off x="724427" y="2305318"/>
          <a:ext cx="7595326" cy="37033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17842996"/>
      </p:ext>
    </p:extLst>
  </p:cSld>
  <p:clrMapOvr>
    <a:masterClrMapping/>
  </p:clrMapOvr>
  <mc:AlternateContent xmlns:mc="http://schemas.openxmlformats.org/markup-compatibility/2006" xmlns:p14="http://schemas.microsoft.com/office/powerpoint/2010/main">
    <mc:Choice Requires="p14">
      <p:transition spd="slow" p14:dur="2000" advTm="172619"/>
    </mc:Choice>
    <mc:Fallback xmlns="">
      <p:transition spd="slow" advTm="172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815665"/>
            <a:ext cx="8596668" cy="1320800"/>
          </a:xfrm>
        </p:spPr>
        <p:txBody>
          <a:bodyPr/>
          <a:lstStyle/>
          <a:p>
            <a:pPr algn="ctr"/>
            <a:r>
              <a:rPr lang="fa-IR" dirty="0" smtClean="0">
                <a:solidFill>
                  <a:schemeClr val="accent6">
                    <a:lumMod val="50000"/>
                  </a:schemeClr>
                </a:solidFill>
                <a:cs typeface="B Titr" panose="00000700000000000000" pitchFamily="2" charset="-78"/>
              </a:rPr>
              <a:t>مهارت هاي </a:t>
            </a:r>
            <a:r>
              <a:rPr lang="fa-IR" dirty="0">
                <a:solidFill>
                  <a:schemeClr val="accent6">
                    <a:lumMod val="50000"/>
                  </a:schemeClr>
                </a:solidFill>
                <a:cs typeface="B Titr" panose="00000700000000000000" pitchFamily="2" charset="-78"/>
              </a:rPr>
              <a:t>مداوم، مجرد و زنجيره­اي</a:t>
            </a:r>
            <a:br>
              <a:rPr lang="fa-IR" dirty="0">
                <a:solidFill>
                  <a:schemeClr val="accent6">
                    <a:lumMod val="50000"/>
                  </a:schemeClr>
                </a:solidFill>
                <a:cs typeface="B Titr" panose="00000700000000000000" pitchFamily="2" charset="-78"/>
              </a:rPr>
            </a:br>
            <a:endParaRPr lang="en-US" dirty="0">
              <a:solidFill>
                <a:schemeClr val="accent6">
                  <a:lumMod val="50000"/>
                </a:schemeClr>
              </a:solidFill>
              <a:cs typeface="B Titr" panose="00000700000000000000" pitchFamily="2" charset="-78"/>
            </a:endParaRPr>
          </a:p>
        </p:txBody>
      </p:sp>
      <p:sp>
        <p:nvSpPr>
          <p:cNvPr id="3" name="Content Placeholder 2"/>
          <p:cNvSpPr>
            <a:spLocks noGrp="1"/>
          </p:cNvSpPr>
          <p:nvPr>
            <p:ph idx="1"/>
          </p:nvPr>
        </p:nvSpPr>
        <p:spPr>
          <a:xfrm>
            <a:off x="677334" y="1825735"/>
            <a:ext cx="8596668" cy="4697411"/>
          </a:xfrm>
        </p:spPr>
        <p:txBody>
          <a:bodyPr>
            <a:normAutofit/>
          </a:bodyPr>
          <a:lstStyle/>
          <a:p>
            <a:pPr algn="just" rtl="1"/>
            <a:r>
              <a:rPr lang="fa-IR" altLang="zh-CN" sz="2400" dirty="0" smtClean="0">
                <a:latin typeface="Arial" panose="020B0604020202020204" pitchFamily="34" charset="0"/>
                <a:cs typeface="B Lotus" panose="00000400000000000000" pitchFamily="2" charset="-78"/>
              </a:rPr>
              <a:t>طرح دومی که برای طبقه بندی مهارت ها مورد توجه قرار می گیرد آن است که تا چه میزان و اندازه یک حرکت جریان دارد یا اینکه کوتاه و مجرد عمل می شود.</a:t>
            </a:r>
          </a:p>
          <a:p>
            <a:pPr algn="just" rtl="1"/>
            <a:r>
              <a:rPr lang="fa-IR" altLang="zh-CN" sz="2400" dirty="0">
                <a:latin typeface="Arial" panose="020B0604020202020204" pitchFamily="34" charset="0"/>
                <a:cs typeface="B Lotus" panose="00000400000000000000" pitchFamily="2" charset="-78"/>
              </a:rPr>
              <a:t> </a:t>
            </a:r>
            <a:r>
              <a:rPr lang="fa-IR" altLang="zh-CN" sz="2400" u="sng" dirty="0">
                <a:latin typeface="Arial" panose="020B0604020202020204" pitchFamily="34" charset="0"/>
                <a:cs typeface="B Lotus" panose="00000400000000000000" pitchFamily="2" charset="-78"/>
              </a:rPr>
              <a:t>مهارت مجرد</a:t>
            </a:r>
            <a:r>
              <a:rPr lang="fa-IR" altLang="zh-CN" sz="2400" dirty="0">
                <a:latin typeface="Arial" panose="020B0604020202020204" pitchFamily="34" charset="0"/>
                <a:cs typeface="B Lotus" panose="00000400000000000000" pitchFamily="2" charset="-78"/>
              </a:rPr>
              <a:t> كه به طور روشن نقطه شروع آن مشخص است و در زماني بسيار كوتاه اجرا مي‎شود مانند پرتاپ يا شوت كردن يك </a:t>
            </a:r>
            <a:r>
              <a:rPr lang="fa-IR" altLang="zh-CN" sz="2400" dirty="0" smtClean="0">
                <a:latin typeface="Arial" panose="020B0604020202020204" pitchFamily="34" charset="0"/>
                <a:cs typeface="B Lotus" panose="00000400000000000000" pitchFamily="2" charset="-78"/>
              </a:rPr>
              <a:t>توپ یا گرفتن یک توپ از هوا.</a:t>
            </a:r>
          </a:p>
          <a:p>
            <a:pPr algn="just" rtl="1"/>
            <a:r>
              <a:rPr lang="fa-IR" altLang="zh-CN" sz="2400" u="sng" dirty="0" smtClean="0">
                <a:latin typeface="Arial" panose="020B0604020202020204" pitchFamily="34" charset="0"/>
                <a:cs typeface="B Lotus" panose="00000400000000000000" pitchFamily="2" charset="-78"/>
              </a:rPr>
              <a:t>مهارت </a:t>
            </a:r>
            <a:r>
              <a:rPr lang="fa-IR" altLang="zh-CN" sz="2400" u="sng" dirty="0">
                <a:latin typeface="Arial" panose="020B0604020202020204" pitchFamily="34" charset="0"/>
                <a:cs typeface="B Lotus" panose="00000400000000000000" pitchFamily="2" charset="-78"/>
              </a:rPr>
              <a:t>مداوم</a:t>
            </a:r>
            <a:r>
              <a:rPr lang="fa-IR" altLang="zh-CN" sz="2400" dirty="0">
                <a:latin typeface="Arial" panose="020B0604020202020204" pitchFamily="34" charset="0"/>
                <a:cs typeface="B Lotus" panose="00000400000000000000" pitchFamily="2" charset="-78"/>
              </a:rPr>
              <a:t> كه آغاز و پايان مشخصي ندارد و رفتار اجراكننده مدت زيادي جريان </a:t>
            </a:r>
            <a:r>
              <a:rPr lang="fa-IR" altLang="zh-CN" sz="2400" dirty="0" smtClean="0">
                <a:latin typeface="Arial" panose="020B0604020202020204" pitchFamily="34" charset="0"/>
                <a:cs typeface="B Lotus" panose="00000400000000000000" pitchFamily="2" charset="-78"/>
              </a:rPr>
              <a:t>دارد</a:t>
            </a:r>
            <a:r>
              <a:rPr lang="fa-IR" altLang="zh-CN" sz="2400" dirty="0">
                <a:latin typeface="Arial" panose="020B0604020202020204" pitchFamily="34" charset="0"/>
                <a:cs typeface="B Lotus" panose="00000400000000000000" pitchFamily="2" charset="-78"/>
              </a:rPr>
              <a:t> </a:t>
            </a:r>
            <a:r>
              <a:rPr lang="fa-IR" altLang="zh-CN" sz="2400" dirty="0" smtClean="0">
                <a:latin typeface="Arial" panose="020B0604020202020204" pitchFamily="34" charset="0"/>
                <a:cs typeface="B Lotus" panose="00000400000000000000" pitchFamily="2" charset="-78"/>
              </a:rPr>
              <a:t>مانند شنا کردن، دویدن  یا دوچرخه سواری.</a:t>
            </a:r>
          </a:p>
          <a:p>
            <a:pPr algn="just" rtl="1"/>
            <a:r>
              <a:rPr lang="fa-IR" altLang="zh-CN" sz="2400" dirty="0" smtClean="0">
                <a:latin typeface="Arial" panose="020B0604020202020204" pitchFamily="34" charset="0"/>
                <a:cs typeface="B Lotus" panose="00000400000000000000" pitchFamily="2" charset="-78"/>
              </a:rPr>
              <a:t>یکی از مهارت های مداوم مهم، تعقیب کردن است. در این حالت اجرا کننده با کنترل حرکات اندام خود به وسیله یک دسته، اهرم، چرخ یا سایر وسایل سعی می کند حرکات یک نقطه یا هدف را تعقیب کند. هدایت ماشین در جاده نوعی حرکت تعقیبی است. به طوری که حرکت دست روی فرمان باعث راندن ماشین در داخل جاده پرپیچ و خم می شود.</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22707439"/>
      </p:ext>
    </p:extLst>
  </p:cSld>
  <p:clrMapOvr>
    <a:masterClrMapping/>
  </p:clrMapOvr>
  <mc:AlternateContent xmlns:mc="http://schemas.openxmlformats.org/markup-compatibility/2006" xmlns:p14="http://schemas.microsoft.com/office/powerpoint/2010/main">
    <mc:Choice Requires="p14">
      <p:transition spd="slow" p14:dur="2000" advTm="187797"/>
    </mc:Choice>
    <mc:Fallback xmlns="">
      <p:transition spd="slow" advTm="187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3200" dirty="0" smtClean="0">
                <a:solidFill>
                  <a:srgbClr val="0070C0"/>
                </a:solidFill>
                <a:cs typeface="B Titr" panose="00000700000000000000" pitchFamily="2" charset="-78"/>
              </a:rPr>
              <a:t> </a:t>
            </a:r>
            <a:endParaRPr lang="en-US" sz="3200" dirty="0">
              <a:solidFill>
                <a:srgbClr val="0070C0"/>
              </a:solidFill>
              <a:cs typeface="B Titr" panose="00000700000000000000" pitchFamily="2" charset="-78"/>
            </a:endParaRPr>
          </a:p>
        </p:txBody>
      </p:sp>
      <p:sp>
        <p:nvSpPr>
          <p:cNvPr id="5" name="Content Placeholder 4"/>
          <p:cNvSpPr>
            <a:spLocks noGrp="1"/>
          </p:cNvSpPr>
          <p:nvPr>
            <p:ph idx="1"/>
          </p:nvPr>
        </p:nvSpPr>
        <p:spPr>
          <a:xfrm>
            <a:off x="509908" y="1478005"/>
            <a:ext cx="8596668" cy="3880773"/>
          </a:xfrm>
        </p:spPr>
        <p:txBody>
          <a:bodyPr/>
          <a:lstStyle/>
          <a:p>
            <a:pPr algn="just" rtl="1"/>
            <a:r>
              <a:rPr lang="fa-IR" sz="2400" dirty="0">
                <a:cs typeface="B Lotus" panose="00000400000000000000" pitchFamily="2" charset="-78"/>
              </a:rPr>
              <a:t>در بين دو نقطه قطبي پيوستار ياد شده، </a:t>
            </a:r>
            <a:r>
              <a:rPr lang="fa-IR" sz="2400" u="sng" dirty="0">
                <a:cs typeface="B Lotus" panose="00000400000000000000" pitchFamily="2" charset="-78"/>
              </a:rPr>
              <a:t>مهارت هاي زنجيره­اي</a:t>
            </a:r>
            <a:r>
              <a:rPr lang="fa-IR" sz="2400" dirty="0">
                <a:cs typeface="B Lotus" panose="00000400000000000000" pitchFamily="2" charset="-78"/>
              </a:rPr>
              <a:t> قرار دارند، آنها گروهي از مهارت هاي مجردند كه زنجيروار به هم متصل شده، پشت سر هم اجرا مي‎شوند تا عمل پيچيده و مشكل تري را به وجود آورند. </a:t>
            </a:r>
            <a:endParaRPr lang="fa-IR" sz="2400" dirty="0" smtClean="0">
              <a:cs typeface="B Lotus" panose="00000400000000000000" pitchFamily="2" charset="-78"/>
            </a:endParaRPr>
          </a:p>
          <a:p>
            <a:pPr algn="just" rtl="1"/>
            <a:r>
              <a:rPr lang="fa-IR" sz="2400" dirty="0" smtClean="0">
                <a:cs typeface="B Lotus" panose="00000400000000000000" pitchFamily="2" charset="-78"/>
              </a:rPr>
              <a:t>واژه زنجیره ای نشان دهنده آن است که ترتیب اجرای هریک از مهارت های مجرد در این مجموعه بسیار مهم است و باید در جای خود عمل شود تا نتیجه کار موفقیت آمیز باشد. مانند یک برنامه زمینی ژیمناستیک .</a:t>
            </a:r>
          </a:p>
          <a:p>
            <a:pPr algn="just" rtl="1"/>
            <a:r>
              <a:rPr lang="fa-IR" sz="2400" dirty="0">
                <a:solidFill>
                  <a:srgbClr val="2C3C43"/>
                </a:solidFill>
                <a:cs typeface="B Lotus" panose="00000400000000000000" pitchFamily="2" charset="-78"/>
              </a:rPr>
              <a:t>مهارت هاي زنجيره­اي به اين دليل با مهارت هاي مجرد تفاوت دارند كه در زمان نسبتاً ‎بلندتري اجرا و به يكديگر متصل مي شوند. با وجود اين هر يك از اجزاي آنها داراي نقطه شروع و پايان قابل تشخيصي است.</a:t>
            </a:r>
            <a:endParaRPr lang="fa-IR" sz="2400" dirty="0">
              <a:cs typeface="B Lotus" panose="00000400000000000000" pitchFamily="2" charset="-78"/>
            </a:endParaRPr>
          </a:p>
          <a:p>
            <a:pPr algn="r" rtl="1"/>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73954328"/>
      </p:ext>
    </p:extLst>
  </p:cSld>
  <p:clrMapOvr>
    <a:masterClrMapping/>
  </p:clrMapOvr>
  <mc:AlternateContent xmlns:mc="http://schemas.openxmlformats.org/markup-compatibility/2006" xmlns:p14="http://schemas.microsoft.com/office/powerpoint/2010/main">
    <mc:Choice Requires="p14">
      <p:transition spd="slow" p14:dur="2000" advTm="169234"/>
    </mc:Choice>
    <mc:Fallback xmlns="">
      <p:transition spd="slow" advTm="169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818" y="609600"/>
            <a:ext cx="8596668" cy="1320800"/>
          </a:xfrm>
        </p:spPr>
        <p:txBody>
          <a:bodyPr>
            <a:noAutofit/>
          </a:bodyPr>
          <a:lstStyle/>
          <a:p>
            <a:pPr algn="ctr"/>
            <a:r>
              <a:rPr lang="fa-IR" sz="2400" dirty="0">
                <a:solidFill>
                  <a:srgbClr val="2C3C43"/>
                </a:solidFill>
                <a:cs typeface="B Lotus" panose="00000400000000000000" pitchFamily="2" charset="-78"/>
              </a:rPr>
              <a:t/>
            </a:r>
            <a:br>
              <a:rPr lang="fa-IR" sz="2400" dirty="0">
                <a:solidFill>
                  <a:srgbClr val="2C3C43"/>
                </a:solidFill>
                <a:cs typeface="B Lotus" panose="00000400000000000000" pitchFamily="2" charset="-78"/>
              </a:rPr>
            </a:br>
            <a:endParaRPr lang="en-US" sz="2400" dirty="0">
              <a:solidFill>
                <a:srgbClr val="2C3C43"/>
              </a:solidFill>
              <a:cs typeface="B Lotus" panose="00000400000000000000" pitchFamily="2" charset="-78"/>
            </a:endParaRPr>
          </a:p>
        </p:txBody>
      </p:sp>
      <p:graphicFrame>
        <p:nvGraphicFramePr>
          <p:cNvPr id="6" name="Diagram 5"/>
          <p:cNvGraphicFramePr/>
          <p:nvPr>
            <p:extLst>
              <p:ext uri="{D42A27DB-BD31-4B8C-83A1-F6EECF244321}">
                <p14:modId xmlns:p14="http://schemas.microsoft.com/office/powerpoint/2010/main" val="684998366"/>
              </p:ext>
            </p:extLst>
          </p:nvPr>
        </p:nvGraphicFramePr>
        <p:xfrm>
          <a:off x="104243" y="1339403"/>
          <a:ext cx="9118243" cy="37735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57232007"/>
      </p:ext>
    </p:extLst>
  </p:cSld>
  <p:clrMapOvr>
    <a:masterClrMapping/>
  </p:clrMapOvr>
  <mc:AlternateContent xmlns:mc="http://schemas.openxmlformats.org/markup-compatibility/2006" xmlns:p14="http://schemas.microsoft.com/office/powerpoint/2010/main">
    <mc:Choice Requires="p14">
      <p:transition spd="slow" p14:dur="2000" advTm="86149"/>
    </mc:Choice>
    <mc:Fallback xmlns="">
      <p:transition spd="slow" advTm="86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802785"/>
            <a:ext cx="8596668" cy="1320800"/>
          </a:xfrm>
        </p:spPr>
        <p:txBody>
          <a:bodyPr/>
          <a:lstStyle/>
          <a:p>
            <a:pPr algn="ctr"/>
            <a:r>
              <a:rPr lang="fa-IR" dirty="0" smtClean="0">
                <a:solidFill>
                  <a:schemeClr val="accent6">
                    <a:lumMod val="50000"/>
                  </a:schemeClr>
                </a:solidFill>
                <a:cs typeface="B Titr" panose="00000700000000000000" pitchFamily="2" charset="-78"/>
              </a:rPr>
              <a:t>مهارت های حرکتی و شناختی</a:t>
            </a:r>
            <a:endParaRPr lang="en-US" dirty="0">
              <a:solidFill>
                <a:schemeClr val="accent6">
                  <a:lumMod val="50000"/>
                </a:schemeClr>
              </a:solidFill>
              <a:cs typeface="B Titr" panose="00000700000000000000" pitchFamily="2" charset="-78"/>
            </a:endParaRPr>
          </a:p>
        </p:txBody>
      </p:sp>
      <p:sp>
        <p:nvSpPr>
          <p:cNvPr id="3" name="Content Placeholder 2"/>
          <p:cNvSpPr>
            <a:spLocks noGrp="1"/>
          </p:cNvSpPr>
          <p:nvPr>
            <p:ph idx="1"/>
          </p:nvPr>
        </p:nvSpPr>
        <p:spPr>
          <a:xfrm>
            <a:off x="677334" y="2031803"/>
            <a:ext cx="8596668" cy="3880773"/>
          </a:xfrm>
        </p:spPr>
        <p:txBody>
          <a:bodyPr>
            <a:normAutofit/>
          </a:bodyPr>
          <a:lstStyle/>
          <a:p>
            <a:pPr algn="just" rtl="1">
              <a:buFont typeface="Wingdings" panose="05000000000000000000" pitchFamily="2" charset="2"/>
              <a:buChar char="Ø"/>
            </a:pPr>
            <a:r>
              <a:rPr lang="fa-IR" sz="2400" dirty="0" smtClean="0">
                <a:cs typeface="B Lotus" panose="00000400000000000000" pitchFamily="2" charset="-78"/>
              </a:rPr>
              <a:t>در یک مهارت </a:t>
            </a:r>
            <a:r>
              <a:rPr lang="fa-IR" sz="2400" dirty="0">
                <a:cs typeface="B Lotus" panose="00000400000000000000" pitchFamily="2" charset="-78"/>
              </a:rPr>
              <a:t>حركتي، تعيين كننده اصلي </a:t>
            </a:r>
            <a:r>
              <a:rPr lang="fa-IR" sz="2400" dirty="0" smtClean="0">
                <a:cs typeface="B Lotus" panose="00000400000000000000" pitchFamily="2" charset="-78"/>
              </a:rPr>
              <a:t>موفقيت، </a:t>
            </a:r>
            <a:r>
              <a:rPr lang="fa-IR" sz="2400" dirty="0">
                <a:cs typeface="B Lotus" panose="00000400000000000000" pitchFamily="2" charset="-78"/>
              </a:rPr>
              <a:t>كيفيت اجراي خود مهارت </a:t>
            </a:r>
            <a:r>
              <a:rPr lang="fa-IR" sz="2400" dirty="0" smtClean="0">
                <a:cs typeface="B Lotus" panose="00000400000000000000" pitchFamily="2" charset="-78"/>
              </a:rPr>
              <a:t>است. </a:t>
            </a:r>
            <a:r>
              <a:rPr lang="fa-IR" sz="2400" dirty="0">
                <a:cs typeface="B Lotus" panose="00000400000000000000" pitchFamily="2" charset="-78"/>
              </a:rPr>
              <a:t>ادراك و تصميم گيري درباره نوع حركت تقريباً دخالت </a:t>
            </a:r>
            <a:r>
              <a:rPr lang="fa-IR" sz="2400" dirty="0" smtClean="0">
                <a:cs typeface="B Lotus" panose="00000400000000000000" pitchFamily="2" charset="-78"/>
              </a:rPr>
              <a:t>ندارد</a:t>
            </a:r>
            <a:r>
              <a:rPr lang="fa-IR" sz="2400" dirty="0">
                <a:cs typeface="B Lotus" panose="00000400000000000000" pitchFamily="2" charset="-78"/>
              </a:rPr>
              <a:t>.</a:t>
            </a:r>
          </a:p>
          <a:p>
            <a:pPr algn="just" rtl="1">
              <a:buFont typeface="Wingdings" panose="05000000000000000000" pitchFamily="2" charset="2"/>
              <a:buChar char="Ø"/>
            </a:pPr>
            <a:r>
              <a:rPr lang="fa-IR" sz="2400" dirty="0">
                <a:cs typeface="B Lotus" panose="00000400000000000000" pitchFamily="2" charset="-78"/>
              </a:rPr>
              <a:t>از طرف ديگر در يك مهارت شناختي ماهيت و كيفيت حركت مخالف مهم نيست، اما تصميم گيري در خصوص انتخاب و نوع حركت بسيار مهم </a:t>
            </a:r>
            <a:r>
              <a:rPr lang="fa-IR" sz="2400" dirty="0" smtClean="0">
                <a:cs typeface="B Lotus" panose="00000400000000000000" pitchFamily="2" charset="-78"/>
              </a:rPr>
              <a:t>است.</a:t>
            </a:r>
            <a:endParaRPr lang="fa-IR" sz="2400" dirty="0">
              <a:cs typeface="B Lotus" panose="00000400000000000000" pitchFamily="2" charset="-78"/>
            </a:endParaRPr>
          </a:p>
          <a:p>
            <a:pPr algn="just" rtl="1">
              <a:buFont typeface="Wingdings" panose="05000000000000000000" pitchFamily="2" charset="2"/>
              <a:buChar char="Ø"/>
            </a:pPr>
            <a:r>
              <a:rPr lang="fa-IR" sz="2400" dirty="0">
                <a:cs typeface="B Lotus" panose="00000400000000000000" pitchFamily="2" charset="-78"/>
              </a:rPr>
              <a:t>مهارت شناختي عمدتاً به انتخاب نوع حركت وابسته است، مهارت حركتي به كيفيت و چگونگي اجراي مهارت اهميت بيشتري مي‎</a:t>
            </a:r>
            <a:r>
              <a:rPr lang="fa-IR" sz="2400" dirty="0" smtClean="0">
                <a:cs typeface="B Lotus" panose="00000400000000000000" pitchFamily="2" charset="-78"/>
              </a:rPr>
              <a:t>دهد.</a:t>
            </a:r>
          </a:p>
          <a:p>
            <a:pPr algn="just" rtl="1">
              <a:buFont typeface="Wingdings" panose="05000000000000000000" pitchFamily="2" charset="2"/>
              <a:buChar char="Ø"/>
            </a:pPr>
            <a:endParaRPr lang="fa-IR" sz="2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53085647"/>
      </p:ext>
    </p:extLst>
  </p:cSld>
  <p:clrMapOvr>
    <a:masterClrMapping/>
  </p:clrMapOvr>
  <mc:AlternateContent xmlns:mc="http://schemas.openxmlformats.org/markup-compatibility/2006" xmlns:p14="http://schemas.microsoft.com/office/powerpoint/2010/main">
    <mc:Choice Requires="p14">
      <p:transition spd="slow" p14:dur="2000" advTm="138997"/>
    </mc:Choice>
    <mc:Fallback xmlns="">
      <p:transition spd="slow" advTm="138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150" y="622479"/>
            <a:ext cx="8596668" cy="1320800"/>
          </a:xfrm>
        </p:spPr>
        <p:txBody>
          <a:bodyPr/>
          <a:lstStyle/>
          <a:p>
            <a:pPr algn="ctr"/>
            <a:r>
              <a:rPr lang="fa-IR" dirty="0" smtClean="0">
                <a:solidFill>
                  <a:schemeClr val="accent6">
                    <a:lumMod val="50000"/>
                  </a:schemeClr>
                </a:solidFill>
                <a:cs typeface="B Titr" panose="00000700000000000000" pitchFamily="2" charset="-78"/>
              </a:rPr>
              <a:t>بعد مهارت حرکتی-شناختی</a:t>
            </a:r>
            <a:endParaRPr lang="en-US" dirty="0">
              <a:solidFill>
                <a:schemeClr val="accent6">
                  <a:lumMod val="50000"/>
                </a:schemeClr>
              </a:solidFill>
              <a:cs typeface="B Titr" panose="00000700000000000000" pitchFamily="2" charset="-78"/>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31960254"/>
              </p:ext>
            </p:extLst>
          </p:nvPr>
        </p:nvGraphicFramePr>
        <p:xfrm>
          <a:off x="303846" y="1645433"/>
          <a:ext cx="9278036" cy="43947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1781881"/>
      </p:ext>
    </p:extLst>
  </p:cSld>
  <p:clrMapOvr>
    <a:masterClrMapping/>
  </p:clrMapOvr>
  <mc:AlternateContent xmlns:mc="http://schemas.openxmlformats.org/markup-compatibility/2006" xmlns:p14="http://schemas.microsoft.com/office/powerpoint/2010/main">
    <mc:Choice Requires="p14">
      <p:transition spd="slow" p14:dur="2000" advTm="84428"/>
    </mc:Choice>
    <mc:Fallback xmlns="">
      <p:transition spd="slow" advTm="84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89112"/>
            <a:ext cx="8596668" cy="1320800"/>
          </a:xfrm>
        </p:spPr>
        <p:txBody>
          <a:bodyPr/>
          <a:lstStyle/>
          <a:p>
            <a:pPr algn="ctr" rtl="1"/>
            <a:endParaRPr lang="en-US" dirty="0">
              <a:solidFill>
                <a:schemeClr val="accent2">
                  <a:lumMod val="75000"/>
                </a:schemeClr>
              </a:solidFill>
              <a:cs typeface="B Titr" panose="00000700000000000000" pitchFamily="2" charset="-78"/>
            </a:endParaRPr>
          </a:p>
        </p:txBody>
      </p:sp>
      <p:pic>
        <p:nvPicPr>
          <p:cNvPr id="4" name="7669925_40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
        <p:nvSpPr>
          <p:cNvPr id="3" name="Content Placeholder 2"/>
          <p:cNvSpPr>
            <a:spLocks noGrp="1"/>
          </p:cNvSpPr>
          <p:nvPr>
            <p:ph idx="1"/>
          </p:nvPr>
        </p:nvSpPr>
        <p:spPr>
          <a:xfrm>
            <a:off x="3492301" y="5606725"/>
            <a:ext cx="8596668" cy="3880773"/>
          </a:xfrm>
        </p:spPr>
        <p:txBody>
          <a:bodyPr>
            <a:normAutofit/>
          </a:bodyPr>
          <a:lstStyle/>
          <a:p>
            <a:pPr marL="0" indent="0" algn="r" rtl="1">
              <a:buNone/>
            </a:pPr>
            <a:r>
              <a:rPr lang="fa-IR" sz="3200" dirty="0" smtClean="0">
                <a:solidFill>
                  <a:schemeClr val="bg1"/>
                </a:solidFill>
                <a:cs typeface="B Titr" panose="00000700000000000000" pitchFamily="2" charset="-78"/>
              </a:rPr>
              <a:t>موفق و موید باشید</a:t>
            </a:r>
            <a:endParaRPr lang="en-US" sz="3200" dirty="0">
              <a:solidFill>
                <a:schemeClr val="bg1"/>
              </a:solidFill>
              <a:cs typeface="B Titr" panose="00000700000000000000" pitchFamily="2" charset="-78"/>
            </a:endParaRPr>
          </a:p>
        </p:txBody>
      </p:sp>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36513399"/>
      </p:ext>
    </p:extLst>
  </p:cSld>
  <p:clrMapOvr>
    <a:masterClrMapping/>
  </p:clrMapOvr>
  <mc:AlternateContent xmlns:mc="http://schemas.openxmlformats.org/markup-compatibility/2006" xmlns:p14="http://schemas.microsoft.com/office/powerpoint/2010/main">
    <mc:Choice Requires="p14">
      <p:transition spd="slow" p14:dur="2000" advTm="35757"/>
    </mc:Choice>
    <mc:Fallback xmlns="">
      <p:transition spd="slow" advTm="35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777027"/>
            <a:ext cx="8596668" cy="1320800"/>
          </a:xfrm>
        </p:spPr>
        <p:txBody>
          <a:bodyPr/>
          <a:lstStyle/>
          <a:p>
            <a:pPr algn="ctr" rtl="1"/>
            <a:r>
              <a:rPr lang="fa-IR" b="1" u="sng" dirty="0" smtClean="0">
                <a:solidFill>
                  <a:schemeClr val="tx1"/>
                </a:solidFill>
                <a:cs typeface="B Lotus" panose="00000400000000000000" pitchFamily="2" charset="-78"/>
              </a:rPr>
              <a:t>مطالب مورد مطالعه</a:t>
            </a:r>
            <a:endParaRPr lang="en-US" b="1" u="sng" dirty="0">
              <a:solidFill>
                <a:schemeClr val="tx1"/>
              </a:solidFill>
              <a:cs typeface="B Lotus" panose="00000400000000000000" pitchFamily="2" charset="-78"/>
            </a:endParaRPr>
          </a:p>
        </p:txBody>
      </p:sp>
      <p:sp>
        <p:nvSpPr>
          <p:cNvPr id="3" name="Content Placeholder 2"/>
          <p:cNvSpPr>
            <a:spLocks noGrp="1"/>
          </p:cNvSpPr>
          <p:nvPr>
            <p:ph idx="1"/>
          </p:nvPr>
        </p:nvSpPr>
        <p:spPr/>
        <p:txBody>
          <a:bodyPr>
            <a:normAutofit/>
          </a:bodyPr>
          <a:lstStyle/>
          <a:p>
            <a:pPr algn="r" rtl="1">
              <a:buFont typeface="+mj-lt"/>
              <a:buAutoNum type="arabicParenR"/>
            </a:pPr>
            <a:r>
              <a:rPr lang="fa-IR" sz="2400" dirty="0" smtClean="0">
                <a:solidFill>
                  <a:schemeClr val="tx1">
                    <a:lumMod val="95000"/>
                    <a:lumOff val="5000"/>
                  </a:schemeClr>
                </a:solidFill>
                <a:cs typeface="B Lotus" panose="00000400000000000000" pitchFamily="2" charset="-78"/>
              </a:rPr>
              <a:t>تعریف مفاهیم و اصطلاحات یادگیری حرکتی</a:t>
            </a:r>
          </a:p>
          <a:p>
            <a:pPr algn="r" rtl="1">
              <a:buFont typeface="+mj-lt"/>
              <a:buAutoNum type="arabicParenR"/>
            </a:pPr>
            <a:r>
              <a:rPr lang="fa-IR" sz="2400" dirty="0" smtClean="0">
                <a:solidFill>
                  <a:schemeClr val="tx1">
                    <a:lumMod val="95000"/>
                    <a:lumOff val="5000"/>
                  </a:schemeClr>
                </a:solidFill>
                <a:cs typeface="B Lotus" panose="00000400000000000000" pitchFamily="2" charset="-78"/>
              </a:rPr>
              <a:t>طبقه بندی مهارت ها(تمرین، تصمیم گیری، پاسخ، بازخورد، مهارت های باز و بسته)</a:t>
            </a:r>
          </a:p>
          <a:p>
            <a:pPr algn="r" rtl="1">
              <a:buFont typeface="+mj-lt"/>
              <a:buAutoNum type="arabicParenR"/>
            </a:pPr>
            <a:r>
              <a:rPr lang="fa-IR" sz="2400" dirty="0" smtClean="0">
                <a:solidFill>
                  <a:schemeClr val="tx1">
                    <a:lumMod val="95000"/>
                    <a:lumOff val="5000"/>
                  </a:schemeClr>
                </a:solidFill>
                <a:cs typeface="B Lotus" panose="00000400000000000000" pitchFamily="2" charset="-78"/>
              </a:rPr>
              <a:t>روش های تمرین (ثبت یا تنوع در تمرینات)</a:t>
            </a:r>
          </a:p>
          <a:p>
            <a:pPr algn="r" rtl="1">
              <a:buFont typeface="+mj-lt"/>
              <a:buAutoNum type="arabicParenR"/>
            </a:pPr>
            <a:r>
              <a:rPr lang="fa-IR" sz="2400" dirty="0" smtClean="0">
                <a:solidFill>
                  <a:schemeClr val="tx1">
                    <a:lumMod val="95000"/>
                    <a:lumOff val="5000"/>
                  </a:schemeClr>
                </a:solidFill>
                <a:cs typeface="B Lotus" panose="00000400000000000000" pitchFamily="2" charset="-78"/>
              </a:rPr>
              <a:t>ارزش یابی پیشرفت (دقت، فاصله، سرعت، زمان، ارتفاع، وزن)</a:t>
            </a:r>
          </a:p>
          <a:p>
            <a:pPr algn="r" rtl="1">
              <a:buFont typeface="+mj-lt"/>
              <a:buAutoNum type="arabicParenR"/>
            </a:pPr>
            <a:r>
              <a:rPr lang="fa-IR" sz="2400" dirty="0" smtClean="0">
                <a:solidFill>
                  <a:schemeClr val="tx1">
                    <a:lumMod val="95000"/>
                    <a:lumOff val="5000"/>
                  </a:schemeClr>
                </a:solidFill>
                <a:cs typeface="B Lotus" panose="00000400000000000000" pitchFamily="2" charset="-78"/>
              </a:rPr>
              <a:t>زمانبندی(درونی، بیرونی، زمان عکس العمل و زمان حرکت)</a:t>
            </a:r>
            <a:endParaRPr lang="en-US" sz="2400" dirty="0">
              <a:solidFill>
                <a:schemeClr val="tx1">
                  <a:lumMod val="95000"/>
                  <a:lumOff val="5000"/>
                </a:schemeClr>
              </a:solidFill>
              <a:cs typeface="B Lotus"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76617084"/>
      </p:ext>
    </p:extLst>
  </p:cSld>
  <p:clrMapOvr>
    <a:masterClrMapping/>
  </p:clrMapOvr>
  <mc:AlternateContent xmlns:mc="http://schemas.openxmlformats.org/markup-compatibility/2006" xmlns:p14="http://schemas.microsoft.com/office/powerpoint/2010/main">
    <mc:Choice Requires="p14">
      <p:transition spd="slow" p14:dur="2000" advTm="17346"/>
    </mc:Choice>
    <mc:Fallback xmlns="">
      <p:transition spd="slow" advTm="17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815" y="711000"/>
            <a:ext cx="8596668" cy="1320800"/>
          </a:xfrm>
        </p:spPr>
        <p:txBody>
          <a:bodyPr/>
          <a:lstStyle/>
          <a:p>
            <a:pPr algn="r" rtl="1"/>
            <a:r>
              <a:rPr lang="fa-IR" sz="3200" dirty="0" smtClean="0">
                <a:solidFill>
                  <a:schemeClr val="tx1"/>
                </a:solidFill>
                <a:cs typeface="B Titr" panose="00000700000000000000" pitchFamily="2" charset="-78"/>
              </a:rPr>
              <a:t>مقدمه</a:t>
            </a:r>
            <a:endParaRPr lang="en-US" dirty="0">
              <a:solidFill>
                <a:schemeClr val="tx1"/>
              </a:solidFill>
              <a:cs typeface="B Titr" panose="00000700000000000000" pitchFamily="2" charset="-78"/>
            </a:endParaRPr>
          </a:p>
        </p:txBody>
      </p:sp>
      <p:sp>
        <p:nvSpPr>
          <p:cNvPr id="3" name="Content Placeholder 2"/>
          <p:cNvSpPr>
            <a:spLocks noGrp="1"/>
          </p:cNvSpPr>
          <p:nvPr>
            <p:ph idx="1"/>
          </p:nvPr>
        </p:nvSpPr>
        <p:spPr>
          <a:xfrm>
            <a:off x="561424" y="2031800"/>
            <a:ext cx="8596668" cy="5463704"/>
          </a:xfrm>
        </p:spPr>
        <p:txBody>
          <a:bodyPr>
            <a:normAutofit/>
          </a:bodyPr>
          <a:lstStyle/>
          <a:p>
            <a:pPr algn="just" rtl="1"/>
            <a:r>
              <a:rPr lang="fa-IR" sz="2400" dirty="0" smtClean="0">
                <a:solidFill>
                  <a:schemeClr val="tx1">
                    <a:lumMod val="95000"/>
                    <a:lumOff val="5000"/>
                  </a:schemeClr>
                </a:solidFill>
                <a:cs typeface="B Lotus" panose="00000400000000000000" pitchFamily="2" charset="-78"/>
              </a:rPr>
              <a:t>توانایی یادگیری برای موجود زنده حیاتی است؛ .زیرا یادگیری، موجود زنده را توانــا می سازد تا خود را با جنبه های مشخصی از محیط سازگار کند و از تجربه ها سود ببرد. این یادگیری برای انسان در مقایسه با سایر موجودات زنده حیاتی تر است. فرض کنید اگر ما فقط توانایی های موروثی موجود در زمان تولدمان را داشتیم، زندگی ما چه شکلی داشت؟ انسان بدون توانایی حرف زدن، نوشتن و خواندن و مهمتر از آنها انجام مهارت های حرکتی پیچیده که در ورزش، موسیقی و صنعت دیده می شود، موجود نسبتا ساده ای خواهد بود.</a:t>
            </a:r>
          </a:p>
          <a:p>
            <a:pPr algn="just" rtl="1"/>
            <a:r>
              <a:rPr lang="fa-IR" sz="2400" dirty="0" smtClean="0">
                <a:solidFill>
                  <a:schemeClr val="tx1">
                    <a:lumMod val="95000"/>
                    <a:lumOff val="5000"/>
                  </a:schemeClr>
                </a:solidFill>
                <a:cs typeface="B Lotus" panose="00000400000000000000" pitchFamily="2" charset="-78"/>
              </a:rPr>
              <a:t>یادگیری تقریبا به صورت مداوم انجام می شود. هر کاری امروز انجام می دهید دانش یا قابلیتی ایجاد می کند که آنچه را فردا یا پس از آن انجام می دهید تحت تاثیر قرار خواهد داد.</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42879" y="6096000"/>
            <a:ext cx="609600" cy="609600"/>
          </a:xfrm>
          <a:prstGeom prst="rect">
            <a:avLst/>
          </a:prstGeom>
        </p:spPr>
      </p:pic>
    </p:spTree>
    <p:extLst>
      <p:ext uri="{BB962C8B-B14F-4D97-AF65-F5344CB8AC3E}">
        <p14:creationId xmlns:p14="http://schemas.microsoft.com/office/powerpoint/2010/main" val="3033425800"/>
      </p:ext>
    </p:extLst>
  </p:cSld>
  <p:clrMapOvr>
    <a:masterClrMapping/>
  </p:clrMapOvr>
  <mc:AlternateContent xmlns:mc="http://schemas.openxmlformats.org/markup-compatibility/2006" xmlns:p14="http://schemas.microsoft.com/office/powerpoint/2010/main">
    <mc:Choice Requires="p14">
      <p:transition spd="slow" p14:dur="2000" advTm="142770"/>
    </mc:Choice>
    <mc:Fallback xmlns="">
      <p:transition spd="slow" advTm="142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fa-IR" dirty="0" smtClean="0">
                <a:solidFill>
                  <a:schemeClr val="accent6">
                    <a:lumMod val="50000"/>
                  </a:schemeClr>
                </a:solidFill>
                <a:cs typeface="B Titr" panose="00000700000000000000" pitchFamily="2" charset="-78"/>
              </a:rPr>
              <a:t>تعریف یادگیری حرکتی</a:t>
            </a:r>
            <a:endParaRPr lang="en-US" dirty="0">
              <a:solidFill>
                <a:schemeClr val="accent6">
                  <a:lumMod val="50000"/>
                </a:schemeClr>
              </a:solidFill>
              <a:cs typeface="B Titr" panose="00000700000000000000" pitchFamily="2" charset="-78"/>
            </a:endParaRPr>
          </a:p>
        </p:txBody>
      </p:sp>
      <p:sp>
        <p:nvSpPr>
          <p:cNvPr id="3" name="Content Placeholder 2"/>
          <p:cNvSpPr>
            <a:spLocks noGrp="1"/>
          </p:cNvSpPr>
          <p:nvPr>
            <p:ph idx="1"/>
          </p:nvPr>
        </p:nvSpPr>
        <p:spPr>
          <a:xfrm>
            <a:off x="638698" y="1748465"/>
            <a:ext cx="8596668" cy="3880773"/>
          </a:xfrm>
        </p:spPr>
        <p:txBody>
          <a:bodyPr>
            <a:normAutofit/>
          </a:bodyPr>
          <a:lstStyle/>
          <a:p>
            <a:pPr algn="just" rtl="1">
              <a:lnSpc>
                <a:spcPct val="150000"/>
              </a:lnSpc>
            </a:pPr>
            <a:r>
              <a:rPr lang="fa-IR" sz="2000" b="1" dirty="0" smtClean="0">
                <a:cs typeface="B Lotus" panose="00000400000000000000" pitchFamily="2" charset="-78"/>
              </a:rPr>
              <a:t>نتیجه آشکار تمرین هرفرد، بهبود سطح عملکرد اوست، مانند درصد بیشتر در پرتاب آزاد بسکتبال.</a:t>
            </a:r>
          </a:p>
          <a:p>
            <a:pPr algn="just" rtl="1">
              <a:lnSpc>
                <a:spcPct val="150000"/>
              </a:lnSpc>
            </a:pPr>
            <a:r>
              <a:rPr lang="fa-IR" sz="2000" b="1" dirty="0" smtClean="0">
                <a:cs typeface="B Lotus" panose="00000400000000000000" pitchFamily="2" charset="-78"/>
              </a:rPr>
              <a:t>اما یادگیری، چیزی بیشتر از بهبود سطح عملکرد است. روانشناسان دریافته اند که تعریف یادگیری به عنوان قابلیت اجرای ماهرانه که در طول تمرین تکامل می یابد، مفید است. به این صورت که بهبود توانایی به بهبود عملکرد منجر می شود. به این ترتیب بهبود عملکرد، به خودی خود، یادگیری نیست، بلکه نشان دهنده وقوع یادگیری است.</a:t>
            </a:r>
          </a:p>
          <a:p>
            <a:pPr algn="just" rtl="1"/>
            <a:endParaRPr lang="fa-IR" sz="2000" dirty="0">
              <a:cs typeface="B Lotus" panose="00000400000000000000" pitchFamily="2" charset="-78"/>
            </a:endParaRPr>
          </a:p>
          <a:p>
            <a:pPr marL="0" indent="0" algn="just" rtl="1">
              <a:buNone/>
            </a:pPr>
            <a:endParaRPr lang="fa-IR" sz="2000" dirty="0" smtClean="0">
              <a:cs typeface="B Lotus"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49552883"/>
      </p:ext>
    </p:extLst>
  </p:cSld>
  <p:clrMapOvr>
    <a:masterClrMapping/>
  </p:clrMapOvr>
  <mc:AlternateContent xmlns:mc="http://schemas.openxmlformats.org/markup-compatibility/2006" xmlns:p14="http://schemas.microsoft.com/office/powerpoint/2010/main">
    <mc:Choice Requires="p14">
      <p:transition spd="slow" p14:dur="2000" advTm="116383"/>
    </mc:Choice>
    <mc:Fallback xmlns="">
      <p:transition spd="slow" advTm="116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935" y="506570"/>
            <a:ext cx="8596668" cy="1320800"/>
          </a:xfrm>
        </p:spPr>
        <p:txBody>
          <a:bodyPr>
            <a:normAutofit fontScale="90000"/>
          </a:bodyPr>
          <a:lstStyle/>
          <a:p>
            <a:pPr algn="r" rtl="1">
              <a:lnSpc>
                <a:spcPct val="150000"/>
              </a:lnSpc>
            </a:pPr>
            <a:r>
              <a:rPr lang="fa-IR" sz="2800" dirty="0">
                <a:solidFill>
                  <a:schemeClr val="accent3">
                    <a:lumMod val="75000"/>
                  </a:schemeClr>
                </a:solidFill>
                <a:cs typeface="B Titr" panose="00000700000000000000" pitchFamily="2" charset="-78"/>
              </a:rPr>
              <a:t>یادگیری حرکتی : </a:t>
            </a:r>
            <a:r>
              <a:rPr lang="fa-IR" sz="2800" dirty="0" smtClean="0">
                <a:solidFill>
                  <a:schemeClr val="accent3">
                    <a:lumMod val="75000"/>
                  </a:schemeClr>
                </a:solidFill>
                <a:cs typeface="B Titr" panose="00000700000000000000" pitchFamily="2" charset="-78"/>
              </a:rPr>
              <a:t/>
            </a:r>
            <a:br>
              <a:rPr lang="fa-IR" sz="2800" dirty="0" smtClean="0">
                <a:solidFill>
                  <a:schemeClr val="accent3">
                    <a:lumMod val="75000"/>
                  </a:schemeClr>
                </a:solidFill>
                <a:cs typeface="B Titr" panose="00000700000000000000" pitchFamily="2" charset="-78"/>
              </a:rPr>
            </a:br>
            <a:r>
              <a:rPr lang="fa-IR" sz="2800" dirty="0" smtClean="0">
                <a:solidFill>
                  <a:schemeClr val="accent3">
                    <a:lumMod val="75000"/>
                  </a:schemeClr>
                </a:solidFill>
                <a:cs typeface="B Titr" panose="00000700000000000000" pitchFamily="2" charset="-78"/>
              </a:rPr>
              <a:t>مجموعه </a:t>
            </a:r>
            <a:r>
              <a:rPr lang="fa-IR" sz="2800" dirty="0">
                <a:solidFill>
                  <a:schemeClr val="accent3">
                    <a:lumMod val="75000"/>
                  </a:schemeClr>
                </a:solidFill>
                <a:cs typeface="B Titr" panose="00000700000000000000" pitchFamily="2" charset="-78"/>
              </a:rPr>
              <a:t>ای از فرایندهای همراه با تمرین یا تجربه است که به تغییرات نسبتا پایدار در قابلیت اجرای ماهرانه منجر می شود.</a:t>
            </a:r>
            <a:br>
              <a:rPr lang="fa-IR" sz="2800" dirty="0">
                <a:solidFill>
                  <a:schemeClr val="accent3">
                    <a:lumMod val="75000"/>
                  </a:schemeClr>
                </a:solidFill>
                <a:cs typeface="B Titr" panose="00000700000000000000" pitchFamily="2" charset="-78"/>
              </a:rPr>
            </a:br>
            <a:endParaRPr lang="en-US" sz="2800" dirty="0">
              <a:solidFill>
                <a:schemeClr val="accent3">
                  <a:lumMod val="75000"/>
                </a:schemeClr>
              </a:solidFill>
              <a:cs typeface="B Titr" panose="00000700000000000000" pitchFamily="2" charset="-78"/>
            </a:endParaRPr>
          </a:p>
        </p:txBody>
      </p:sp>
      <p:sp>
        <p:nvSpPr>
          <p:cNvPr id="4" name="Content Placeholder 3"/>
          <p:cNvSpPr>
            <a:spLocks noGrp="1"/>
          </p:cNvSpPr>
          <p:nvPr>
            <p:ph idx="1"/>
          </p:nvPr>
        </p:nvSpPr>
        <p:spPr>
          <a:xfrm>
            <a:off x="162177" y="2681014"/>
            <a:ext cx="8596668" cy="3880773"/>
          </a:xfrm>
        </p:spPr>
        <p:txBody>
          <a:bodyPr>
            <a:normAutofit/>
          </a:bodyPr>
          <a:lstStyle/>
          <a:p>
            <a:pPr marL="0" indent="0" algn="r" rtl="1">
              <a:buNone/>
            </a:pPr>
            <a:r>
              <a:rPr lang="fa-IR" sz="2000" b="1" u="sng" dirty="0" smtClean="0">
                <a:cs typeface="B Lotus" panose="00000400000000000000" pitchFamily="2" charset="-78"/>
              </a:rPr>
              <a:t>عبارت های مورد تاکید بر جنبه های مختلف یادگیری</a:t>
            </a:r>
          </a:p>
          <a:p>
            <a:pPr algn="r" rtl="1"/>
            <a:endParaRPr lang="fa-IR" sz="2000" b="1" dirty="0" smtClean="0">
              <a:cs typeface="B Lotus" panose="00000400000000000000" pitchFamily="2" charset="-78"/>
            </a:endParaRPr>
          </a:p>
          <a:p>
            <a:pPr algn="r" rtl="1"/>
            <a:r>
              <a:rPr lang="fa-IR" sz="2000" b="1" dirty="0" smtClean="0">
                <a:cs typeface="B Lotus" panose="00000400000000000000" pitchFamily="2" charset="-78"/>
              </a:rPr>
              <a:t>یادگیری </a:t>
            </a:r>
            <a:r>
              <a:rPr lang="fa-IR" sz="2000" b="1" dirty="0">
                <a:cs typeface="B Lotus" panose="00000400000000000000" pitchFamily="2" charset="-78"/>
              </a:rPr>
              <a:t>از تمرین و تجربه ناشی می شود.</a:t>
            </a:r>
          </a:p>
          <a:p>
            <a:pPr algn="r" rtl="1"/>
            <a:r>
              <a:rPr lang="fa-IR" sz="2000" b="1" dirty="0">
                <a:cs typeface="B Lotus" panose="00000400000000000000" pitchFamily="2" charset="-78"/>
              </a:rPr>
              <a:t>یادگیری مستقیما قابل مشاهده نیست.</a:t>
            </a:r>
          </a:p>
          <a:p>
            <a:pPr algn="r" rtl="1"/>
            <a:r>
              <a:rPr lang="fa-IR" sz="2000" b="1" dirty="0">
                <a:cs typeface="B Lotus" panose="00000400000000000000" pitchFamily="2" charset="-78"/>
              </a:rPr>
              <a:t>تغییرات ناشی از یادگیری، از تغییرات عملکرد استنتاج می شود.</a:t>
            </a:r>
          </a:p>
          <a:p>
            <a:pPr algn="r" rtl="1"/>
            <a:r>
              <a:rPr lang="fa-IR" sz="2000" b="1" dirty="0">
                <a:cs typeface="B Lotus" panose="00000400000000000000" pitchFamily="2" charset="-78"/>
              </a:rPr>
              <a:t>یادگیری شامل مجموعه ای از پردازش ها در دستگاه عصبی مرکزی است.</a:t>
            </a:r>
          </a:p>
          <a:p>
            <a:pPr algn="r" rtl="1"/>
            <a:r>
              <a:rPr lang="fa-IR" sz="2000" b="1" dirty="0">
                <a:cs typeface="B Lotus" panose="00000400000000000000" pitchFamily="2" charset="-78"/>
              </a:rPr>
              <a:t>یادگیری قابلیت اجرای ماهرانه را پدید می آورد.</a:t>
            </a:r>
          </a:p>
          <a:p>
            <a:pPr algn="r" rtl="1"/>
            <a:r>
              <a:rPr lang="fa-IR" sz="2000" b="1" dirty="0">
                <a:cs typeface="B Lotus" panose="00000400000000000000" pitchFamily="2" charset="-78"/>
              </a:rPr>
              <a:t>تغییرات ناشی از یادگیری نسبتا پایدارند، موقتی نیستند</a:t>
            </a:r>
            <a:r>
              <a:rPr lang="fa-IR" sz="2000" b="1" dirty="0" smtClean="0">
                <a:cs typeface="B Lotus" panose="00000400000000000000" pitchFamily="2" charset="-78"/>
              </a:rPr>
              <a:t>.</a:t>
            </a:r>
            <a:endParaRPr lang="fa-IR" sz="2000" b="1" dirty="0">
              <a:cs typeface="B Lotus" panose="00000400000000000000" pitchFamily="2" charset="-78"/>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35373665"/>
      </p:ext>
    </p:extLst>
  </p:cSld>
  <p:clrMapOvr>
    <a:masterClrMapping/>
  </p:clrMapOvr>
  <mc:AlternateContent xmlns:mc="http://schemas.openxmlformats.org/markup-compatibility/2006" xmlns:p14="http://schemas.microsoft.com/office/powerpoint/2010/main">
    <mc:Choice Requires="p14">
      <p:transition spd="slow" p14:dur="2000" advTm="99731"/>
    </mc:Choice>
    <mc:Fallback xmlns="">
      <p:transition spd="slow" advTm="99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905817"/>
            <a:ext cx="8596668" cy="1320800"/>
          </a:xfrm>
        </p:spPr>
        <p:txBody>
          <a:bodyPr>
            <a:normAutofit/>
          </a:bodyPr>
          <a:lstStyle/>
          <a:p>
            <a:pPr algn="ctr"/>
            <a:r>
              <a:rPr lang="fa-IR" sz="3200" dirty="0" smtClean="0">
                <a:solidFill>
                  <a:srgbClr val="0070C0"/>
                </a:solidFill>
                <a:cs typeface="B Titr" panose="00000700000000000000" pitchFamily="2" charset="-78"/>
              </a:rPr>
              <a:t> </a:t>
            </a:r>
            <a:endParaRPr lang="en-US" sz="3200" dirty="0">
              <a:solidFill>
                <a:srgbClr val="0070C0"/>
              </a:solidFill>
              <a:cs typeface="B Titr" panose="00000700000000000000" pitchFamily="2" charset="-78"/>
            </a:endParaRPr>
          </a:p>
        </p:txBody>
      </p:sp>
      <p:sp>
        <p:nvSpPr>
          <p:cNvPr id="3" name="Content Placeholder 2"/>
          <p:cNvSpPr>
            <a:spLocks noGrp="1"/>
          </p:cNvSpPr>
          <p:nvPr>
            <p:ph idx="1"/>
          </p:nvPr>
        </p:nvSpPr>
        <p:spPr>
          <a:xfrm>
            <a:off x="535667" y="1233308"/>
            <a:ext cx="8596668" cy="3880773"/>
          </a:xfrm>
        </p:spPr>
        <p:txBody>
          <a:bodyPr>
            <a:noAutofit/>
          </a:bodyPr>
          <a:lstStyle/>
          <a:p>
            <a:pPr algn="just" rtl="1">
              <a:buFont typeface="+mj-lt"/>
              <a:buAutoNum type="alphaLcParenR"/>
            </a:pPr>
            <a:r>
              <a:rPr lang="fa-IR" sz="2400" b="1" dirty="0" smtClean="0">
                <a:cs typeface="B Lotus" panose="00000400000000000000" pitchFamily="2" charset="-78"/>
              </a:rPr>
              <a:t>برای اینکه تغییر در سطح اجرا به یادگیری نسبت داده شود، باید نسبتا پایدار باشد. عوامل متعددی بر عملکرد لحظه ای اثر می گذارند، برخی از آن ها بسیار موقتی و گذرا هستند، برای مثال مهارت ها در اثر استفاده از دارو، کم خوابی، خلق و خو، تنش روانی و عوامل دیگر تغییر می یابند. اغلب این متغیرها برای مدت زمان کوتاهی بر مهارت اثر می گذارند و بزودی از بین می روند در نتیجه این متغیرها یادگیری محسوب نمی شوند. </a:t>
            </a:r>
          </a:p>
          <a:p>
            <a:pPr algn="just" rtl="1">
              <a:buFont typeface="+mj-lt"/>
              <a:buAutoNum type="alphaLcParenR"/>
            </a:pPr>
            <a:r>
              <a:rPr lang="fa-IR" sz="2400" b="1" dirty="0" smtClean="0">
                <a:cs typeface="B Lotus" panose="00000400000000000000" pitchFamily="2" charset="-78"/>
              </a:rPr>
              <a:t>در مطالعه یادگیری، شناخت متغیرهای تمرین که به گونه ای نسبتا ثابت بر اجرا اثر می گذارند، اهمیت دارد. به این ترتیب این قابلیت های تغییر یافته بخش پایدار ساختار فرد است و در آینده هنگام اجرای مهارت در دسترس خواهد بود.</a:t>
            </a:r>
          </a:p>
          <a:p>
            <a:pPr algn="just" rtl="1">
              <a:buFont typeface="+mj-lt"/>
              <a:buAutoNum type="alphaLcParenR"/>
            </a:pPr>
            <a:r>
              <a:rPr lang="fa-IR" sz="2400" b="1" dirty="0" smtClean="0">
                <a:cs typeface="B Lotus" panose="00000400000000000000" pitchFamily="2" charset="-78"/>
              </a:rPr>
              <a:t>وقتی که مردم یاد می گیرند، تغییرات نسبتا پایداری در آنها رخ می دهد که گذشت زمان و تغییر حالت بر آن ها اثر نمی کند.</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1856278"/>
      </p:ext>
    </p:extLst>
  </p:cSld>
  <p:clrMapOvr>
    <a:masterClrMapping/>
  </p:clrMapOvr>
  <mc:AlternateContent xmlns:mc="http://schemas.openxmlformats.org/markup-compatibility/2006" xmlns:p14="http://schemas.microsoft.com/office/powerpoint/2010/main">
    <mc:Choice Requires="p14">
      <p:transition spd="slow" p14:dur="2000" advTm="107462"/>
    </mc:Choice>
    <mc:Fallback xmlns="">
      <p:transition spd="slow" advTm="107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7503" y="206057"/>
            <a:ext cx="8596668" cy="1320800"/>
          </a:xfrm>
        </p:spPr>
        <p:txBody>
          <a:bodyPr>
            <a:normAutofit/>
          </a:bodyPr>
          <a:lstStyle/>
          <a:p>
            <a:pPr algn="r" rtl="1"/>
            <a:r>
              <a:rPr lang="fa-IR" sz="3200" u="sng" dirty="0" smtClean="0">
                <a:solidFill>
                  <a:schemeClr val="bg1"/>
                </a:solidFill>
                <a:effectLst>
                  <a:outerShdw blurRad="38100" dist="38100" dir="2700000" algn="tl">
                    <a:srgbClr val="000000">
                      <a:alpha val="43137"/>
                    </a:srgbClr>
                  </a:outerShdw>
                </a:effectLst>
                <a:cs typeface="B Titr" panose="00000700000000000000" pitchFamily="2" charset="-78"/>
              </a:rPr>
              <a:t>تعریف مهارت</a:t>
            </a:r>
            <a:endParaRPr lang="en-US" sz="3200" u="sng" dirty="0">
              <a:solidFill>
                <a:schemeClr val="bg1"/>
              </a:solidFill>
              <a:effectLst>
                <a:outerShdw blurRad="38100" dist="38100" dir="2700000" algn="tl">
                  <a:srgbClr val="000000">
                    <a:alpha val="43137"/>
                  </a:srgbClr>
                </a:outerShdw>
              </a:effectLst>
              <a:cs typeface="B Titr" panose="00000700000000000000" pitchFamily="2" charset="-78"/>
            </a:endParaRPr>
          </a:p>
        </p:txBody>
      </p:sp>
      <p:sp>
        <p:nvSpPr>
          <p:cNvPr id="3" name="Content Placeholder 2"/>
          <p:cNvSpPr>
            <a:spLocks noGrp="1"/>
          </p:cNvSpPr>
          <p:nvPr>
            <p:ph idx="1"/>
          </p:nvPr>
        </p:nvSpPr>
        <p:spPr>
          <a:xfrm>
            <a:off x="309093" y="206057"/>
            <a:ext cx="9169758" cy="6510273"/>
          </a:xfrm>
        </p:spPr>
        <p:txBody>
          <a:bodyPr>
            <a:normAutofit fontScale="92500"/>
          </a:bodyPr>
          <a:lstStyle/>
          <a:p>
            <a:pPr algn="just" rtl="1">
              <a:lnSpc>
                <a:spcPct val="110000"/>
              </a:lnSpc>
              <a:buFont typeface="Wingdings" panose="05000000000000000000" pitchFamily="2" charset="2"/>
              <a:buChar char="v"/>
            </a:pPr>
            <a:r>
              <a:rPr lang="fa-IR" sz="2400" dirty="0">
                <a:solidFill>
                  <a:schemeClr val="tx1">
                    <a:lumMod val="95000"/>
                    <a:lumOff val="5000"/>
                  </a:schemeClr>
                </a:solidFill>
                <a:cs typeface="B Lotus" panose="00000400000000000000" pitchFamily="2" charset="-78"/>
              </a:rPr>
              <a:t>گاتري مهارت را به </a:t>
            </a:r>
            <a:r>
              <a:rPr lang="fa-IR" sz="2400" dirty="0" smtClean="0">
                <a:solidFill>
                  <a:schemeClr val="tx1">
                    <a:lumMod val="95000"/>
                    <a:lumOff val="5000"/>
                  </a:schemeClr>
                </a:solidFill>
                <a:cs typeface="B Lotus" panose="00000400000000000000" pitchFamily="2" charset="-78"/>
              </a:rPr>
              <a:t>صورتي </a:t>
            </a:r>
            <a:r>
              <a:rPr lang="fa-IR" sz="2400" dirty="0">
                <a:solidFill>
                  <a:schemeClr val="tx1">
                    <a:lumMod val="95000"/>
                    <a:lumOff val="5000"/>
                  </a:schemeClr>
                </a:solidFill>
                <a:cs typeface="B Lotus" panose="00000400000000000000" pitchFamily="2" charset="-78"/>
              </a:rPr>
              <a:t>تعريف كرده </a:t>
            </a:r>
            <a:r>
              <a:rPr lang="fa-IR" sz="2400" dirty="0" smtClean="0">
                <a:solidFill>
                  <a:schemeClr val="tx1">
                    <a:lumMod val="95000"/>
                    <a:lumOff val="5000"/>
                  </a:schemeClr>
                </a:solidFill>
                <a:cs typeface="B Lotus" panose="00000400000000000000" pitchFamily="2" charset="-78"/>
              </a:rPr>
              <a:t>است كه مشخصه­هاي مهم آن را در بر مي‎گيرد. </a:t>
            </a:r>
            <a:r>
              <a:rPr lang="fa-IR" sz="2400" dirty="0">
                <a:solidFill>
                  <a:schemeClr val="tx1">
                    <a:lumMod val="95000"/>
                    <a:lumOff val="5000"/>
                  </a:schemeClr>
                </a:solidFill>
                <a:cs typeface="B Lotus" panose="00000400000000000000" pitchFamily="2" charset="-78"/>
              </a:rPr>
              <a:t>به گفته او </a:t>
            </a:r>
            <a:r>
              <a:rPr lang="fa-IR" sz="2400" dirty="0" smtClean="0">
                <a:solidFill>
                  <a:schemeClr val="tx1">
                    <a:lumMod val="95000"/>
                    <a:lumOff val="5000"/>
                  </a:schemeClr>
                </a:solidFill>
                <a:cs typeface="B Lotus" panose="00000400000000000000" pitchFamily="2" charset="-78"/>
              </a:rPr>
              <a:t>مهارت: </a:t>
            </a:r>
            <a:r>
              <a:rPr lang="fa-IR" sz="2400" u="sng" dirty="0">
                <a:solidFill>
                  <a:schemeClr val="tx1">
                    <a:lumMod val="95000"/>
                    <a:lumOff val="5000"/>
                  </a:schemeClr>
                </a:solidFill>
                <a:cs typeface="B Lotus" panose="00000400000000000000" pitchFamily="2" charset="-78"/>
              </a:rPr>
              <a:t>قابليتي است كه با اطمينان معين و صرف حداقل انرژي يا زمان كاري به نتيجه برسد. </a:t>
            </a:r>
            <a:endParaRPr lang="en-US" sz="2400" u="sng" dirty="0" smtClean="0">
              <a:solidFill>
                <a:schemeClr val="tx1">
                  <a:lumMod val="95000"/>
                  <a:lumOff val="5000"/>
                </a:schemeClr>
              </a:solidFill>
              <a:cs typeface="B Lotus" panose="00000400000000000000" pitchFamily="2" charset="-78"/>
            </a:endParaRPr>
          </a:p>
          <a:p>
            <a:pPr algn="just" rtl="1">
              <a:lnSpc>
                <a:spcPct val="110000"/>
              </a:lnSpc>
              <a:buFont typeface="+mj-lt"/>
              <a:buAutoNum type="arabicParenR"/>
            </a:pPr>
            <a:r>
              <a:rPr lang="fa-IR" sz="2400" dirty="0" smtClean="0">
                <a:solidFill>
                  <a:schemeClr val="tx1">
                    <a:lumMod val="95000"/>
                    <a:lumOff val="5000"/>
                  </a:schemeClr>
                </a:solidFill>
                <a:cs typeface="B Lotus" panose="00000400000000000000" pitchFamily="2" charset="-78"/>
              </a:rPr>
              <a:t>یکی از مشخصه های مهم آن است كه </a:t>
            </a:r>
            <a:r>
              <a:rPr lang="fa-IR" sz="2400" u="sng" dirty="0">
                <a:solidFill>
                  <a:schemeClr val="tx1">
                    <a:lumMod val="95000"/>
                    <a:lumOff val="5000"/>
                  </a:schemeClr>
                </a:solidFill>
                <a:cs typeface="B Lotus" panose="00000400000000000000" pitchFamily="2" charset="-78"/>
              </a:rPr>
              <a:t>كار بايد به هدف مورد نظر برسد. </a:t>
            </a:r>
            <a:r>
              <a:rPr lang="fa-IR" sz="2400" dirty="0">
                <a:solidFill>
                  <a:schemeClr val="tx1">
                    <a:lumMod val="95000"/>
                    <a:lumOff val="5000"/>
                  </a:schemeClr>
                </a:solidFill>
                <a:cs typeface="B Lotus" panose="00000400000000000000" pitchFamily="2" charset="-78"/>
              </a:rPr>
              <a:t>حركت ضرورتاً در محيط به هدف </a:t>
            </a:r>
            <a:r>
              <a:rPr lang="fa-IR" sz="2400" dirty="0" smtClean="0">
                <a:solidFill>
                  <a:schemeClr val="tx1">
                    <a:lumMod val="95000"/>
                    <a:lumOff val="5000"/>
                  </a:schemeClr>
                </a:solidFill>
                <a:cs typeface="B Lotus" panose="00000400000000000000" pitchFamily="2" charset="-78"/>
              </a:rPr>
              <a:t>خــاصي نمي­رسد. </a:t>
            </a:r>
            <a:r>
              <a:rPr lang="fa-IR" sz="2400" dirty="0">
                <a:solidFill>
                  <a:schemeClr val="tx1">
                    <a:lumMod val="95000"/>
                    <a:lumOff val="5000"/>
                  </a:schemeClr>
                </a:solidFill>
                <a:cs typeface="B Lotus" panose="00000400000000000000" pitchFamily="2" charset="-78"/>
              </a:rPr>
              <a:t>اجرا كننده مهارت، از حركت به عنوان يك وسيله براي رسيدن به هدف استفاده مي‎كند. </a:t>
            </a:r>
          </a:p>
          <a:p>
            <a:pPr algn="just" rtl="1">
              <a:lnSpc>
                <a:spcPct val="110000"/>
              </a:lnSpc>
              <a:buFont typeface="+mj-lt"/>
              <a:buAutoNum type="arabicParenR"/>
            </a:pPr>
            <a:r>
              <a:rPr lang="fa-IR" sz="2400" dirty="0" smtClean="0">
                <a:solidFill>
                  <a:schemeClr val="tx1">
                    <a:lumMod val="95000"/>
                    <a:lumOff val="5000"/>
                  </a:schemeClr>
                </a:solidFill>
                <a:cs typeface="B Lotus" panose="00000400000000000000" pitchFamily="2" charset="-78"/>
              </a:rPr>
              <a:t>ماهر </a:t>
            </a:r>
            <a:r>
              <a:rPr lang="fa-IR" sz="2400" dirty="0">
                <a:solidFill>
                  <a:schemeClr val="tx1">
                    <a:lumMod val="95000"/>
                    <a:lumOff val="5000"/>
                  </a:schemeClr>
                </a:solidFill>
                <a:cs typeface="B Lotus" panose="00000400000000000000" pitchFamily="2" charset="-78"/>
              </a:rPr>
              <a:t>بودن به اين معني است كه </a:t>
            </a:r>
            <a:r>
              <a:rPr lang="fa-IR" sz="2400" u="sng" dirty="0">
                <a:solidFill>
                  <a:schemeClr val="tx1">
                    <a:lumMod val="95000"/>
                    <a:lumOff val="5000"/>
                  </a:schemeClr>
                </a:solidFill>
                <a:cs typeface="B Lotus" panose="00000400000000000000" pitchFamily="2" charset="-78"/>
              </a:rPr>
              <a:t>اجرا كننده بايد </a:t>
            </a:r>
            <a:r>
              <a:rPr lang="fa-IR" sz="2400" u="sng" dirty="0" smtClean="0">
                <a:solidFill>
                  <a:schemeClr val="tx1">
                    <a:lumMod val="95000"/>
                    <a:lumOff val="5000"/>
                  </a:schemeClr>
                </a:solidFill>
                <a:cs typeface="B Lotus" panose="00000400000000000000" pitchFamily="2" charset="-78"/>
              </a:rPr>
              <a:t>با </a:t>
            </a:r>
            <a:r>
              <a:rPr lang="fa-IR" sz="2400" u="sng" dirty="0">
                <a:solidFill>
                  <a:schemeClr val="tx1">
                    <a:lumMod val="95000"/>
                    <a:lumOff val="5000"/>
                  </a:schemeClr>
                </a:solidFill>
                <a:cs typeface="B Lotus" panose="00000400000000000000" pitchFamily="2" charset="-78"/>
              </a:rPr>
              <a:t>اطمينان بيشينه­اي به هدف مورد نظر برسد؛ </a:t>
            </a:r>
            <a:r>
              <a:rPr lang="fa-IR" sz="2400" dirty="0">
                <a:solidFill>
                  <a:schemeClr val="tx1">
                    <a:lumMod val="95000"/>
                    <a:lumOff val="5000"/>
                  </a:schemeClr>
                </a:solidFill>
                <a:cs typeface="B Lotus" panose="00000400000000000000" pitchFamily="2" charset="-78"/>
              </a:rPr>
              <a:t>براي ماهر بودن بايد بتوانيد با اطمينان نسبي مهارت را نشان دهيد بدون اينكه شانس در آن نقشي عمده و اصلي داشته باشد. </a:t>
            </a:r>
          </a:p>
          <a:p>
            <a:pPr algn="just" rtl="1">
              <a:lnSpc>
                <a:spcPct val="110000"/>
              </a:lnSpc>
              <a:buFont typeface="+mj-lt"/>
              <a:buAutoNum type="arabicParenR"/>
            </a:pPr>
            <a:r>
              <a:rPr lang="fa-IR" sz="2400" dirty="0" smtClean="0">
                <a:solidFill>
                  <a:schemeClr val="tx1">
                    <a:lumMod val="95000"/>
                    <a:lumOff val="5000"/>
                  </a:schemeClr>
                </a:solidFill>
                <a:cs typeface="B Lotus" panose="00000400000000000000" pitchFamily="2" charset="-78"/>
              </a:rPr>
              <a:t>نكته </a:t>
            </a:r>
            <a:r>
              <a:rPr lang="fa-IR" sz="2400" dirty="0">
                <a:solidFill>
                  <a:schemeClr val="tx1">
                    <a:lumMod val="95000"/>
                    <a:lumOff val="5000"/>
                  </a:schemeClr>
                </a:solidFill>
                <a:cs typeface="B Lotus" panose="00000400000000000000" pitchFamily="2" charset="-78"/>
              </a:rPr>
              <a:t>سوم </a:t>
            </a:r>
            <a:r>
              <a:rPr lang="fa-IR" sz="2400" u="sng" dirty="0">
                <a:solidFill>
                  <a:schemeClr val="tx1">
                    <a:lumMod val="95000"/>
                    <a:lumOff val="5000"/>
                  </a:schemeClr>
                </a:solidFill>
                <a:cs typeface="B Lotus" panose="00000400000000000000" pitchFamily="2" charset="-78"/>
              </a:rPr>
              <a:t>اجراي آن مهارت با صرف حداقل انرژي است. </a:t>
            </a:r>
            <a:r>
              <a:rPr lang="fa-IR" sz="2400" dirty="0">
                <a:solidFill>
                  <a:schemeClr val="tx1">
                    <a:lumMod val="95000"/>
                    <a:lumOff val="5000"/>
                  </a:schemeClr>
                </a:solidFill>
                <a:cs typeface="B Lotus" panose="00000400000000000000" pitchFamily="2" charset="-78"/>
              </a:rPr>
              <a:t>براي برخي از </a:t>
            </a:r>
            <a:r>
              <a:rPr lang="fa-IR" sz="2400" dirty="0" smtClean="0">
                <a:solidFill>
                  <a:schemeClr val="tx1">
                    <a:lumMod val="95000"/>
                    <a:lumOff val="5000"/>
                  </a:schemeClr>
                </a:solidFill>
                <a:cs typeface="B Lotus" panose="00000400000000000000" pitchFamily="2" charset="-78"/>
              </a:rPr>
              <a:t>مهارت ها </a:t>
            </a:r>
            <a:r>
              <a:rPr lang="fa-IR" sz="2400" dirty="0">
                <a:solidFill>
                  <a:schemeClr val="tx1">
                    <a:lumMod val="95000"/>
                    <a:lumOff val="5000"/>
                  </a:schemeClr>
                </a:solidFill>
                <a:cs typeface="B Lotus" panose="00000400000000000000" pitchFamily="2" charset="-78"/>
              </a:rPr>
              <a:t>اين امر هدف اصلي نيست، مانند پرتاپ وزنه كه بايد به دورترين مسافت پرتاپ شود، اما براي بسياري از </a:t>
            </a:r>
            <a:r>
              <a:rPr lang="fa-IR" sz="2400" dirty="0" smtClean="0">
                <a:solidFill>
                  <a:schemeClr val="tx1">
                    <a:lumMod val="95000"/>
                    <a:lumOff val="5000"/>
                  </a:schemeClr>
                </a:solidFill>
                <a:cs typeface="B Lotus" panose="00000400000000000000" pitchFamily="2" charset="-78"/>
              </a:rPr>
              <a:t>مهارت هاي </a:t>
            </a:r>
            <a:r>
              <a:rPr lang="fa-IR" sz="2400" dirty="0">
                <a:solidFill>
                  <a:schemeClr val="tx1">
                    <a:lumMod val="95000"/>
                    <a:lumOff val="5000"/>
                  </a:schemeClr>
                </a:solidFill>
                <a:cs typeface="B Lotus" panose="00000400000000000000" pitchFamily="2" charset="-78"/>
              </a:rPr>
              <a:t>ديگر صرفه­جويي در انرژي و به حداقل رسانيدن مصرف آن بسيار مهم است، مانند </a:t>
            </a:r>
            <a:r>
              <a:rPr lang="fa-IR" sz="2400" dirty="0" smtClean="0">
                <a:solidFill>
                  <a:schemeClr val="tx1">
                    <a:lumMod val="95000"/>
                    <a:lumOff val="5000"/>
                  </a:schemeClr>
                </a:solidFill>
                <a:cs typeface="B Lotus" panose="00000400000000000000" pitchFamily="2" charset="-78"/>
              </a:rPr>
              <a:t>دونده </a:t>
            </a:r>
            <a:r>
              <a:rPr lang="fa-IR" sz="2400" dirty="0">
                <a:solidFill>
                  <a:schemeClr val="tx1">
                    <a:lumMod val="95000"/>
                    <a:lumOff val="5000"/>
                  </a:schemeClr>
                </a:solidFill>
                <a:cs typeface="B Lotus" panose="00000400000000000000" pitchFamily="2" charset="-78"/>
              </a:rPr>
              <a:t>دو ماراتن كه </a:t>
            </a:r>
            <a:r>
              <a:rPr lang="fa-IR" sz="2400" dirty="0" smtClean="0">
                <a:solidFill>
                  <a:schemeClr val="tx1">
                    <a:lumMod val="95000"/>
                    <a:lumOff val="5000"/>
                  </a:schemeClr>
                </a:solidFill>
                <a:cs typeface="B Lotus" panose="00000400000000000000" pitchFamily="2" charset="-78"/>
              </a:rPr>
              <a:t>با آهنگ </a:t>
            </a:r>
            <a:r>
              <a:rPr lang="fa-IR" sz="2400" dirty="0">
                <a:solidFill>
                  <a:schemeClr val="tx1">
                    <a:lumMod val="95000"/>
                    <a:lumOff val="5000"/>
                  </a:schemeClr>
                </a:solidFill>
                <a:cs typeface="B Lotus" panose="00000400000000000000" pitchFamily="2" charset="-78"/>
              </a:rPr>
              <a:t>دو و تنظيم انرژي خود مي‎تواند به دويدن ادامه </a:t>
            </a:r>
            <a:r>
              <a:rPr lang="fa-IR" sz="2400" dirty="0" smtClean="0">
                <a:solidFill>
                  <a:schemeClr val="tx1">
                    <a:lumMod val="95000"/>
                    <a:lumOff val="5000"/>
                  </a:schemeClr>
                </a:solidFill>
                <a:cs typeface="B Lotus" panose="00000400000000000000" pitchFamily="2" charset="-78"/>
              </a:rPr>
              <a:t>دهد.</a:t>
            </a:r>
          </a:p>
          <a:p>
            <a:pPr algn="just" rtl="1">
              <a:lnSpc>
                <a:spcPct val="110000"/>
              </a:lnSpc>
              <a:buFont typeface="+mj-lt"/>
              <a:buAutoNum type="arabicParenR"/>
            </a:pPr>
            <a:r>
              <a:rPr lang="fa-IR" sz="2400" dirty="0">
                <a:solidFill>
                  <a:schemeClr val="tx1">
                    <a:lumMod val="95000"/>
                    <a:lumOff val="5000"/>
                  </a:schemeClr>
                </a:solidFill>
                <a:cs typeface="B Lotus" panose="00000400000000000000" pitchFamily="2" charset="-78"/>
              </a:rPr>
              <a:t>نكته پاياني </a:t>
            </a:r>
            <a:r>
              <a:rPr lang="fa-IR" sz="2400" u="sng" dirty="0" smtClean="0">
                <a:solidFill>
                  <a:schemeClr val="tx1">
                    <a:lumMod val="95000"/>
                    <a:lumOff val="5000"/>
                  </a:schemeClr>
                </a:solidFill>
                <a:cs typeface="B Lotus" panose="00000400000000000000" pitchFamily="2" charset="-78"/>
              </a:rPr>
              <a:t>مهارت هاي </a:t>
            </a:r>
            <a:r>
              <a:rPr lang="fa-IR" sz="2400" u="sng" dirty="0">
                <a:solidFill>
                  <a:schemeClr val="tx1">
                    <a:lumMod val="95000"/>
                    <a:lumOff val="5000"/>
                  </a:schemeClr>
                </a:solidFill>
                <a:cs typeface="B Lotus" panose="00000400000000000000" pitchFamily="2" charset="-78"/>
              </a:rPr>
              <a:t>حركتي آن است كه اجرا كننده، اين عمل را در حداقل زمان انجام </a:t>
            </a:r>
            <a:r>
              <a:rPr lang="fa-IR" sz="2400" u="sng" dirty="0" smtClean="0">
                <a:solidFill>
                  <a:schemeClr val="tx1">
                    <a:lumMod val="95000"/>
                    <a:lumOff val="5000"/>
                  </a:schemeClr>
                </a:solidFill>
                <a:cs typeface="B Lotus" panose="00000400000000000000" pitchFamily="2" charset="-78"/>
              </a:rPr>
              <a:t>دهد.</a:t>
            </a:r>
            <a:r>
              <a:rPr lang="fa-IR" sz="2400" dirty="0" smtClean="0">
                <a:solidFill>
                  <a:schemeClr val="tx1">
                    <a:lumMod val="95000"/>
                    <a:lumOff val="5000"/>
                  </a:schemeClr>
                </a:solidFill>
                <a:cs typeface="B Lotus" panose="00000400000000000000" pitchFamily="2" charset="-78"/>
              </a:rPr>
              <a:t> موقعي</a:t>
            </a:r>
            <a:r>
              <a:rPr lang="fa-IR" sz="2400" u="sng" dirty="0" smtClean="0">
                <a:solidFill>
                  <a:schemeClr val="tx1">
                    <a:lumMod val="95000"/>
                    <a:lumOff val="5000"/>
                  </a:schemeClr>
                </a:solidFill>
                <a:cs typeface="B Lotus" panose="00000400000000000000" pitchFamily="2" charset="-78"/>
              </a:rPr>
              <a:t> </a:t>
            </a:r>
            <a:r>
              <a:rPr lang="fa-IR" sz="2400" dirty="0">
                <a:solidFill>
                  <a:schemeClr val="tx1">
                    <a:lumMod val="95000"/>
                    <a:lumOff val="5000"/>
                  </a:schemeClr>
                </a:solidFill>
                <a:cs typeface="B Lotus" panose="00000400000000000000" pitchFamily="2" charset="-78"/>
              </a:rPr>
              <a:t>كه سرعت اجراي مهارت زياد مي‎شود ممكن است </a:t>
            </a:r>
            <a:r>
              <a:rPr lang="fa-IR" sz="2400" dirty="0" smtClean="0">
                <a:solidFill>
                  <a:schemeClr val="tx1">
                    <a:lumMod val="95000"/>
                    <a:lumOff val="5000"/>
                  </a:schemeClr>
                </a:solidFill>
                <a:cs typeface="B Lotus" panose="00000400000000000000" pitchFamily="2" charset="-78"/>
              </a:rPr>
              <a:t>دقت </a:t>
            </a:r>
            <a:r>
              <a:rPr lang="fa-IR" sz="2400" dirty="0">
                <a:solidFill>
                  <a:schemeClr val="tx1">
                    <a:lumMod val="95000"/>
                    <a:lumOff val="5000"/>
                  </a:schemeClr>
                </a:solidFill>
                <a:cs typeface="B Lotus" panose="00000400000000000000" pitchFamily="2" charset="-78"/>
              </a:rPr>
              <a:t>حركت كم شود و حركات بيقواره­اي به وجود آيد كه بندرت به نتيجه دلخواه و مورد نظر مي‎رسد. علاوه بر اين، با افزايش سرعت، ميزان انرژي مصرفي نيز بالا مي </a:t>
            </a:r>
            <a:r>
              <a:rPr lang="fa-IR" sz="2400" dirty="0" smtClean="0">
                <a:solidFill>
                  <a:schemeClr val="tx1">
                    <a:lumMod val="95000"/>
                    <a:lumOff val="5000"/>
                  </a:schemeClr>
                </a:solidFill>
                <a:cs typeface="B Lotus" panose="00000400000000000000" pitchFamily="2" charset="-78"/>
              </a:rPr>
              <a:t>رود.</a:t>
            </a:r>
            <a:endParaRPr lang="fa-IR" sz="2400" dirty="0">
              <a:solidFill>
                <a:schemeClr val="tx1">
                  <a:lumMod val="95000"/>
                  <a:lumOff val="5000"/>
                </a:schemeClr>
              </a:solidFill>
              <a:cs typeface="B Lotus"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30511383"/>
      </p:ext>
    </p:extLst>
  </p:cSld>
  <p:clrMapOvr>
    <a:masterClrMapping/>
  </p:clrMapOvr>
  <mc:AlternateContent xmlns:mc="http://schemas.openxmlformats.org/markup-compatibility/2006" xmlns:p14="http://schemas.microsoft.com/office/powerpoint/2010/main">
    <mc:Choice Requires="p14">
      <p:transition spd="slow" p14:dur="2000" advTm="320690"/>
    </mc:Choice>
    <mc:Fallback xmlns="">
      <p:transition spd="slow" advTm="320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907" y="467931"/>
            <a:ext cx="8596668" cy="1320800"/>
          </a:xfrm>
        </p:spPr>
        <p:txBody>
          <a:bodyPr>
            <a:noAutofit/>
          </a:bodyPr>
          <a:lstStyle/>
          <a:p>
            <a:pPr algn="r" rtl="1">
              <a:lnSpc>
                <a:spcPct val="150000"/>
              </a:lnSpc>
            </a:pPr>
            <a:r>
              <a:rPr lang="fa-IR" sz="2800" dirty="0">
                <a:solidFill>
                  <a:schemeClr val="accent1">
                    <a:lumMod val="50000"/>
                  </a:schemeClr>
                </a:solidFill>
                <a:cs typeface="B Titr" panose="00000700000000000000" pitchFamily="2" charset="-78"/>
              </a:rPr>
              <a:t>براي اينكه </a:t>
            </a:r>
            <a:r>
              <a:rPr lang="fa-IR" sz="2800" dirty="0" smtClean="0">
                <a:solidFill>
                  <a:schemeClr val="accent1">
                    <a:lumMod val="50000"/>
                  </a:schemeClr>
                </a:solidFill>
                <a:cs typeface="B Titr" panose="00000700000000000000" pitchFamily="2" charset="-78"/>
              </a:rPr>
              <a:t>مهارت ها </a:t>
            </a:r>
            <a:r>
              <a:rPr lang="fa-IR" sz="2800" dirty="0">
                <a:solidFill>
                  <a:schemeClr val="accent1">
                    <a:lumMod val="50000"/>
                  </a:schemeClr>
                </a:solidFill>
                <a:cs typeface="B Titr" panose="00000700000000000000" pitchFamily="2" charset="-78"/>
              </a:rPr>
              <a:t>به </a:t>
            </a:r>
            <a:r>
              <a:rPr lang="fa-IR" sz="2800" dirty="0" smtClean="0">
                <a:solidFill>
                  <a:schemeClr val="accent1">
                    <a:lumMod val="50000"/>
                  </a:schemeClr>
                </a:solidFill>
                <a:cs typeface="B Titr" panose="00000700000000000000" pitchFamily="2" charset="-78"/>
              </a:rPr>
              <a:t>هدف هاي </a:t>
            </a:r>
            <a:r>
              <a:rPr lang="fa-IR" sz="2800" dirty="0">
                <a:solidFill>
                  <a:schemeClr val="accent1">
                    <a:lumMod val="50000"/>
                  </a:schemeClr>
                </a:solidFill>
                <a:cs typeface="B Titr" panose="00000700000000000000" pitchFamily="2" charset="-78"/>
              </a:rPr>
              <a:t>تعيين شده خود برسند، موارد زير ضروري است: </a:t>
            </a:r>
            <a:br>
              <a:rPr lang="fa-IR" sz="2800" dirty="0">
                <a:solidFill>
                  <a:schemeClr val="accent1">
                    <a:lumMod val="50000"/>
                  </a:schemeClr>
                </a:solidFill>
                <a:cs typeface="B Titr" panose="00000700000000000000" pitchFamily="2" charset="-78"/>
              </a:rPr>
            </a:br>
            <a:endParaRPr lang="en-US" sz="2800" dirty="0">
              <a:solidFill>
                <a:schemeClr val="accent1">
                  <a:lumMod val="50000"/>
                </a:schemeClr>
              </a:solidFill>
              <a:cs typeface="B Titr" panose="00000700000000000000" pitchFamily="2" charset="-78"/>
            </a:endParaRPr>
          </a:p>
        </p:txBody>
      </p:sp>
      <p:sp>
        <p:nvSpPr>
          <p:cNvPr id="3" name="Content Placeholder 2"/>
          <p:cNvSpPr>
            <a:spLocks noGrp="1"/>
          </p:cNvSpPr>
          <p:nvPr>
            <p:ph idx="1"/>
          </p:nvPr>
        </p:nvSpPr>
        <p:spPr>
          <a:xfrm>
            <a:off x="-855251" y="2176533"/>
            <a:ext cx="8596668" cy="5036810"/>
          </a:xfrm>
        </p:spPr>
        <p:txBody>
          <a:bodyPr>
            <a:normAutofit/>
          </a:bodyPr>
          <a:lstStyle/>
          <a:p>
            <a:pPr algn="r" rtl="1"/>
            <a:r>
              <a:rPr lang="fa-IR" sz="2400" dirty="0">
                <a:cs typeface="B Lotus" panose="00000400000000000000" pitchFamily="2" charset="-78"/>
              </a:rPr>
              <a:t>بيشينه اطمينان نسبت به اجراي </a:t>
            </a:r>
            <a:r>
              <a:rPr lang="fa-IR" sz="2400" dirty="0" smtClean="0">
                <a:cs typeface="B Lotus" panose="00000400000000000000" pitchFamily="2" charset="-78"/>
              </a:rPr>
              <a:t>مهارت.</a:t>
            </a:r>
            <a:endParaRPr lang="fa-IR" sz="2400" dirty="0">
              <a:cs typeface="B Lotus" panose="00000400000000000000" pitchFamily="2" charset="-78"/>
            </a:endParaRPr>
          </a:p>
          <a:p>
            <a:pPr algn="r" rtl="1"/>
            <a:r>
              <a:rPr lang="fa-IR" sz="2400" dirty="0">
                <a:cs typeface="B Lotus" panose="00000400000000000000" pitchFamily="2" charset="-78"/>
              </a:rPr>
              <a:t>به كاربردن حداقل انرژي فيزيكي و رواني براي </a:t>
            </a:r>
            <a:r>
              <a:rPr lang="fa-IR" sz="2400" dirty="0" smtClean="0">
                <a:cs typeface="B Lotus" panose="00000400000000000000" pitchFamily="2" charset="-78"/>
              </a:rPr>
              <a:t>اجرا</a:t>
            </a:r>
            <a:r>
              <a:rPr lang="fa-IR" sz="2400" dirty="0">
                <a:cs typeface="B Lotus" panose="00000400000000000000" pitchFamily="2" charset="-78"/>
              </a:rPr>
              <a:t>.</a:t>
            </a:r>
          </a:p>
          <a:p>
            <a:pPr algn="r" rtl="1"/>
            <a:r>
              <a:rPr lang="fa-IR" sz="2400" dirty="0">
                <a:cs typeface="B Lotus" panose="00000400000000000000" pitchFamily="2" charset="-78"/>
              </a:rPr>
              <a:t>اجراي آن عمل در حداقل </a:t>
            </a:r>
            <a:r>
              <a:rPr lang="fa-IR" sz="2400" dirty="0" smtClean="0">
                <a:cs typeface="B Lotus" panose="00000400000000000000" pitchFamily="2" charset="-78"/>
              </a:rPr>
              <a:t>زمان.</a:t>
            </a:r>
          </a:p>
          <a:p>
            <a:pPr algn="r" rtl="1"/>
            <a:endParaRPr lang="fa-IR" sz="2400" dirty="0">
              <a:cs typeface="B Lotus" panose="00000400000000000000" pitchFamily="2" charset="-78"/>
            </a:endParaRPr>
          </a:p>
          <a:p>
            <a:pPr marL="0" indent="0" algn="r" rtl="1">
              <a:buNone/>
            </a:pPr>
            <a:r>
              <a:rPr lang="fa-IR" sz="2400" b="1" u="sng" dirty="0" smtClean="0">
                <a:cs typeface="B Lotus" panose="00000400000000000000" pitchFamily="2" charset="-78"/>
              </a:rPr>
              <a:t>عوامل </a:t>
            </a:r>
            <a:r>
              <a:rPr lang="fa-IR" sz="2400" b="1" u="sng" dirty="0">
                <a:cs typeface="B Lotus" panose="00000400000000000000" pitchFamily="2" charset="-78"/>
              </a:rPr>
              <a:t>سه گانه زير براي اكثر </a:t>
            </a:r>
            <a:r>
              <a:rPr lang="fa-IR" sz="2400" b="1" u="sng" dirty="0" smtClean="0">
                <a:cs typeface="B Lotus" panose="00000400000000000000" pitchFamily="2" charset="-78"/>
              </a:rPr>
              <a:t>مهارت ها </a:t>
            </a:r>
            <a:r>
              <a:rPr lang="fa-IR" sz="2400" b="1" u="sng" dirty="0">
                <a:cs typeface="B Lotus" panose="00000400000000000000" pitchFamily="2" charset="-78"/>
              </a:rPr>
              <a:t>بسيار مهم </a:t>
            </a:r>
            <a:r>
              <a:rPr lang="fa-IR" sz="2400" b="1" u="sng" dirty="0" smtClean="0">
                <a:cs typeface="B Lotus" panose="00000400000000000000" pitchFamily="2" charset="-78"/>
              </a:rPr>
              <a:t>است. </a:t>
            </a:r>
            <a:endParaRPr lang="fa-IR" sz="2400" b="1" u="sng" dirty="0">
              <a:cs typeface="B Lotus" panose="00000400000000000000" pitchFamily="2" charset="-78"/>
            </a:endParaRPr>
          </a:p>
          <a:p>
            <a:pPr algn="r" rtl="1">
              <a:buFont typeface="Wingdings" panose="05000000000000000000" pitchFamily="2" charset="2"/>
              <a:buChar char="v"/>
            </a:pPr>
            <a:r>
              <a:rPr lang="fa-IR" sz="2400" dirty="0">
                <a:cs typeface="B Lotus" panose="00000400000000000000" pitchFamily="2" charset="-78"/>
              </a:rPr>
              <a:t>ادراك </a:t>
            </a:r>
            <a:r>
              <a:rPr lang="fa-IR" sz="2400" dirty="0" smtClean="0">
                <a:cs typeface="B Lotus" panose="00000400000000000000" pitchFamily="2" charset="-78"/>
              </a:rPr>
              <a:t>ويژگي هاي </a:t>
            </a:r>
            <a:r>
              <a:rPr lang="fa-IR" sz="2400" dirty="0">
                <a:cs typeface="B Lotus" panose="00000400000000000000" pitchFamily="2" charset="-78"/>
              </a:rPr>
              <a:t>نسبي </a:t>
            </a:r>
            <a:r>
              <a:rPr lang="fa-IR" sz="2400" dirty="0" smtClean="0">
                <a:cs typeface="B Lotus" panose="00000400000000000000" pitchFamily="2" charset="-78"/>
              </a:rPr>
              <a:t>محيطي.</a:t>
            </a:r>
            <a:endParaRPr lang="fa-IR" sz="2400" dirty="0">
              <a:cs typeface="B Lotus" panose="00000400000000000000" pitchFamily="2" charset="-78"/>
            </a:endParaRPr>
          </a:p>
          <a:p>
            <a:pPr algn="r" rtl="1">
              <a:buFont typeface="Wingdings" panose="05000000000000000000" pitchFamily="2" charset="2"/>
              <a:buChar char="v"/>
            </a:pPr>
            <a:r>
              <a:rPr lang="fa-IR" sz="2400" dirty="0">
                <a:cs typeface="B Lotus" panose="00000400000000000000" pitchFamily="2" charset="-78"/>
              </a:rPr>
              <a:t>تصميم گيري درباره نوع اجرا، محل وقوع اجراي </a:t>
            </a:r>
            <a:r>
              <a:rPr lang="fa-IR" sz="2400" dirty="0" smtClean="0">
                <a:cs typeface="B Lotus" panose="00000400000000000000" pitchFamily="2" charset="-78"/>
              </a:rPr>
              <a:t>آن</a:t>
            </a:r>
            <a:r>
              <a:rPr lang="fa-IR" sz="2400" dirty="0">
                <a:cs typeface="B Lotus" panose="00000400000000000000" pitchFamily="2" charset="-78"/>
              </a:rPr>
              <a:t>.</a:t>
            </a:r>
          </a:p>
          <a:p>
            <a:pPr algn="r" rtl="1">
              <a:buFont typeface="Wingdings" panose="05000000000000000000" pitchFamily="2" charset="2"/>
              <a:buChar char="v"/>
            </a:pPr>
            <a:r>
              <a:rPr lang="fa-IR" sz="2400" dirty="0">
                <a:cs typeface="B Lotus" panose="00000400000000000000" pitchFamily="2" charset="-78"/>
              </a:rPr>
              <a:t>فعاليت عضلاني سازماندار به منظور اجراي حركات.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91232738"/>
      </p:ext>
    </p:extLst>
  </p:cSld>
  <p:clrMapOvr>
    <a:masterClrMapping/>
  </p:clrMapOvr>
  <mc:AlternateContent xmlns:mc="http://schemas.openxmlformats.org/markup-compatibility/2006" xmlns:p14="http://schemas.microsoft.com/office/powerpoint/2010/main">
    <mc:Choice Requires="p14">
      <p:transition spd="slow" p14:dur="2000" advTm="31517"/>
    </mc:Choice>
    <mc:Fallback xmlns="">
      <p:transition spd="slow" advTm="31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5970" y="133085"/>
            <a:ext cx="8596668" cy="1320800"/>
          </a:xfrm>
        </p:spPr>
        <p:txBody>
          <a:bodyPr>
            <a:normAutofit/>
          </a:bodyPr>
          <a:lstStyle/>
          <a:p>
            <a:pPr algn="r" rtl="1"/>
            <a:r>
              <a:rPr lang="fa-IR" sz="3200" dirty="0">
                <a:solidFill>
                  <a:schemeClr val="accent6">
                    <a:lumMod val="50000"/>
                  </a:schemeClr>
                </a:solidFill>
                <a:cs typeface="B Titr" panose="00000700000000000000" pitchFamily="2" charset="-78"/>
              </a:rPr>
              <a:t>طبقه‎بندي مهارت ها </a:t>
            </a:r>
            <a:endParaRPr lang="en-US" sz="3200" dirty="0">
              <a:solidFill>
                <a:schemeClr val="accent6">
                  <a:lumMod val="50000"/>
                </a:schemeClr>
              </a:solidFill>
              <a:cs typeface="B Titr" panose="00000700000000000000" pitchFamily="2" charset="-78"/>
            </a:endParaRPr>
          </a:p>
        </p:txBody>
      </p:sp>
      <p:sp>
        <p:nvSpPr>
          <p:cNvPr id="3" name="Content Placeholder 2"/>
          <p:cNvSpPr>
            <a:spLocks noGrp="1"/>
          </p:cNvSpPr>
          <p:nvPr>
            <p:ph idx="1"/>
          </p:nvPr>
        </p:nvSpPr>
        <p:spPr>
          <a:xfrm>
            <a:off x="535667" y="888644"/>
            <a:ext cx="8596668" cy="5756856"/>
          </a:xfrm>
        </p:spPr>
        <p:txBody>
          <a:bodyPr>
            <a:normAutofit/>
          </a:bodyPr>
          <a:lstStyle/>
          <a:p>
            <a:pPr marL="0" indent="0" algn="just" rtl="1">
              <a:buNone/>
            </a:pPr>
            <a:r>
              <a:rPr lang="fa-IR" sz="2400" u="sng" dirty="0" smtClean="0">
                <a:cs typeface="B Lotus" panose="00000400000000000000" pitchFamily="2" charset="-78"/>
              </a:rPr>
              <a:t>مهارت ها شامل: </a:t>
            </a:r>
          </a:p>
          <a:p>
            <a:pPr marL="457200" indent="-457200" algn="just" rtl="1">
              <a:buFont typeface="+mj-lt"/>
              <a:buAutoNum type="arabicPeriod"/>
            </a:pPr>
            <a:r>
              <a:rPr lang="fa-IR" sz="2400" dirty="0" smtClean="0">
                <a:cs typeface="B Lotus" panose="00000400000000000000" pitchFamily="2" charset="-78"/>
              </a:rPr>
              <a:t>مهارت های باز و بسته</a:t>
            </a:r>
          </a:p>
          <a:p>
            <a:pPr marL="457200" indent="-457200" algn="just" rtl="1">
              <a:buFont typeface="+mj-lt"/>
              <a:buAutoNum type="arabicPeriod"/>
            </a:pPr>
            <a:r>
              <a:rPr lang="fa-IR" sz="2400" dirty="0" smtClean="0">
                <a:cs typeface="B Lotus" panose="00000400000000000000" pitchFamily="2" charset="-78"/>
              </a:rPr>
              <a:t>مهارت های مداوم، مجرد و زنجیره ای</a:t>
            </a:r>
          </a:p>
          <a:p>
            <a:pPr marL="457200" indent="-457200" algn="just" rtl="1">
              <a:buFont typeface="+mj-lt"/>
              <a:buAutoNum type="arabicPeriod"/>
            </a:pPr>
            <a:r>
              <a:rPr lang="fa-IR" sz="2400" dirty="0" smtClean="0">
                <a:cs typeface="B Lotus" panose="00000400000000000000" pitchFamily="2" charset="-78"/>
              </a:rPr>
              <a:t>مهارت های حرکتی و شناختی</a:t>
            </a:r>
          </a:p>
          <a:p>
            <a:pPr marL="0" indent="0" algn="just" rtl="1">
              <a:buNone/>
            </a:pPr>
            <a:r>
              <a:rPr lang="fa-IR" sz="2400" b="1" u="sng" dirty="0" smtClean="0">
                <a:cs typeface="B Lotus" panose="00000400000000000000" pitchFamily="2" charset="-78"/>
              </a:rPr>
              <a:t>مهارت </a:t>
            </a:r>
            <a:r>
              <a:rPr lang="fa-IR" sz="2400" b="1" u="sng" dirty="0">
                <a:cs typeface="B Lotus" panose="00000400000000000000" pitchFamily="2" charset="-78"/>
              </a:rPr>
              <a:t>هاي باز و بسته </a:t>
            </a:r>
          </a:p>
          <a:p>
            <a:pPr marL="0" indent="0" algn="just" rtl="1">
              <a:buNone/>
            </a:pPr>
            <a:r>
              <a:rPr lang="fa-IR" sz="2000" dirty="0">
                <a:cs typeface="B Lotus" panose="00000400000000000000" pitchFamily="2" charset="-78"/>
              </a:rPr>
              <a:t>يك روش براي طبقه‎بندي </a:t>
            </a:r>
            <a:r>
              <a:rPr lang="fa-IR" sz="2000" dirty="0" smtClean="0">
                <a:cs typeface="B Lotus" panose="00000400000000000000" pitchFamily="2" charset="-78"/>
              </a:rPr>
              <a:t>مهارت ها، </a:t>
            </a:r>
            <a:r>
              <a:rPr lang="fa-IR" sz="2000" u="sng" dirty="0">
                <a:cs typeface="B Lotus" panose="00000400000000000000" pitchFamily="2" charset="-78"/>
              </a:rPr>
              <a:t>دامنه پايداري و ثبات وضعيت محيطي </a:t>
            </a:r>
            <a:r>
              <a:rPr lang="fa-IR" sz="2000" dirty="0" smtClean="0">
                <a:cs typeface="B Lotus" panose="00000400000000000000" pitchFamily="2" charset="-78"/>
              </a:rPr>
              <a:t>است.</a:t>
            </a:r>
          </a:p>
          <a:p>
            <a:pPr marL="0" indent="0" algn="just" rtl="1">
              <a:lnSpc>
                <a:spcPct val="110000"/>
              </a:lnSpc>
              <a:buNone/>
            </a:pPr>
            <a:r>
              <a:rPr lang="fa-IR" sz="2000" u="sng" dirty="0" smtClean="0">
                <a:cs typeface="B Lotus" panose="00000400000000000000" pitchFamily="2" charset="-78"/>
              </a:rPr>
              <a:t>مهارت باز</a:t>
            </a:r>
            <a:r>
              <a:rPr lang="fa-IR" sz="2000" dirty="0" smtClean="0">
                <a:cs typeface="B Lotus" panose="00000400000000000000" pitchFamily="2" charset="-78"/>
              </a:rPr>
              <a:t>؛ </a:t>
            </a:r>
            <a:r>
              <a:rPr lang="fa-IR" sz="2000" dirty="0">
                <a:cs typeface="B Lotus" panose="00000400000000000000" pitchFamily="2" charset="-78"/>
              </a:rPr>
              <a:t>حركتي است كه در موقع اجراي آن محيط و شرايط محيطي، متغير و غير قابل پيش­بيني </a:t>
            </a:r>
            <a:r>
              <a:rPr lang="fa-IR" sz="2000" dirty="0" smtClean="0">
                <a:cs typeface="B Lotus" panose="00000400000000000000" pitchFamily="2" charset="-78"/>
              </a:rPr>
              <a:t>است. برای مثال: فوتبال امریکایی و کشتی، که پیشگویی حرکت های حریف مشکل است و لذا پاسخ های ورزشکار نیز به همان نسبت مشکل خواهد بود. </a:t>
            </a:r>
          </a:p>
          <a:p>
            <a:pPr marL="0" indent="0" algn="just" rtl="1">
              <a:buNone/>
            </a:pPr>
            <a:r>
              <a:rPr lang="fa-IR" sz="2000" u="sng" dirty="0" smtClean="0">
                <a:cs typeface="B Lotus" panose="00000400000000000000" pitchFamily="2" charset="-78"/>
              </a:rPr>
              <a:t>مهارت </a:t>
            </a:r>
            <a:r>
              <a:rPr lang="fa-IR" sz="2000" u="sng" dirty="0">
                <a:cs typeface="B Lotus" panose="00000400000000000000" pitchFamily="2" charset="-78"/>
              </a:rPr>
              <a:t>بسته </a:t>
            </a:r>
            <a:r>
              <a:rPr lang="fa-IR" sz="2000" dirty="0" smtClean="0">
                <a:cs typeface="B Lotus" panose="00000400000000000000" pitchFamily="2" charset="-78"/>
              </a:rPr>
              <a:t>؛ حركتي </a:t>
            </a:r>
            <a:r>
              <a:rPr lang="fa-IR" sz="2000" dirty="0">
                <a:cs typeface="B Lotus" panose="00000400000000000000" pitchFamily="2" charset="-78"/>
              </a:rPr>
              <a:t>است كه در موقع اجراي آن محيط و شرايط محيطي ثابت و </a:t>
            </a:r>
            <a:r>
              <a:rPr lang="fa-IR" sz="2000" dirty="0" smtClean="0">
                <a:cs typeface="B Lotus" panose="00000400000000000000" pitchFamily="2" charset="-78"/>
              </a:rPr>
              <a:t>قابل</a:t>
            </a:r>
          </a:p>
          <a:p>
            <a:pPr marL="0" indent="0" algn="just" rtl="1">
              <a:buNone/>
            </a:pPr>
            <a:r>
              <a:rPr lang="fa-IR" sz="2000" dirty="0" smtClean="0">
                <a:cs typeface="B Lotus" panose="00000400000000000000" pitchFamily="2" charset="-78"/>
              </a:rPr>
              <a:t>پيش­بيني </a:t>
            </a:r>
            <a:r>
              <a:rPr lang="fa-IR" sz="2000" dirty="0">
                <a:cs typeface="B Lotus" panose="00000400000000000000" pitchFamily="2" charset="-78"/>
              </a:rPr>
              <a:t>است. </a:t>
            </a:r>
            <a:r>
              <a:rPr lang="fa-IR" sz="2000" dirty="0" smtClean="0">
                <a:cs typeface="B Lotus" panose="00000400000000000000" pitchFamily="2" charset="-78"/>
              </a:rPr>
              <a:t>مثل شنا کردن در یک خط آزاد استخر.</a:t>
            </a:r>
            <a:endParaRPr lang="fa-IR" sz="2000" dirty="0">
              <a:cs typeface="B Lotus"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61278616"/>
      </p:ext>
    </p:extLst>
  </p:cSld>
  <p:clrMapOvr>
    <a:masterClrMapping/>
  </p:clrMapOvr>
  <mc:AlternateContent xmlns:mc="http://schemas.openxmlformats.org/markup-compatibility/2006" xmlns:p14="http://schemas.microsoft.com/office/powerpoint/2010/main">
    <mc:Choice Requires="p14">
      <p:transition spd="slow" p14:dur="2000" advTm="156252"/>
    </mc:Choice>
    <mc:Fallback xmlns="">
      <p:transition spd="slow" advTm="156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F496CB"/>
      </a:accent1>
      <a:accent2>
        <a:srgbClr val="BC356F"/>
      </a:accent2>
      <a:accent3>
        <a:srgbClr val="E65331"/>
      </a:accent3>
      <a:accent4>
        <a:srgbClr val="F27E19"/>
      </a:accent4>
      <a:accent5>
        <a:srgbClr val="F2AC19"/>
      </a:accent5>
      <a:accent6>
        <a:srgbClr val="BC80E0"/>
      </a:accent6>
      <a:hlink>
        <a:srgbClr val="EF5285"/>
      </a:hlink>
      <a:folHlink>
        <a:srgbClr val="F77F9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docProps/app.xml><?xml version="1.0" encoding="utf-8"?>
<Properties xmlns="http://schemas.openxmlformats.org/officeDocument/2006/extended-properties" xmlns:vt="http://schemas.openxmlformats.org/officeDocument/2006/docPropsVTypes">
  <Template>Facet</Template>
  <TotalTime>29507</TotalTime>
  <Words>1579</Words>
  <Application>Microsoft Office PowerPoint</Application>
  <PresentationFormat>Widescreen</PresentationFormat>
  <Paragraphs>112</Paragraphs>
  <Slides>16</Slides>
  <Notes>0</Notes>
  <HiddenSlides>0</HiddenSlides>
  <MMClips>17</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Arial</vt:lpstr>
      <vt:lpstr>B Lotus</vt:lpstr>
      <vt:lpstr>B Titr</vt:lpstr>
      <vt:lpstr>华文新魏</vt:lpstr>
      <vt:lpstr>Tahoma</vt:lpstr>
      <vt:lpstr>Trebuchet MS</vt:lpstr>
      <vt:lpstr>Wingdings</vt:lpstr>
      <vt:lpstr>Wingdings 3</vt:lpstr>
      <vt:lpstr>Facet</vt:lpstr>
      <vt:lpstr>به نام خدا</vt:lpstr>
      <vt:lpstr>مطالب مورد مطالعه</vt:lpstr>
      <vt:lpstr>مقدمه</vt:lpstr>
      <vt:lpstr>تعریف یادگیری حرکتی</vt:lpstr>
      <vt:lpstr>یادگیری حرکتی :  مجموعه ای از فرایندهای همراه با تمرین یا تجربه است که به تغییرات نسبتا پایدار در قابلیت اجرای ماهرانه منجر می شود. </vt:lpstr>
      <vt:lpstr> </vt:lpstr>
      <vt:lpstr>تعریف مهارت</vt:lpstr>
      <vt:lpstr>براي اينكه مهارت ها به هدف هاي تعيين شده خود برسند، موارد زير ضروري است:  </vt:lpstr>
      <vt:lpstr>طبقه‎بندي مهارت ها </vt:lpstr>
      <vt:lpstr>در مهارت هاي بسته اجراكننده از قبل و بدون اينكه تحت فشار زمان باشد مي‎تواند تقاضاهاي محيطي و حركتي را از پيش ارزيابي نموده، پاسخ هاي حركتي خود را از قبل سازمان بدهد و بدون نياز به تغيير دادن، آنها را پياده كند.  </vt:lpstr>
      <vt:lpstr>مهارت هاي مداوم، مجرد و زنجيره­اي </vt:lpstr>
      <vt:lpstr> </vt:lpstr>
      <vt:lpstr> </vt:lpstr>
      <vt:lpstr>مهارت های حرکتی و شناختی</vt:lpstr>
      <vt:lpstr>بعد مهارت حرکتی-شناختی</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Click</dc:creator>
  <cp:lastModifiedBy>OliveSoft</cp:lastModifiedBy>
  <cp:revision>322</cp:revision>
  <dcterms:created xsi:type="dcterms:W3CDTF">2020-03-13T09:52:12Z</dcterms:created>
  <dcterms:modified xsi:type="dcterms:W3CDTF">2020-04-04T19:34:14Z</dcterms:modified>
</cp:coreProperties>
</file>