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1" r:id="rId1"/>
  </p:sldMasterIdLst>
  <p:sldIdLst>
    <p:sldId id="256" r:id="rId2"/>
    <p:sldId id="265" r:id="rId3"/>
    <p:sldId id="266" r:id="rId4"/>
    <p:sldId id="328" r:id="rId5"/>
    <p:sldId id="267" r:id="rId6"/>
    <p:sldId id="329" r:id="rId7"/>
    <p:sldId id="330" r:id="rId8"/>
    <p:sldId id="268" r:id="rId9"/>
    <p:sldId id="269" r:id="rId10"/>
    <p:sldId id="270" r:id="rId11"/>
    <p:sldId id="271" r:id="rId12"/>
    <p:sldId id="272" r:id="rId13"/>
    <p:sldId id="27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9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f5e71d4054d258be" providerId="LiveId" clId="{6E95E6AE-A57C-5447-AC56-0D7BFD3BB5AB}"/>
    <pc:docChg chg="custSel addSld delSld modSld">
      <pc:chgData name="" userId="f5e71d4054d258be" providerId="LiveId" clId="{6E95E6AE-A57C-5447-AC56-0D7BFD3BB5AB}" dt="2020-04-09T20:12:41.514" v="11927" actId="680"/>
      <pc:docMkLst>
        <pc:docMk/>
      </pc:docMkLst>
      <pc:sldChg chg="modSp">
        <pc:chgData name="" userId="f5e71d4054d258be" providerId="LiveId" clId="{6E95E6AE-A57C-5447-AC56-0D7BFD3BB5AB}" dt="2020-04-08T20:41:06.536" v="38" actId="20577"/>
        <pc:sldMkLst>
          <pc:docMk/>
          <pc:sldMk cId="3236062244" sldId="256"/>
        </pc:sldMkLst>
        <pc:spChg chg="mod">
          <ac:chgData name="" userId="f5e71d4054d258be" providerId="LiveId" clId="{6E95E6AE-A57C-5447-AC56-0D7BFD3BB5AB}" dt="2020-04-08T20:40:32.109" v="16" actId="20577"/>
          <ac:spMkLst>
            <pc:docMk/>
            <pc:sldMk cId="3236062244" sldId="256"/>
            <ac:spMk id="2" creationId="{E0BAECC9-D1B4-AA43-90D5-231733AB76CD}"/>
          </ac:spMkLst>
        </pc:spChg>
        <pc:spChg chg="mod">
          <ac:chgData name="" userId="f5e71d4054d258be" providerId="LiveId" clId="{6E95E6AE-A57C-5447-AC56-0D7BFD3BB5AB}" dt="2020-04-08T20:41:06.536" v="38" actId="20577"/>
          <ac:spMkLst>
            <pc:docMk/>
            <pc:sldMk cId="3236062244" sldId="256"/>
            <ac:spMk id="3" creationId="{FAECCA48-66F3-4D4A-9A8B-64DDC9108AED}"/>
          </ac:spMkLst>
        </pc:spChg>
      </pc:sldChg>
      <pc:sldChg chg="modSp new">
        <pc:chgData name="" userId="f5e71d4054d258be" providerId="LiveId" clId="{6E95E6AE-A57C-5447-AC56-0D7BFD3BB5AB}" dt="2020-04-08T20:45:00.470" v="117" actId="20577"/>
        <pc:sldMkLst>
          <pc:docMk/>
          <pc:sldMk cId="3188629667" sldId="257"/>
        </pc:sldMkLst>
        <pc:spChg chg="mod">
          <ac:chgData name="" userId="f5e71d4054d258be" providerId="LiveId" clId="{6E95E6AE-A57C-5447-AC56-0D7BFD3BB5AB}" dt="2020-04-08T20:43:54.354" v="62" actId="20577"/>
          <ac:spMkLst>
            <pc:docMk/>
            <pc:sldMk cId="3188629667" sldId="257"/>
            <ac:spMk id="2" creationId="{1B3DC550-BCCE-C24C-A641-0748F8B57CCC}"/>
          </ac:spMkLst>
        </pc:spChg>
        <pc:spChg chg="mod">
          <ac:chgData name="" userId="f5e71d4054d258be" providerId="LiveId" clId="{6E95E6AE-A57C-5447-AC56-0D7BFD3BB5AB}" dt="2020-04-08T20:45:00.470" v="117" actId="20577"/>
          <ac:spMkLst>
            <pc:docMk/>
            <pc:sldMk cId="3188629667" sldId="257"/>
            <ac:spMk id="3" creationId="{7C9905D0-6F00-5840-80FC-DAE90E27B800}"/>
          </ac:spMkLst>
        </pc:spChg>
      </pc:sldChg>
      <pc:sldChg chg="modSp new">
        <pc:chgData name="" userId="f5e71d4054d258be" providerId="LiveId" clId="{6E95E6AE-A57C-5447-AC56-0D7BFD3BB5AB}" dt="2020-04-08T20:42:08.296" v="57" actId="20577"/>
        <pc:sldMkLst>
          <pc:docMk/>
          <pc:sldMk cId="4278209288" sldId="258"/>
        </pc:sldMkLst>
        <pc:spChg chg="mod">
          <ac:chgData name="" userId="f5e71d4054d258be" providerId="LiveId" clId="{6E95E6AE-A57C-5447-AC56-0D7BFD3BB5AB}" dt="2020-04-08T20:42:08.296" v="57" actId="20577"/>
          <ac:spMkLst>
            <pc:docMk/>
            <pc:sldMk cId="4278209288" sldId="258"/>
            <ac:spMk id="2" creationId="{7DCF4D9D-96C1-584A-8E0F-EF00C44662A1}"/>
          </ac:spMkLst>
        </pc:spChg>
        <pc:spChg chg="mod">
          <ac:chgData name="" userId="f5e71d4054d258be" providerId="LiveId" clId="{6E95E6AE-A57C-5447-AC56-0D7BFD3BB5AB}" dt="2020-04-08T20:41:28.936" v="40" actId="22"/>
          <ac:spMkLst>
            <pc:docMk/>
            <pc:sldMk cId="4278209288" sldId="258"/>
            <ac:spMk id="3" creationId="{286A1A4E-5156-6040-A9EB-7482E8622F35}"/>
          </ac:spMkLst>
        </pc:spChg>
      </pc:sldChg>
      <pc:sldChg chg="modSp new">
        <pc:chgData name="" userId="f5e71d4054d258be" providerId="LiveId" clId="{6E95E6AE-A57C-5447-AC56-0D7BFD3BB5AB}" dt="2020-04-08T20:48:24.826" v="221" actId="20577"/>
        <pc:sldMkLst>
          <pc:docMk/>
          <pc:sldMk cId="1250910573" sldId="259"/>
        </pc:sldMkLst>
        <pc:spChg chg="mod">
          <ac:chgData name="" userId="f5e71d4054d258be" providerId="LiveId" clId="{6E95E6AE-A57C-5447-AC56-0D7BFD3BB5AB}" dt="2020-04-08T20:45:46.193" v="136" actId="20577"/>
          <ac:spMkLst>
            <pc:docMk/>
            <pc:sldMk cId="1250910573" sldId="259"/>
            <ac:spMk id="2" creationId="{8A288CAB-212F-2340-8A4B-0E7663DF8541}"/>
          </ac:spMkLst>
        </pc:spChg>
        <pc:spChg chg="mod">
          <ac:chgData name="" userId="f5e71d4054d258be" providerId="LiveId" clId="{6E95E6AE-A57C-5447-AC56-0D7BFD3BB5AB}" dt="2020-04-08T20:48:24.826" v="221" actId="20577"/>
          <ac:spMkLst>
            <pc:docMk/>
            <pc:sldMk cId="1250910573" sldId="259"/>
            <ac:spMk id="3" creationId="{DF1DE858-92AA-394A-8A59-47EAFA5B44A5}"/>
          </ac:spMkLst>
        </pc:spChg>
      </pc:sldChg>
      <pc:sldChg chg="modSp new">
        <pc:chgData name="" userId="f5e71d4054d258be" providerId="LiveId" clId="{6E95E6AE-A57C-5447-AC56-0D7BFD3BB5AB}" dt="2020-04-08T20:50:34.573" v="289" actId="20577"/>
        <pc:sldMkLst>
          <pc:docMk/>
          <pc:sldMk cId="3733971706" sldId="260"/>
        </pc:sldMkLst>
        <pc:spChg chg="mod">
          <ac:chgData name="" userId="f5e71d4054d258be" providerId="LiveId" clId="{6E95E6AE-A57C-5447-AC56-0D7BFD3BB5AB}" dt="2020-04-08T20:49:05.119" v="223" actId="22"/>
          <ac:spMkLst>
            <pc:docMk/>
            <pc:sldMk cId="3733971706" sldId="260"/>
            <ac:spMk id="2" creationId="{82746973-6F16-B545-84B2-D7A90BE9570E}"/>
          </ac:spMkLst>
        </pc:spChg>
        <pc:spChg chg="mod">
          <ac:chgData name="" userId="f5e71d4054d258be" providerId="LiveId" clId="{6E95E6AE-A57C-5447-AC56-0D7BFD3BB5AB}" dt="2020-04-08T20:50:34.573" v="289" actId="20577"/>
          <ac:spMkLst>
            <pc:docMk/>
            <pc:sldMk cId="3733971706" sldId="260"/>
            <ac:spMk id="3" creationId="{481F860F-8014-2945-B39C-9CBA7194FDF1}"/>
          </ac:spMkLst>
        </pc:spChg>
      </pc:sldChg>
      <pc:sldChg chg="modSp new">
        <pc:chgData name="" userId="f5e71d4054d258be" providerId="LiveId" clId="{6E95E6AE-A57C-5447-AC56-0D7BFD3BB5AB}" dt="2020-04-08T20:54:12.209" v="484" actId="22"/>
        <pc:sldMkLst>
          <pc:docMk/>
          <pc:sldMk cId="3935046089" sldId="261"/>
        </pc:sldMkLst>
        <pc:spChg chg="mod">
          <ac:chgData name="" userId="f5e71d4054d258be" providerId="LiveId" clId="{6E95E6AE-A57C-5447-AC56-0D7BFD3BB5AB}" dt="2020-04-08T20:51:34.203" v="317" actId="20577"/>
          <ac:spMkLst>
            <pc:docMk/>
            <pc:sldMk cId="3935046089" sldId="261"/>
            <ac:spMk id="2" creationId="{3FAB71F9-46DC-1449-8A33-4FE3F7782E5F}"/>
          </ac:spMkLst>
        </pc:spChg>
        <pc:spChg chg="mod">
          <ac:chgData name="" userId="f5e71d4054d258be" providerId="LiveId" clId="{6E95E6AE-A57C-5447-AC56-0D7BFD3BB5AB}" dt="2020-04-08T20:54:12.209" v="484" actId="22"/>
          <ac:spMkLst>
            <pc:docMk/>
            <pc:sldMk cId="3935046089" sldId="261"/>
            <ac:spMk id="3" creationId="{C1E294D8-B60D-DB45-BFBB-6C139BD33D6C}"/>
          </ac:spMkLst>
        </pc:spChg>
      </pc:sldChg>
      <pc:sldChg chg="modSp new">
        <pc:chgData name="" userId="f5e71d4054d258be" providerId="LiveId" clId="{6E95E6AE-A57C-5447-AC56-0D7BFD3BB5AB}" dt="2020-04-08T21:01:08.782" v="731" actId="20577"/>
        <pc:sldMkLst>
          <pc:docMk/>
          <pc:sldMk cId="2475325812" sldId="262"/>
        </pc:sldMkLst>
        <pc:spChg chg="mod">
          <ac:chgData name="" userId="f5e71d4054d258be" providerId="LiveId" clId="{6E95E6AE-A57C-5447-AC56-0D7BFD3BB5AB}" dt="2020-04-08T21:01:08.782" v="731" actId="20577"/>
          <ac:spMkLst>
            <pc:docMk/>
            <pc:sldMk cId="2475325812" sldId="262"/>
            <ac:spMk id="3" creationId="{085273C5-2518-C044-9B96-BAA77EEDA951}"/>
          </ac:spMkLst>
        </pc:spChg>
      </pc:sldChg>
      <pc:sldChg chg="modSp new">
        <pc:chgData name="" userId="f5e71d4054d258be" providerId="LiveId" clId="{6E95E6AE-A57C-5447-AC56-0D7BFD3BB5AB}" dt="2020-04-08T21:03:06.748" v="786" actId="20577"/>
        <pc:sldMkLst>
          <pc:docMk/>
          <pc:sldMk cId="199345430" sldId="263"/>
        </pc:sldMkLst>
        <pc:spChg chg="mod">
          <ac:chgData name="" userId="f5e71d4054d258be" providerId="LiveId" clId="{6E95E6AE-A57C-5447-AC56-0D7BFD3BB5AB}" dt="2020-04-08T21:01:57.991" v="733" actId="22"/>
          <ac:spMkLst>
            <pc:docMk/>
            <pc:sldMk cId="199345430" sldId="263"/>
            <ac:spMk id="2" creationId="{490E0A56-D739-4F41-9505-B9AE695D835E}"/>
          </ac:spMkLst>
        </pc:spChg>
        <pc:spChg chg="mod">
          <ac:chgData name="" userId="f5e71d4054d258be" providerId="LiveId" clId="{6E95E6AE-A57C-5447-AC56-0D7BFD3BB5AB}" dt="2020-04-08T21:03:06.748" v="786" actId="20577"/>
          <ac:spMkLst>
            <pc:docMk/>
            <pc:sldMk cId="199345430" sldId="263"/>
            <ac:spMk id="3" creationId="{965B805B-DF68-F64F-9459-04E1255B3036}"/>
          </ac:spMkLst>
        </pc:spChg>
      </pc:sldChg>
      <pc:sldChg chg="modSp new">
        <pc:chgData name="" userId="f5e71d4054d258be" providerId="LiveId" clId="{6E95E6AE-A57C-5447-AC56-0D7BFD3BB5AB}" dt="2020-04-08T21:10:16.718" v="884" actId="20577"/>
        <pc:sldMkLst>
          <pc:docMk/>
          <pc:sldMk cId="1899650254" sldId="264"/>
        </pc:sldMkLst>
        <pc:spChg chg="mod">
          <ac:chgData name="" userId="f5e71d4054d258be" providerId="LiveId" clId="{6E95E6AE-A57C-5447-AC56-0D7BFD3BB5AB}" dt="2020-04-08T21:06:40.173" v="789" actId="22"/>
          <ac:spMkLst>
            <pc:docMk/>
            <pc:sldMk cId="1899650254" sldId="264"/>
            <ac:spMk id="2" creationId="{2F96748A-7C84-DC43-8280-77CDB60155B0}"/>
          </ac:spMkLst>
        </pc:spChg>
        <pc:spChg chg="mod">
          <ac:chgData name="" userId="f5e71d4054d258be" providerId="LiveId" clId="{6E95E6AE-A57C-5447-AC56-0D7BFD3BB5AB}" dt="2020-04-08T21:10:16.718" v="884" actId="20577"/>
          <ac:spMkLst>
            <pc:docMk/>
            <pc:sldMk cId="1899650254" sldId="264"/>
            <ac:spMk id="3" creationId="{68DDC43C-CD1F-9E4C-AFCF-3F70E002D582}"/>
          </ac:spMkLst>
        </pc:spChg>
      </pc:sldChg>
      <pc:sldChg chg="addSp delSp modSp new">
        <pc:chgData name="" userId="f5e71d4054d258be" providerId="LiveId" clId="{6E95E6AE-A57C-5447-AC56-0D7BFD3BB5AB}" dt="2020-04-08T21:29:34.993" v="1249" actId="20577"/>
        <pc:sldMkLst>
          <pc:docMk/>
          <pc:sldMk cId="2329787995" sldId="265"/>
        </pc:sldMkLst>
        <pc:spChg chg="mod">
          <ac:chgData name="" userId="f5e71d4054d258be" providerId="LiveId" clId="{6E95E6AE-A57C-5447-AC56-0D7BFD3BB5AB}" dt="2020-04-08T21:26:11.842" v="1206" actId="20577"/>
          <ac:spMkLst>
            <pc:docMk/>
            <pc:sldMk cId="2329787995" sldId="265"/>
            <ac:spMk id="2" creationId="{B861D9F9-3CEA-1D47-8CB4-9CCD94103FE2}"/>
          </ac:spMkLst>
        </pc:spChg>
        <pc:spChg chg="del mod">
          <ac:chgData name="" userId="f5e71d4054d258be" providerId="LiveId" clId="{6E95E6AE-A57C-5447-AC56-0D7BFD3BB5AB}" dt="2020-04-08T21:25:32.641" v="1148" actId="21"/>
          <ac:spMkLst>
            <pc:docMk/>
            <pc:sldMk cId="2329787995" sldId="265"/>
            <ac:spMk id="3" creationId="{0B0BB78B-6EEE-F44A-8558-CFF94894108E}"/>
          </ac:spMkLst>
        </pc:spChg>
        <pc:spChg chg="add mod">
          <ac:chgData name="" userId="f5e71d4054d258be" providerId="LiveId" clId="{6E95E6AE-A57C-5447-AC56-0D7BFD3BB5AB}" dt="2020-04-08T21:29:34.993" v="1249" actId="20577"/>
          <ac:spMkLst>
            <pc:docMk/>
            <pc:sldMk cId="2329787995" sldId="265"/>
            <ac:spMk id="5" creationId="{94FD1137-6E6E-1548-B15E-ACA9ACE0C669}"/>
          </ac:spMkLst>
        </pc:spChg>
      </pc:sldChg>
      <pc:sldChg chg="addSp delSp modSp new">
        <pc:chgData name="" userId="f5e71d4054d258be" providerId="LiveId" clId="{6E95E6AE-A57C-5447-AC56-0D7BFD3BB5AB}" dt="2020-04-08T21:33:57.996" v="1421" actId="20577"/>
        <pc:sldMkLst>
          <pc:docMk/>
          <pc:sldMk cId="2574521991" sldId="266"/>
        </pc:sldMkLst>
        <pc:spChg chg="mod">
          <ac:chgData name="" userId="f5e71d4054d258be" providerId="LiveId" clId="{6E95E6AE-A57C-5447-AC56-0D7BFD3BB5AB}" dt="2020-04-08T21:30:15.441" v="1272" actId="20577"/>
          <ac:spMkLst>
            <pc:docMk/>
            <pc:sldMk cId="2574521991" sldId="266"/>
            <ac:spMk id="2" creationId="{ACC8F444-C77B-6F4E-9C22-D83EA902CD9D}"/>
          </ac:spMkLst>
        </pc:spChg>
        <pc:spChg chg="del">
          <ac:chgData name="" userId="f5e71d4054d258be" providerId="LiveId" clId="{6E95E6AE-A57C-5447-AC56-0D7BFD3BB5AB}" dt="2020-04-08T21:30:22.401" v="1273" actId="22"/>
          <ac:spMkLst>
            <pc:docMk/>
            <pc:sldMk cId="2574521991" sldId="266"/>
            <ac:spMk id="3" creationId="{E6A15EFF-F783-5C43-AF46-2FA635273980}"/>
          </ac:spMkLst>
        </pc:spChg>
        <pc:spChg chg="add mod">
          <ac:chgData name="" userId="f5e71d4054d258be" providerId="LiveId" clId="{6E95E6AE-A57C-5447-AC56-0D7BFD3BB5AB}" dt="2020-04-08T21:33:57.996" v="1421" actId="20577"/>
          <ac:spMkLst>
            <pc:docMk/>
            <pc:sldMk cId="2574521991" sldId="266"/>
            <ac:spMk id="5" creationId="{B33FFA12-D986-6849-A40F-188BCE740177}"/>
          </ac:spMkLst>
        </pc:spChg>
      </pc:sldChg>
      <pc:sldChg chg="modSp new">
        <pc:chgData name="" userId="f5e71d4054d258be" providerId="LiveId" clId="{6E95E6AE-A57C-5447-AC56-0D7BFD3BB5AB}" dt="2020-04-08T21:42:24.750" v="1762" actId="20577"/>
        <pc:sldMkLst>
          <pc:docMk/>
          <pc:sldMk cId="812324820" sldId="267"/>
        </pc:sldMkLst>
        <pc:spChg chg="mod">
          <ac:chgData name="" userId="f5e71d4054d258be" providerId="LiveId" clId="{6E95E6AE-A57C-5447-AC56-0D7BFD3BB5AB}" dt="2020-04-08T21:34:30.199" v="1440" actId="20577"/>
          <ac:spMkLst>
            <pc:docMk/>
            <pc:sldMk cId="812324820" sldId="267"/>
            <ac:spMk id="2" creationId="{09F3A887-3674-154B-B261-49E0817E6B45}"/>
          </ac:spMkLst>
        </pc:spChg>
        <pc:spChg chg="mod">
          <ac:chgData name="" userId="f5e71d4054d258be" providerId="LiveId" clId="{6E95E6AE-A57C-5447-AC56-0D7BFD3BB5AB}" dt="2020-04-08T21:42:24.750" v="1762" actId="20577"/>
          <ac:spMkLst>
            <pc:docMk/>
            <pc:sldMk cId="812324820" sldId="267"/>
            <ac:spMk id="3" creationId="{C3FA824A-7E2D-5748-903D-0F6AAF7882FF}"/>
          </ac:spMkLst>
        </pc:spChg>
      </pc:sldChg>
      <pc:sldChg chg="modSp new">
        <pc:chgData name="" userId="f5e71d4054d258be" providerId="LiveId" clId="{6E95E6AE-A57C-5447-AC56-0D7BFD3BB5AB}" dt="2020-04-08T21:51:02.343" v="2050" actId="20577"/>
        <pc:sldMkLst>
          <pc:docMk/>
          <pc:sldMk cId="413534130" sldId="268"/>
        </pc:sldMkLst>
        <pc:spChg chg="mod">
          <ac:chgData name="" userId="f5e71d4054d258be" providerId="LiveId" clId="{6E95E6AE-A57C-5447-AC56-0D7BFD3BB5AB}" dt="2020-04-08T21:46:04.293" v="1791" actId="20577"/>
          <ac:spMkLst>
            <pc:docMk/>
            <pc:sldMk cId="413534130" sldId="268"/>
            <ac:spMk id="2" creationId="{B512E07C-D870-F342-B34A-B6BB92C23DB7}"/>
          </ac:spMkLst>
        </pc:spChg>
        <pc:spChg chg="mod">
          <ac:chgData name="" userId="f5e71d4054d258be" providerId="LiveId" clId="{6E95E6AE-A57C-5447-AC56-0D7BFD3BB5AB}" dt="2020-04-08T21:51:02.343" v="2050" actId="20577"/>
          <ac:spMkLst>
            <pc:docMk/>
            <pc:sldMk cId="413534130" sldId="268"/>
            <ac:spMk id="3" creationId="{5E24A552-CB16-0446-B8FD-9CD3E334D713}"/>
          </ac:spMkLst>
        </pc:spChg>
      </pc:sldChg>
      <pc:sldChg chg="modSp new">
        <pc:chgData name="" userId="f5e71d4054d258be" providerId="LiveId" clId="{6E95E6AE-A57C-5447-AC56-0D7BFD3BB5AB}" dt="2020-04-08T21:58:54.975" v="2508" actId="20577"/>
        <pc:sldMkLst>
          <pc:docMk/>
          <pc:sldMk cId="2983270332" sldId="269"/>
        </pc:sldMkLst>
        <pc:spChg chg="mod">
          <ac:chgData name="" userId="f5e71d4054d258be" providerId="LiveId" clId="{6E95E6AE-A57C-5447-AC56-0D7BFD3BB5AB}" dt="2020-04-08T21:51:47.839" v="2074" actId="20577"/>
          <ac:spMkLst>
            <pc:docMk/>
            <pc:sldMk cId="2983270332" sldId="269"/>
            <ac:spMk id="2" creationId="{808AC30E-EB27-A149-BB1B-D0907CCDF56B}"/>
          </ac:spMkLst>
        </pc:spChg>
        <pc:spChg chg="mod">
          <ac:chgData name="" userId="f5e71d4054d258be" providerId="LiveId" clId="{6E95E6AE-A57C-5447-AC56-0D7BFD3BB5AB}" dt="2020-04-08T21:58:54.975" v="2508" actId="20577"/>
          <ac:spMkLst>
            <pc:docMk/>
            <pc:sldMk cId="2983270332" sldId="269"/>
            <ac:spMk id="3" creationId="{AD205258-C784-964A-ACEB-0B3318A8CAEF}"/>
          </ac:spMkLst>
        </pc:spChg>
      </pc:sldChg>
      <pc:sldChg chg="modSp new">
        <pc:chgData name="" userId="f5e71d4054d258be" providerId="LiveId" clId="{6E95E6AE-A57C-5447-AC56-0D7BFD3BB5AB}" dt="2020-04-09T07:52:26.336" v="2952" actId="20577"/>
        <pc:sldMkLst>
          <pc:docMk/>
          <pc:sldMk cId="1871586083" sldId="270"/>
        </pc:sldMkLst>
        <pc:spChg chg="mod">
          <ac:chgData name="" userId="f5e71d4054d258be" providerId="LiveId" clId="{6E95E6AE-A57C-5447-AC56-0D7BFD3BB5AB}" dt="2020-04-08T21:59:28.736" v="2528" actId="20577"/>
          <ac:spMkLst>
            <pc:docMk/>
            <pc:sldMk cId="1871586083" sldId="270"/>
            <ac:spMk id="2" creationId="{BA63C536-F39C-094B-A68C-D012B0A39C51}"/>
          </ac:spMkLst>
        </pc:spChg>
        <pc:spChg chg="mod">
          <ac:chgData name="" userId="f5e71d4054d258be" providerId="LiveId" clId="{6E95E6AE-A57C-5447-AC56-0D7BFD3BB5AB}" dt="2020-04-09T07:52:26.336" v="2952" actId="20577"/>
          <ac:spMkLst>
            <pc:docMk/>
            <pc:sldMk cId="1871586083" sldId="270"/>
            <ac:spMk id="3" creationId="{7972E73E-EB7C-7441-A3E8-1E5380005AEA}"/>
          </ac:spMkLst>
        </pc:spChg>
      </pc:sldChg>
      <pc:sldChg chg="modSp new">
        <pc:chgData name="" userId="f5e71d4054d258be" providerId="LiveId" clId="{6E95E6AE-A57C-5447-AC56-0D7BFD3BB5AB}" dt="2020-04-09T08:00:55.876" v="3407" actId="20577"/>
        <pc:sldMkLst>
          <pc:docMk/>
          <pc:sldMk cId="572330870" sldId="271"/>
        </pc:sldMkLst>
        <pc:spChg chg="mod">
          <ac:chgData name="" userId="f5e71d4054d258be" providerId="LiveId" clId="{6E95E6AE-A57C-5447-AC56-0D7BFD3BB5AB}" dt="2020-04-09T07:54:12.197" v="2977" actId="20577"/>
          <ac:spMkLst>
            <pc:docMk/>
            <pc:sldMk cId="572330870" sldId="271"/>
            <ac:spMk id="2" creationId="{B65FCCD4-4343-1240-84A0-6D7118BC474E}"/>
          </ac:spMkLst>
        </pc:spChg>
        <pc:spChg chg="mod">
          <ac:chgData name="" userId="f5e71d4054d258be" providerId="LiveId" clId="{6E95E6AE-A57C-5447-AC56-0D7BFD3BB5AB}" dt="2020-04-09T08:00:55.876" v="3407" actId="20577"/>
          <ac:spMkLst>
            <pc:docMk/>
            <pc:sldMk cId="572330870" sldId="271"/>
            <ac:spMk id="3" creationId="{5373BBF6-59F1-9848-A12C-081C701144AA}"/>
          </ac:spMkLst>
        </pc:spChg>
      </pc:sldChg>
      <pc:sldChg chg="modSp new">
        <pc:chgData name="" userId="f5e71d4054d258be" providerId="LiveId" clId="{6E95E6AE-A57C-5447-AC56-0D7BFD3BB5AB}" dt="2020-04-09T08:07:51.614" v="3780" actId="20577"/>
        <pc:sldMkLst>
          <pc:docMk/>
          <pc:sldMk cId="2750281677" sldId="272"/>
        </pc:sldMkLst>
        <pc:spChg chg="mod">
          <ac:chgData name="" userId="f5e71d4054d258be" providerId="LiveId" clId="{6E95E6AE-A57C-5447-AC56-0D7BFD3BB5AB}" dt="2020-04-09T08:01:17.146" v="3425" actId="20577"/>
          <ac:spMkLst>
            <pc:docMk/>
            <pc:sldMk cId="2750281677" sldId="272"/>
            <ac:spMk id="2" creationId="{21E4AF82-5274-9343-9E25-993D3E81B134}"/>
          </ac:spMkLst>
        </pc:spChg>
        <pc:spChg chg="mod">
          <ac:chgData name="" userId="f5e71d4054d258be" providerId="LiveId" clId="{6E95E6AE-A57C-5447-AC56-0D7BFD3BB5AB}" dt="2020-04-09T08:07:51.614" v="3780" actId="20577"/>
          <ac:spMkLst>
            <pc:docMk/>
            <pc:sldMk cId="2750281677" sldId="272"/>
            <ac:spMk id="3" creationId="{B4C19CFA-51C6-6647-9A0C-1265C508C10A}"/>
          </ac:spMkLst>
        </pc:spChg>
      </pc:sldChg>
      <pc:sldChg chg="modSp new">
        <pc:chgData name="" userId="f5e71d4054d258be" providerId="LiveId" clId="{6E95E6AE-A57C-5447-AC56-0D7BFD3BB5AB}" dt="2020-04-09T08:16:03.094" v="4307" actId="20577"/>
        <pc:sldMkLst>
          <pc:docMk/>
          <pc:sldMk cId="3341140943" sldId="273"/>
        </pc:sldMkLst>
        <pc:spChg chg="mod">
          <ac:chgData name="" userId="f5e71d4054d258be" providerId="LiveId" clId="{6E95E6AE-A57C-5447-AC56-0D7BFD3BB5AB}" dt="2020-04-09T08:08:53.980" v="3803" actId="20577"/>
          <ac:spMkLst>
            <pc:docMk/>
            <pc:sldMk cId="3341140943" sldId="273"/>
            <ac:spMk id="2" creationId="{9676CD00-4B4E-584A-8FC4-562EED044C4D}"/>
          </ac:spMkLst>
        </pc:spChg>
        <pc:spChg chg="mod">
          <ac:chgData name="" userId="f5e71d4054d258be" providerId="LiveId" clId="{6E95E6AE-A57C-5447-AC56-0D7BFD3BB5AB}" dt="2020-04-09T08:16:03.094" v="4307" actId="20577"/>
          <ac:spMkLst>
            <pc:docMk/>
            <pc:sldMk cId="3341140943" sldId="273"/>
            <ac:spMk id="3" creationId="{C211ED95-3AE2-3C44-A166-AA368431E450}"/>
          </ac:spMkLst>
        </pc:spChg>
      </pc:sldChg>
      <pc:sldChg chg="modSp new">
        <pc:chgData name="" userId="f5e71d4054d258be" providerId="LiveId" clId="{6E95E6AE-A57C-5447-AC56-0D7BFD3BB5AB}" dt="2020-04-09T08:48:56.283" v="4499" actId="20577"/>
        <pc:sldMkLst>
          <pc:docMk/>
          <pc:sldMk cId="979494704" sldId="274"/>
        </pc:sldMkLst>
        <pc:spChg chg="mod">
          <ac:chgData name="" userId="f5e71d4054d258be" providerId="LiveId" clId="{6E95E6AE-A57C-5447-AC56-0D7BFD3BB5AB}" dt="2020-04-09T08:48:30.493" v="4469" actId="20577"/>
          <ac:spMkLst>
            <pc:docMk/>
            <pc:sldMk cId="979494704" sldId="274"/>
            <ac:spMk id="2" creationId="{A7FC180D-8955-884F-B6E5-34DD8EFF4750}"/>
          </ac:spMkLst>
        </pc:spChg>
        <pc:spChg chg="mod">
          <ac:chgData name="" userId="f5e71d4054d258be" providerId="LiveId" clId="{6E95E6AE-A57C-5447-AC56-0D7BFD3BB5AB}" dt="2020-04-09T08:48:56.283" v="4499" actId="20577"/>
          <ac:spMkLst>
            <pc:docMk/>
            <pc:sldMk cId="979494704" sldId="274"/>
            <ac:spMk id="3" creationId="{F1076734-67BF-5F41-BC1F-9A84FDF6894B}"/>
          </ac:spMkLst>
        </pc:spChg>
      </pc:sldChg>
      <pc:sldChg chg="modSp new">
        <pc:chgData name="" userId="f5e71d4054d258be" providerId="LiveId" clId="{6E95E6AE-A57C-5447-AC56-0D7BFD3BB5AB}" dt="2020-04-09T08:51:03.855" v="4587" actId="20577"/>
        <pc:sldMkLst>
          <pc:docMk/>
          <pc:sldMk cId="2555224586" sldId="275"/>
        </pc:sldMkLst>
        <pc:spChg chg="mod">
          <ac:chgData name="" userId="f5e71d4054d258be" providerId="LiveId" clId="{6E95E6AE-A57C-5447-AC56-0D7BFD3BB5AB}" dt="2020-04-09T08:49:14.038" v="4513" actId="20577"/>
          <ac:spMkLst>
            <pc:docMk/>
            <pc:sldMk cId="2555224586" sldId="275"/>
            <ac:spMk id="2" creationId="{858E3E82-766F-3049-A58E-C1BF20D19B26}"/>
          </ac:spMkLst>
        </pc:spChg>
        <pc:spChg chg="mod">
          <ac:chgData name="" userId="f5e71d4054d258be" providerId="LiveId" clId="{6E95E6AE-A57C-5447-AC56-0D7BFD3BB5AB}" dt="2020-04-09T08:51:03.855" v="4587" actId="20577"/>
          <ac:spMkLst>
            <pc:docMk/>
            <pc:sldMk cId="2555224586" sldId="275"/>
            <ac:spMk id="3" creationId="{032FA503-5585-604B-851D-836CE2141522}"/>
          </ac:spMkLst>
        </pc:spChg>
      </pc:sldChg>
      <pc:sldChg chg="modSp new">
        <pc:chgData name="" userId="f5e71d4054d258be" providerId="LiveId" clId="{6E95E6AE-A57C-5447-AC56-0D7BFD3BB5AB}" dt="2020-04-09T09:00:47.845" v="4932" actId="20577"/>
        <pc:sldMkLst>
          <pc:docMk/>
          <pc:sldMk cId="1108486453" sldId="276"/>
        </pc:sldMkLst>
        <pc:spChg chg="mod">
          <ac:chgData name="" userId="f5e71d4054d258be" providerId="LiveId" clId="{6E95E6AE-A57C-5447-AC56-0D7BFD3BB5AB}" dt="2020-04-09T08:51:40.676" v="4601" actId="20577"/>
          <ac:spMkLst>
            <pc:docMk/>
            <pc:sldMk cId="1108486453" sldId="276"/>
            <ac:spMk id="2" creationId="{CCF78C6B-F19D-FE4A-B648-B0D2D68AADBD}"/>
          </ac:spMkLst>
        </pc:spChg>
        <pc:spChg chg="mod">
          <ac:chgData name="" userId="f5e71d4054d258be" providerId="LiveId" clId="{6E95E6AE-A57C-5447-AC56-0D7BFD3BB5AB}" dt="2020-04-09T09:00:47.845" v="4932" actId="20577"/>
          <ac:spMkLst>
            <pc:docMk/>
            <pc:sldMk cId="1108486453" sldId="276"/>
            <ac:spMk id="3" creationId="{92FEAD49-3935-7D44-A785-84F762410EBF}"/>
          </ac:spMkLst>
        </pc:spChg>
      </pc:sldChg>
      <pc:sldChg chg="modSp new">
        <pc:chgData name="" userId="f5e71d4054d258be" providerId="LiveId" clId="{6E95E6AE-A57C-5447-AC56-0D7BFD3BB5AB}" dt="2020-04-09T09:07:30.929" v="5215" actId="20577"/>
        <pc:sldMkLst>
          <pc:docMk/>
          <pc:sldMk cId="667859207" sldId="277"/>
        </pc:sldMkLst>
        <pc:spChg chg="mod">
          <ac:chgData name="" userId="f5e71d4054d258be" providerId="LiveId" clId="{6E95E6AE-A57C-5447-AC56-0D7BFD3BB5AB}" dt="2020-04-09T09:01:43.457" v="4978" actId="20577"/>
          <ac:spMkLst>
            <pc:docMk/>
            <pc:sldMk cId="667859207" sldId="277"/>
            <ac:spMk id="2" creationId="{874EC9A0-C9A6-2A4A-9A72-5E557CD84760}"/>
          </ac:spMkLst>
        </pc:spChg>
        <pc:spChg chg="mod">
          <ac:chgData name="" userId="f5e71d4054d258be" providerId="LiveId" clId="{6E95E6AE-A57C-5447-AC56-0D7BFD3BB5AB}" dt="2020-04-09T09:07:30.929" v="5215" actId="20577"/>
          <ac:spMkLst>
            <pc:docMk/>
            <pc:sldMk cId="667859207" sldId="277"/>
            <ac:spMk id="3" creationId="{70CE2D31-D9FF-A341-9F02-B6504B95DE34}"/>
          </ac:spMkLst>
        </pc:spChg>
      </pc:sldChg>
      <pc:sldChg chg="modSp new">
        <pc:chgData name="" userId="f5e71d4054d258be" providerId="LiveId" clId="{6E95E6AE-A57C-5447-AC56-0D7BFD3BB5AB}" dt="2020-04-09T09:14:34.975" v="5425" actId="20577"/>
        <pc:sldMkLst>
          <pc:docMk/>
          <pc:sldMk cId="3652746220" sldId="278"/>
        </pc:sldMkLst>
        <pc:spChg chg="mod">
          <ac:chgData name="" userId="f5e71d4054d258be" providerId="LiveId" clId="{6E95E6AE-A57C-5447-AC56-0D7BFD3BB5AB}" dt="2020-04-09T09:11:59.733" v="5287" actId="20577"/>
          <ac:spMkLst>
            <pc:docMk/>
            <pc:sldMk cId="3652746220" sldId="278"/>
            <ac:spMk id="2" creationId="{66D61615-CE51-F946-A2BC-2B975A870355}"/>
          </ac:spMkLst>
        </pc:spChg>
        <pc:spChg chg="mod">
          <ac:chgData name="" userId="f5e71d4054d258be" providerId="LiveId" clId="{6E95E6AE-A57C-5447-AC56-0D7BFD3BB5AB}" dt="2020-04-09T09:14:34.975" v="5425" actId="20577"/>
          <ac:spMkLst>
            <pc:docMk/>
            <pc:sldMk cId="3652746220" sldId="278"/>
            <ac:spMk id="3" creationId="{DBCC969B-C190-D841-955B-F188519A90B3}"/>
          </ac:spMkLst>
        </pc:spChg>
      </pc:sldChg>
      <pc:sldChg chg="modSp new">
        <pc:chgData name="" userId="f5e71d4054d258be" providerId="LiveId" clId="{6E95E6AE-A57C-5447-AC56-0D7BFD3BB5AB}" dt="2020-04-09T09:26:13.618" v="6041" actId="20577"/>
        <pc:sldMkLst>
          <pc:docMk/>
          <pc:sldMk cId="891877349" sldId="279"/>
        </pc:sldMkLst>
        <pc:spChg chg="mod">
          <ac:chgData name="" userId="f5e71d4054d258be" providerId="LiveId" clId="{6E95E6AE-A57C-5447-AC56-0D7BFD3BB5AB}" dt="2020-04-09T09:21:05.641" v="5608" actId="20577"/>
          <ac:spMkLst>
            <pc:docMk/>
            <pc:sldMk cId="891877349" sldId="279"/>
            <ac:spMk id="2" creationId="{278056FD-E65D-154B-B92D-73AC83B2FD24}"/>
          </ac:spMkLst>
        </pc:spChg>
        <pc:spChg chg="mod">
          <ac:chgData name="" userId="f5e71d4054d258be" providerId="LiveId" clId="{6E95E6AE-A57C-5447-AC56-0D7BFD3BB5AB}" dt="2020-04-09T09:26:13.618" v="6041" actId="20577"/>
          <ac:spMkLst>
            <pc:docMk/>
            <pc:sldMk cId="891877349" sldId="279"/>
            <ac:spMk id="3" creationId="{C5607FC1-152E-634E-A364-9F27699B5678}"/>
          </ac:spMkLst>
        </pc:spChg>
      </pc:sldChg>
      <pc:sldChg chg="modSp new">
        <pc:chgData name="" userId="f5e71d4054d258be" providerId="LiveId" clId="{6E95E6AE-A57C-5447-AC56-0D7BFD3BB5AB}" dt="2020-04-09T09:29:53.444" v="6126" actId="20577"/>
        <pc:sldMkLst>
          <pc:docMk/>
          <pc:sldMk cId="2713360702" sldId="280"/>
        </pc:sldMkLst>
        <pc:spChg chg="mod">
          <ac:chgData name="" userId="f5e71d4054d258be" providerId="LiveId" clId="{6E95E6AE-A57C-5447-AC56-0D7BFD3BB5AB}" dt="2020-04-09T09:27:31.064" v="6057" actId="20577"/>
          <ac:spMkLst>
            <pc:docMk/>
            <pc:sldMk cId="2713360702" sldId="280"/>
            <ac:spMk id="2" creationId="{F9D10A4E-FE0F-4C4B-B431-58B0DAEDF806}"/>
          </ac:spMkLst>
        </pc:spChg>
        <pc:spChg chg="mod">
          <ac:chgData name="" userId="f5e71d4054d258be" providerId="LiveId" clId="{6E95E6AE-A57C-5447-AC56-0D7BFD3BB5AB}" dt="2020-04-09T09:29:53.444" v="6126" actId="20577"/>
          <ac:spMkLst>
            <pc:docMk/>
            <pc:sldMk cId="2713360702" sldId="280"/>
            <ac:spMk id="3" creationId="{7A91185C-B7CE-364F-8C8F-058D3B39F924}"/>
          </ac:spMkLst>
        </pc:spChg>
      </pc:sldChg>
      <pc:sldChg chg="modSp new">
        <pc:chgData name="" userId="f5e71d4054d258be" providerId="LiveId" clId="{6E95E6AE-A57C-5447-AC56-0D7BFD3BB5AB}" dt="2020-04-09T09:33:30.890" v="6288" actId="14100"/>
        <pc:sldMkLst>
          <pc:docMk/>
          <pc:sldMk cId="643622650" sldId="281"/>
        </pc:sldMkLst>
        <pc:spChg chg="mod">
          <ac:chgData name="" userId="f5e71d4054d258be" providerId="LiveId" clId="{6E95E6AE-A57C-5447-AC56-0D7BFD3BB5AB}" dt="2020-04-09T09:31:08.546" v="6158" actId="20577"/>
          <ac:spMkLst>
            <pc:docMk/>
            <pc:sldMk cId="643622650" sldId="281"/>
            <ac:spMk id="2" creationId="{A16418C1-6BA6-E641-A3EC-6AAC8C9CBF7D}"/>
          </ac:spMkLst>
        </pc:spChg>
        <pc:spChg chg="mod">
          <ac:chgData name="" userId="f5e71d4054d258be" providerId="LiveId" clId="{6E95E6AE-A57C-5447-AC56-0D7BFD3BB5AB}" dt="2020-04-09T09:33:30.890" v="6288" actId="14100"/>
          <ac:spMkLst>
            <pc:docMk/>
            <pc:sldMk cId="643622650" sldId="281"/>
            <ac:spMk id="3" creationId="{FEDEE29E-A6D7-0144-9666-E8E88F2B006B}"/>
          </ac:spMkLst>
        </pc:spChg>
      </pc:sldChg>
      <pc:sldChg chg="modSp new">
        <pc:chgData name="" userId="f5e71d4054d258be" providerId="LiveId" clId="{6E95E6AE-A57C-5447-AC56-0D7BFD3BB5AB}" dt="2020-04-09T09:36:52.998" v="6406" actId="20577"/>
        <pc:sldMkLst>
          <pc:docMk/>
          <pc:sldMk cId="53899711" sldId="282"/>
        </pc:sldMkLst>
        <pc:spChg chg="mod">
          <ac:chgData name="" userId="f5e71d4054d258be" providerId="LiveId" clId="{6E95E6AE-A57C-5447-AC56-0D7BFD3BB5AB}" dt="2020-04-09T09:36:52.998" v="6406" actId="20577"/>
          <ac:spMkLst>
            <pc:docMk/>
            <pc:sldMk cId="53899711" sldId="282"/>
            <ac:spMk id="2" creationId="{94FAB3AF-DFAB-7945-98D9-2A018DDB3278}"/>
          </ac:spMkLst>
        </pc:spChg>
        <pc:spChg chg="mod">
          <ac:chgData name="" userId="f5e71d4054d258be" providerId="LiveId" clId="{6E95E6AE-A57C-5447-AC56-0D7BFD3BB5AB}" dt="2020-04-09T09:35:52.624" v="6388" actId="20577"/>
          <ac:spMkLst>
            <pc:docMk/>
            <pc:sldMk cId="53899711" sldId="282"/>
            <ac:spMk id="3" creationId="{CF49C0D6-38F2-AC41-9D14-80BBF96B6C43}"/>
          </ac:spMkLst>
        </pc:spChg>
      </pc:sldChg>
      <pc:sldChg chg="modSp new">
        <pc:chgData name="" userId="f5e71d4054d258be" providerId="LiveId" clId="{6E95E6AE-A57C-5447-AC56-0D7BFD3BB5AB}" dt="2020-04-09T20:12:21.852" v="11926" actId="20577"/>
        <pc:sldMkLst>
          <pc:docMk/>
          <pc:sldMk cId="25463953" sldId="283"/>
        </pc:sldMkLst>
        <pc:spChg chg="mod">
          <ac:chgData name="" userId="f5e71d4054d258be" providerId="LiveId" clId="{6E95E6AE-A57C-5447-AC56-0D7BFD3BB5AB}" dt="2020-04-09T20:08:00.649" v="11770" actId="20577"/>
          <ac:spMkLst>
            <pc:docMk/>
            <pc:sldMk cId="25463953" sldId="283"/>
            <ac:spMk id="2" creationId="{B01068C4-0EA5-4444-9A6F-FBBEDE29E6EF}"/>
          </ac:spMkLst>
        </pc:spChg>
        <pc:spChg chg="mod">
          <ac:chgData name="" userId="f5e71d4054d258be" providerId="LiveId" clId="{6E95E6AE-A57C-5447-AC56-0D7BFD3BB5AB}" dt="2020-04-09T20:12:21.852" v="11926" actId="20577"/>
          <ac:spMkLst>
            <pc:docMk/>
            <pc:sldMk cId="25463953" sldId="283"/>
            <ac:spMk id="3" creationId="{3061B1DF-412F-2C4B-A891-BFD9AD5C8752}"/>
          </ac:spMkLst>
        </pc:spChg>
      </pc:sldChg>
      <pc:sldChg chg="modSp new">
        <pc:chgData name="" userId="f5e71d4054d258be" providerId="LiveId" clId="{6E95E6AE-A57C-5447-AC56-0D7BFD3BB5AB}" dt="2020-04-09T09:38:29.460" v="6433" actId="20577"/>
        <pc:sldMkLst>
          <pc:docMk/>
          <pc:sldMk cId="1678584172" sldId="284"/>
        </pc:sldMkLst>
        <pc:spChg chg="mod">
          <ac:chgData name="" userId="f5e71d4054d258be" providerId="LiveId" clId="{6E95E6AE-A57C-5447-AC56-0D7BFD3BB5AB}" dt="2020-04-09T09:37:12.825" v="6426" actId="20577"/>
          <ac:spMkLst>
            <pc:docMk/>
            <pc:sldMk cId="1678584172" sldId="284"/>
            <ac:spMk id="2" creationId="{A11A37E6-A783-8747-8773-B0DD61FBB160}"/>
          </ac:spMkLst>
        </pc:spChg>
        <pc:spChg chg="mod">
          <ac:chgData name="" userId="f5e71d4054d258be" providerId="LiveId" clId="{6E95E6AE-A57C-5447-AC56-0D7BFD3BB5AB}" dt="2020-04-09T09:38:29.460" v="6433" actId="20577"/>
          <ac:spMkLst>
            <pc:docMk/>
            <pc:sldMk cId="1678584172" sldId="284"/>
            <ac:spMk id="3" creationId="{D19C50CE-E311-4647-9BD7-34B7B9A3479E}"/>
          </ac:spMkLst>
        </pc:spChg>
      </pc:sldChg>
      <pc:sldChg chg="modSp new">
        <pc:chgData name="" userId="f5e71d4054d258be" providerId="LiveId" clId="{6E95E6AE-A57C-5447-AC56-0D7BFD3BB5AB}" dt="2020-04-09T09:40:38.742" v="6500" actId="20577"/>
        <pc:sldMkLst>
          <pc:docMk/>
          <pc:sldMk cId="692888968" sldId="285"/>
        </pc:sldMkLst>
        <pc:spChg chg="mod">
          <ac:chgData name="" userId="f5e71d4054d258be" providerId="LiveId" clId="{6E95E6AE-A57C-5447-AC56-0D7BFD3BB5AB}" dt="2020-04-09T09:39:31.404" v="6456" actId="20577"/>
          <ac:spMkLst>
            <pc:docMk/>
            <pc:sldMk cId="692888968" sldId="285"/>
            <ac:spMk id="2" creationId="{ABA47F18-0E6F-4747-ADB1-BF5344D8EA76}"/>
          </ac:spMkLst>
        </pc:spChg>
        <pc:spChg chg="mod">
          <ac:chgData name="" userId="f5e71d4054d258be" providerId="LiveId" clId="{6E95E6AE-A57C-5447-AC56-0D7BFD3BB5AB}" dt="2020-04-09T09:40:38.742" v="6500" actId="20577"/>
          <ac:spMkLst>
            <pc:docMk/>
            <pc:sldMk cId="692888968" sldId="285"/>
            <ac:spMk id="3" creationId="{2A74B7CA-63B2-664A-8341-E4D3B78026A1}"/>
          </ac:spMkLst>
        </pc:spChg>
      </pc:sldChg>
      <pc:sldChg chg="modSp new">
        <pc:chgData name="" userId="f5e71d4054d258be" providerId="LiveId" clId="{6E95E6AE-A57C-5447-AC56-0D7BFD3BB5AB}" dt="2020-04-09T09:43:51.758" v="6585" actId="20577"/>
        <pc:sldMkLst>
          <pc:docMk/>
          <pc:sldMk cId="2694673154" sldId="286"/>
        </pc:sldMkLst>
        <pc:spChg chg="mod">
          <ac:chgData name="" userId="f5e71d4054d258be" providerId="LiveId" clId="{6E95E6AE-A57C-5447-AC56-0D7BFD3BB5AB}" dt="2020-04-09T09:43:51.758" v="6585" actId="20577"/>
          <ac:spMkLst>
            <pc:docMk/>
            <pc:sldMk cId="2694673154" sldId="286"/>
            <ac:spMk id="2" creationId="{39CF5D26-BD30-B943-A4BB-1B10A7C5F212}"/>
          </ac:spMkLst>
        </pc:spChg>
        <pc:spChg chg="mod">
          <ac:chgData name="" userId="f5e71d4054d258be" providerId="LiveId" clId="{6E95E6AE-A57C-5447-AC56-0D7BFD3BB5AB}" dt="2020-04-09T09:43:18.327" v="6567" actId="20577"/>
          <ac:spMkLst>
            <pc:docMk/>
            <pc:sldMk cId="2694673154" sldId="286"/>
            <ac:spMk id="3" creationId="{63F37FED-2C50-4048-B2E9-C0E95BFF70B9}"/>
          </ac:spMkLst>
        </pc:spChg>
      </pc:sldChg>
      <pc:sldChg chg="modSp new">
        <pc:chgData name="" userId="f5e71d4054d258be" providerId="LiveId" clId="{6E95E6AE-A57C-5447-AC56-0D7BFD3BB5AB}" dt="2020-04-09T09:50:26.501" v="6766" actId="20577"/>
        <pc:sldMkLst>
          <pc:docMk/>
          <pc:sldMk cId="2385552620" sldId="287"/>
        </pc:sldMkLst>
        <pc:spChg chg="mod">
          <ac:chgData name="" userId="f5e71d4054d258be" providerId="LiveId" clId="{6E95E6AE-A57C-5447-AC56-0D7BFD3BB5AB}" dt="2020-04-09T09:45:01.771" v="6607" actId="20577"/>
          <ac:spMkLst>
            <pc:docMk/>
            <pc:sldMk cId="2385552620" sldId="287"/>
            <ac:spMk id="2" creationId="{1F02713B-1526-CB48-8EBD-D22AF25EF592}"/>
          </ac:spMkLst>
        </pc:spChg>
        <pc:spChg chg="mod">
          <ac:chgData name="" userId="f5e71d4054d258be" providerId="LiveId" clId="{6E95E6AE-A57C-5447-AC56-0D7BFD3BB5AB}" dt="2020-04-09T09:50:26.501" v="6766" actId="20577"/>
          <ac:spMkLst>
            <pc:docMk/>
            <pc:sldMk cId="2385552620" sldId="287"/>
            <ac:spMk id="3" creationId="{1ACDC478-CFB1-C042-9813-F4BE0A992609}"/>
          </ac:spMkLst>
        </pc:spChg>
      </pc:sldChg>
      <pc:sldChg chg="modSp new">
        <pc:chgData name="" userId="f5e71d4054d258be" providerId="LiveId" clId="{6E95E6AE-A57C-5447-AC56-0D7BFD3BB5AB}" dt="2020-04-09T09:53:04.893" v="6840" actId="20577"/>
        <pc:sldMkLst>
          <pc:docMk/>
          <pc:sldMk cId="1102271792" sldId="288"/>
        </pc:sldMkLst>
        <pc:spChg chg="mod">
          <ac:chgData name="" userId="f5e71d4054d258be" providerId="LiveId" clId="{6E95E6AE-A57C-5447-AC56-0D7BFD3BB5AB}" dt="2020-04-09T09:53:04.893" v="6840" actId="20577"/>
          <ac:spMkLst>
            <pc:docMk/>
            <pc:sldMk cId="1102271792" sldId="288"/>
            <ac:spMk id="3" creationId="{B706D221-84D6-0C49-97B2-02D27B254349}"/>
          </ac:spMkLst>
        </pc:spChg>
      </pc:sldChg>
      <pc:sldChg chg="modSp new">
        <pc:chgData name="" userId="f5e71d4054d258be" providerId="LiveId" clId="{6E95E6AE-A57C-5447-AC56-0D7BFD3BB5AB}" dt="2020-04-09T09:56:03.555" v="6949" actId="20577"/>
        <pc:sldMkLst>
          <pc:docMk/>
          <pc:sldMk cId="687244197" sldId="289"/>
        </pc:sldMkLst>
        <pc:spChg chg="mod">
          <ac:chgData name="" userId="f5e71d4054d258be" providerId="LiveId" clId="{6E95E6AE-A57C-5447-AC56-0D7BFD3BB5AB}" dt="2020-04-09T09:53:42.635" v="6853" actId="20577"/>
          <ac:spMkLst>
            <pc:docMk/>
            <pc:sldMk cId="687244197" sldId="289"/>
            <ac:spMk id="2" creationId="{920D3925-B2E9-2B48-850A-E56297EEC5E1}"/>
          </ac:spMkLst>
        </pc:spChg>
        <pc:spChg chg="mod">
          <ac:chgData name="" userId="f5e71d4054d258be" providerId="LiveId" clId="{6E95E6AE-A57C-5447-AC56-0D7BFD3BB5AB}" dt="2020-04-09T09:56:03.555" v="6949" actId="20577"/>
          <ac:spMkLst>
            <pc:docMk/>
            <pc:sldMk cId="687244197" sldId="289"/>
            <ac:spMk id="3" creationId="{72812FAC-E043-D94A-A70A-7DFB2205EDA9}"/>
          </ac:spMkLst>
        </pc:spChg>
      </pc:sldChg>
      <pc:sldChg chg="modSp new">
        <pc:chgData name="" userId="f5e71d4054d258be" providerId="LiveId" clId="{6E95E6AE-A57C-5447-AC56-0D7BFD3BB5AB}" dt="2020-04-09T20:06:55.042" v="11734" actId="20577"/>
        <pc:sldMkLst>
          <pc:docMk/>
          <pc:sldMk cId="3401459388" sldId="290"/>
        </pc:sldMkLst>
        <pc:spChg chg="mod">
          <ac:chgData name="" userId="f5e71d4054d258be" providerId="LiveId" clId="{6E95E6AE-A57C-5447-AC56-0D7BFD3BB5AB}" dt="2020-04-09T20:05:21.146" v="11643" actId="20577"/>
          <ac:spMkLst>
            <pc:docMk/>
            <pc:sldMk cId="3401459388" sldId="290"/>
            <ac:spMk id="2" creationId="{A90C0D19-02F4-E04E-9219-10BA96FDFEF4}"/>
          </ac:spMkLst>
        </pc:spChg>
        <pc:spChg chg="mod">
          <ac:chgData name="" userId="f5e71d4054d258be" providerId="LiveId" clId="{6E95E6AE-A57C-5447-AC56-0D7BFD3BB5AB}" dt="2020-04-09T20:06:55.042" v="11734" actId="20577"/>
          <ac:spMkLst>
            <pc:docMk/>
            <pc:sldMk cId="3401459388" sldId="290"/>
            <ac:spMk id="3" creationId="{ED34A0F6-1512-254F-A900-674E9EC9222F}"/>
          </ac:spMkLst>
        </pc:spChg>
      </pc:sldChg>
      <pc:sldChg chg="modSp new">
        <pc:chgData name="" userId="f5e71d4054d258be" providerId="LiveId" clId="{6E95E6AE-A57C-5447-AC56-0D7BFD3BB5AB}" dt="2020-04-09T09:59:26.453" v="7016" actId="20577"/>
        <pc:sldMkLst>
          <pc:docMk/>
          <pc:sldMk cId="4125830359" sldId="291"/>
        </pc:sldMkLst>
        <pc:spChg chg="mod">
          <ac:chgData name="" userId="f5e71d4054d258be" providerId="LiveId" clId="{6E95E6AE-A57C-5447-AC56-0D7BFD3BB5AB}" dt="2020-04-09T09:57:34.917" v="6952" actId="22"/>
          <ac:spMkLst>
            <pc:docMk/>
            <pc:sldMk cId="4125830359" sldId="291"/>
            <ac:spMk id="2" creationId="{C9AE5F21-83A8-C24E-8A65-CF5C7BA2AA13}"/>
          </ac:spMkLst>
        </pc:spChg>
        <pc:spChg chg="mod">
          <ac:chgData name="" userId="f5e71d4054d258be" providerId="LiveId" clId="{6E95E6AE-A57C-5447-AC56-0D7BFD3BB5AB}" dt="2020-04-09T09:59:26.453" v="7016" actId="20577"/>
          <ac:spMkLst>
            <pc:docMk/>
            <pc:sldMk cId="4125830359" sldId="291"/>
            <ac:spMk id="3" creationId="{F40D8FAE-116F-AD4B-887C-387B92348D0A}"/>
          </ac:spMkLst>
        </pc:spChg>
      </pc:sldChg>
      <pc:sldChg chg="modSp new">
        <pc:chgData name="" userId="f5e71d4054d258be" providerId="LiveId" clId="{6E95E6AE-A57C-5447-AC56-0D7BFD3BB5AB}" dt="2020-04-09T10:38:20.933" v="7218" actId="20577"/>
        <pc:sldMkLst>
          <pc:docMk/>
          <pc:sldMk cId="4057973138" sldId="292"/>
        </pc:sldMkLst>
        <pc:spChg chg="mod">
          <ac:chgData name="" userId="f5e71d4054d258be" providerId="LiveId" clId="{6E95E6AE-A57C-5447-AC56-0D7BFD3BB5AB}" dt="2020-04-09T10:00:26.091" v="7033" actId="20577"/>
          <ac:spMkLst>
            <pc:docMk/>
            <pc:sldMk cId="4057973138" sldId="292"/>
            <ac:spMk id="2" creationId="{CDA7D0B2-F122-4F4A-AE80-6E2DA25EBF3B}"/>
          </ac:spMkLst>
        </pc:spChg>
        <pc:spChg chg="mod">
          <ac:chgData name="" userId="f5e71d4054d258be" providerId="LiveId" clId="{6E95E6AE-A57C-5447-AC56-0D7BFD3BB5AB}" dt="2020-04-09T10:38:20.933" v="7218" actId="20577"/>
          <ac:spMkLst>
            <pc:docMk/>
            <pc:sldMk cId="4057973138" sldId="292"/>
            <ac:spMk id="3" creationId="{D81CEE15-5D5C-D64C-B8A7-2E654DA76D19}"/>
          </ac:spMkLst>
        </pc:spChg>
      </pc:sldChg>
      <pc:sldChg chg="modSp new">
        <pc:chgData name="" userId="f5e71d4054d258be" providerId="LiveId" clId="{6E95E6AE-A57C-5447-AC56-0D7BFD3BB5AB}" dt="2020-04-09T10:40:29.717" v="7272" actId="20577"/>
        <pc:sldMkLst>
          <pc:docMk/>
          <pc:sldMk cId="3589582133" sldId="293"/>
        </pc:sldMkLst>
        <pc:spChg chg="mod">
          <ac:chgData name="" userId="f5e71d4054d258be" providerId="LiveId" clId="{6E95E6AE-A57C-5447-AC56-0D7BFD3BB5AB}" dt="2020-04-09T10:40:29.717" v="7272" actId="20577"/>
          <ac:spMkLst>
            <pc:docMk/>
            <pc:sldMk cId="3589582133" sldId="293"/>
            <ac:spMk id="2" creationId="{4FD69C9E-FCE4-B94A-8C57-C1706241A39F}"/>
          </ac:spMkLst>
        </pc:spChg>
        <pc:spChg chg="mod">
          <ac:chgData name="" userId="f5e71d4054d258be" providerId="LiveId" clId="{6E95E6AE-A57C-5447-AC56-0D7BFD3BB5AB}" dt="2020-04-09T10:40:06.279" v="7244" actId="27636"/>
          <ac:spMkLst>
            <pc:docMk/>
            <pc:sldMk cId="3589582133" sldId="293"/>
            <ac:spMk id="3" creationId="{0BC2DD60-38D0-B54C-8DA1-93462523457E}"/>
          </ac:spMkLst>
        </pc:spChg>
      </pc:sldChg>
      <pc:sldChg chg="modSp new">
        <pc:chgData name="" userId="f5e71d4054d258be" providerId="LiveId" clId="{6E95E6AE-A57C-5447-AC56-0D7BFD3BB5AB}" dt="2020-04-09T10:42:17.091" v="7311" actId="20577"/>
        <pc:sldMkLst>
          <pc:docMk/>
          <pc:sldMk cId="475039253" sldId="294"/>
        </pc:sldMkLst>
        <pc:spChg chg="mod">
          <ac:chgData name="" userId="f5e71d4054d258be" providerId="LiveId" clId="{6E95E6AE-A57C-5447-AC56-0D7BFD3BB5AB}" dt="2020-04-09T10:41:33.854" v="7287" actId="20577"/>
          <ac:spMkLst>
            <pc:docMk/>
            <pc:sldMk cId="475039253" sldId="294"/>
            <ac:spMk id="2" creationId="{055597B0-6C8C-0343-AEF6-8B338FE4A9D6}"/>
          </ac:spMkLst>
        </pc:spChg>
        <pc:spChg chg="mod">
          <ac:chgData name="" userId="f5e71d4054d258be" providerId="LiveId" clId="{6E95E6AE-A57C-5447-AC56-0D7BFD3BB5AB}" dt="2020-04-09T10:42:17.091" v="7311" actId="20577"/>
          <ac:spMkLst>
            <pc:docMk/>
            <pc:sldMk cId="475039253" sldId="294"/>
            <ac:spMk id="3" creationId="{7D8106CB-4347-A544-ADCB-07F3E633EE56}"/>
          </ac:spMkLst>
        </pc:spChg>
      </pc:sldChg>
      <pc:sldChg chg="modSp new">
        <pc:chgData name="" userId="f5e71d4054d258be" providerId="LiveId" clId="{6E95E6AE-A57C-5447-AC56-0D7BFD3BB5AB}" dt="2020-04-09T10:46:45.038" v="7449" actId="20577"/>
        <pc:sldMkLst>
          <pc:docMk/>
          <pc:sldMk cId="1579268181" sldId="295"/>
        </pc:sldMkLst>
        <pc:spChg chg="mod">
          <ac:chgData name="" userId="f5e71d4054d258be" providerId="LiveId" clId="{6E95E6AE-A57C-5447-AC56-0D7BFD3BB5AB}" dt="2020-04-09T10:43:30.889" v="7345" actId="20577"/>
          <ac:spMkLst>
            <pc:docMk/>
            <pc:sldMk cId="1579268181" sldId="295"/>
            <ac:spMk id="2" creationId="{8764D07F-430F-914E-9A4A-64A38A2F3B66}"/>
          </ac:spMkLst>
        </pc:spChg>
        <pc:spChg chg="mod">
          <ac:chgData name="" userId="f5e71d4054d258be" providerId="LiveId" clId="{6E95E6AE-A57C-5447-AC56-0D7BFD3BB5AB}" dt="2020-04-09T10:46:45.038" v="7449" actId="20577"/>
          <ac:spMkLst>
            <pc:docMk/>
            <pc:sldMk cId="1579268181" sldId="295"/>
            <ac:spMk id="3" creationId="{F4A85BB3-DAD8-E64B-83E1-6230765E343A}"/>
          </ac:spMkLst>
        </pc:spChg>
      </pc:sldChg>
      <pc:sldChg chg="modSp new">
        <pc:chgData name="" userId="f5e71d4054d258be" providerId="LiveId" clId="{6E95E6AE-A57C-5447-AC56-0D7BFD3BB5AB}" dt="2020-04-09T10:53:55.278" v="7626" actId="27636"/>
        <pc:sldMkLst>
          <pc:docMk/>
          <pc:sldMk cId="187751810" sldId="296"/>
        </pc:sldMkLst>
        <pc:spChg chg="mod">
          <ac:chgData name="" userId="f5e71d4054d258be" providerId="LiveId" clId="{6E95E6AE-A57C-5447-AC56-0D7BFD3BB5AB}" dt="2020-04-09T10:47:25.731" v="7474" actId="20577"/>
          <ac:spMkLst>
            <pc:docMk/>
            <pc:sldMk cId="187751810" sldId="296"/>
            <ac:spMk id="2" creationId="{5C4B2CED-0B9A-A14C-A27F-D834A951BA80}"/>
          </ac:spMkLst>
        </pc:spChg>
        <pc:spChg chg="mod">
          <ac:chgData name="" userId="f5e71d4054d258be" providerId="LiveId" clId="{6E95E6AE-A57C-5447-AC56-0D7BFD3BB5AB}" dt="2020-04-09T10:53:55.278" v="7626" actId="27636"/>
          <ac:spMkLst>
            <pc:docMk/>
            <pc:sldMk cId="187751810" sldId="296"/>
            <ac:spMk id="3" creationId="{1475925D-3697-BB44-BBF7-6D5FD63CA9F1}"/>
          </ac:spMkLst>
        </pc:spChg>
      </pc:sldChg>
      <pc:sldChg chg="modSp new del">
        <pc:chgData name="" userId="f5e71d4054d258be" providerId="LiveId" clId="{6E95E6AE-A57C-5447-AC56-0D7BFD3BB5AB}" dt="2020-04-09T11:05:03.363" v="7663" actId="21"/>
        <pc:sldMkLst>
          <pc:docMk/>
          <pc:sldMk cId="1400383287" sldId="297"/>
        </pc:sldMkLst>
        <pc:spChg chg="mod">
          <ac:chgData name="" userId="f5e71d4054d258be" providerId="LiveId" clId="{6E95E6AE-A57C-5447-AC56-0D7BFD3BB5AB}" dt="2020-04-09T11:01:06.432" v="7628" actId="22"/>
          <ac:spMkLst>
            <pc:docMk/>
            <pc:sldMk cId="1400383287" sldId="297"/>
            <ac:spMk id="2" creationId="{85C58D2D-E5C8-4840-9480-CA4097961CCF}"/>
          </ac:spMkLst>
        </pc:spChg>
        <pc:spChg chg="mod">
          <ac:chgData name="" userId="f5e71d4054d258be" providerId="LiveId" clId="{6E95E6AE-A57C-5447-AC56-0D7BFD3BB5AB}" dt="2020-04-09T11:03:40.148" v="7660" actId="20577"/>
          <ac:spMkLst>
            <pc:docMk/>
            <pc:sldMk cId="1400383287" sldId="297"/>
            <ac:spMk id="3" creationId="{F66E3B15-2ECE-5B4B-A9A4-B3D5EFE05763}"/>
          </ac:spMkLst>
        </pc:spChg>
      </pc:sldChg>
      <pc:sldChg chg="modSp new">
        <pc:chgData name="" userId="f5e71d4054d258be" providerId="LiveId" clId="{6E95E6AE-A57C-5447-AC56-0D7BFD3BB5AB}" dt="2020-04-09T11:05:59.309" v="7738" actId="20577"/>
        <pc:sldMkLst>
          <pc:docMk/>
          <pc:sldMk cId="117286323" sldId="298"/>
        </pc:sldMkLst>
        <pc:spChg chg="mod">
          <ac:chgData name="" userId="f5e71d4054d258be" providerId="LiveId" clId="{6E95E6AE-A57C-5447-AC56-0D7BFD3BB5AB}" dt="2020-04-09T11:05:39.619" v="7712" actId="20577"/>
          <ac:spMkLst>
            <pc:docMk/>
            <pc:sldMk cId="117286323" sldId="298"/>
            <ac:spMk id="2" creationId="{19E98787-8521-0F4C-895C-6BB7761F8DC3}"/>
          </ac:spMkLst>
        </pc:spChg>
        <pc:spChg chg="mod">
          <ac:chgData name="" userId="f5e71d4054d258be" providerId="LiveId" clId="{6E95E6AE-A57C-5447-AC56-0D7BFD3BB5AB}" dt="2020-04-09T11:05:59.309" v="7738" actId="20577"/>
          <ac:spMkLst>
            <pc:docMk/>
            <pc:sldMk cId="117286323" sldId="298"/>
            <ac:spMk id="3" creationId="{86F99089-E0AA-404B-B656-C2C7380467EB}"/>
          </ac:spMkLst>
        </pc:spChg>
      </pc:sldChg>
      <pc:sldChg chg="modSp new">
        <pc:chgData name="" userId="f5e71d4054d258be" providerId="LiveId" clId="{6E95E6AE-A57C-5447-AC56-0D7BFD3BB5AB}" dt="2020-04-09T11:09:08.610" v="7777" actId="20577"/>
        <pc:sldMkLst>
          <pc:docMk/>
          <pc:sldMk cId="2727056417" sldId="299"/>
        </pc:sldMkLst>
        <pc:spChg chg="mod">
          <ac:chgData name="" userId="f5e71d4054d258be" providerId="LiveId" clId="{6E95E6AE-A57C-5447-AC56-0D7BFD3BB5AB}" dt="2020-04-09T11:07:21.276" v="7743" actId="22"/>
          <ac:spMkLst>
            <pc:docMk/>
            <pc:sldMk cId="2727056417" sldId="299"/>
            <ac:spMk id="2" creationId="{73D1E0D8-3401-5F48-AB6B-355B61CEA6BA}"/>
          </ac:spMkLst>
        </pc:spChg>
        <pc:spChg chg="mod">
          <ac:chgData name="" userId="f5e71d4054d258be" providerId="LiveId" clId="{6E95E6AE-A57C-5447-AC56-0D7BFD3BB5AB}" dt="2020-04-09T11:09:08.610" v="7777" actId="20577"/>
          <ac:spMkLst>
            <pc:docMk/>
            <pc:sldMk cId="2727056417" sldId="299"/>
            <ac:spMk id="3" creationId="{816EF9C0-75D7-B047-A72D-7C9006CB4171}"/>
          </ac:spMkLst>
        </pc:spChg>
      </pc:sldChg>
      <pc:sldChg chg="modSp new">
        <pc:chgData name="" userId="f5e71d4054d258be" providerId="LiveId" clId="{6E95E6AE-A57C-5447-AC56-0D7BFD3BB5AB}" dt="2020-04-09T11:10:29.824" v="7785" actId="20577"/>
        <pc:sldMkLst>
          <pc:docMk/>
          <pc:sldMk cId="4072574371" sldId="300"/>
        </pc:sldMkLst>
        <pc:spChg chg="mod">
          <ac:chgData name="" userId="f5e71d4054d258be" providerId="LiveId" clId="{6E95E6AE-A57C-5447-AC56-0D7BFD3BB5AB}" dt="2020-04-09T11:09:39.515" v="7780" actId="20577"/>
          <ac:spMkLst>
            <pc:docMk/>
            <pc:sldMk cId="4072574371" sldId="300"/>
            <ac:spMk id="2" creationId="{61EF5DFC-F1EC-0B4F-BB49-D66BD8F75CAF}"/>
          </ac:spMkLst>
        </pc:spChg>
        <pc:spChg chg="mod">
          <ac:chgData name="" userId="f5e71d4054d258be" providerId="LiveId" clId="{6E95E6AE-A57C-5447-AC56-0D7BFD3BB5AB}" dt="2020-04-09T11:10:29.824" v="7785" actId="20577"/>
          <ac:spMkLst>
            <pc:docMk/>
            <pc:sldMk cId="4072574371" sldId="300"/>
            <ac:spMk id="3" creationId="{FF60894A-9B49-8C44-ADC7-54056CA6565E}"/>
          </ac:spMkLst>
        </pc:spChg>
      </pc:sldChg>
      <pc:sldChg chg="modSp new">
        <pc:chgData name="" userId="f5e71d4054d258be" providerId="LiveId" clId="{6E95E6AE-A57C-5447-AC56-0D7BFD3BB5AB}" dt="2020-04-09T17:30:12.224" v="7838" actId="20577"/>
        <pc:sldMkLst>
          <pc:docMk/>
          <pc:sldMk cId="1362476656" sldId="301"/>
        </pc:sldMkLst>
        <pc:spChg chg="mod">
          <ac:chgData name="" userId="f5e71d4054d258be" providerId="LiveId" clId="{6E95E6AE-A57C-5447-AC56-0D7BFD3BB5AB}" dt="2020-04-09T11:11:24.421" v="7815" actId="20577"/>
          <ac:spMkLst>
            <pc:docMk/>
            <pc:sldMk cId="1362476656" sldId="301"/>
            <ac:spMk id="2" creationId="{A7A91760-15ED-B346-A6A0-B85E23FC18D5}"/>
          </ac:spMkLst>
        </pc:spChg>
        <pc:spChg chg="mod">
          <ac:chgData name="" userId="f5e71d4054d258be" providerId="LiveId" clId="{6E95E6AE-A57C-5447-AC56-0D7BFD3BB5AB}" dt="2020-04-09T17:30:12.224" v="7838" actId="20577"/>
          <ac:spMkLst>
            <pc:docMk/>
            <pc:sldMk cId="1362476656" sldId="301"/>
            <ac:spMk id="3" creationId="{AF3CDFF0-1B7A-AB4B-A743-FFBC919B42F6}"/>
          </ac:spMkLst>
        </pc:spChg>
      </pc:sldChg>
      <pc:sldChg chg="modSp new">
        <pc:chgData name="" userId="f5e71d4054d258be" providerId="LiveId" clId="{6E95E6AE-A57C-5447-AC56-0D7BFD3BB5AB}" dt="2020-04-09T20:04:15.102" v="11617" actId="27636"/>
        <pc:sldMkLst>
          <pc:docMk/>
          <pc:sldMk cId="3063410466" sldId="302"/>
        </pc:sldMkLst>
        <pc:spChg chg="mod">
          <ac:chgData name="" userId="f5e71d4054d258be" providerId="LiveId" clId="{6E95E6AE-A57C-5447-AC56-0D7BFD3BB5AB}" dt="2020-04-09T18:57:12.461" v="11001" actId="20577"/>
          <ac:spMkLst>
            <pc:docMk/>
            <pc:sldMk cId="3063410466" sldId="302"/>
            <ac:spMk id="2" creationId="{F480E072-80DC-DA4F-9757-D47BC2C492BE}"/>
          </ac:spMkLst>
        </pc:spChg>
        <pc:spChg chg="mod">
          <ac:chgData name="" userId="f5e71d4054d258be" providerId="LiveId" clId="{6E95E6AE-A57C-5447-AC56-0D7BFD3BB5AB}" dt="2020-04-09T20:04:15.102" v="11617" actId="27636"/>
          <ac:spMkLst>
            <pc:docMk/>
            <pc:sldMk cId="3063410466" sldId="302"/>
            <ac:spMk id="3" creationId="{6456CAF7-4A92-8E40-AB35-1B4E5E966196}"/>
          </ac:spMkLst>
        </pc:spChg>
      </pc:sldChg>
      <pc:sldChg chg="modSp new">
        <pc:chgData name="" userId="f5e71d4054d258be" providerId="LiveId" clId="{6E95E6AE-A57C-5447-AC56-0D7BFD3BB5AB}" dt="2020-04-09T17:36:53.490" v="8048" actId="20577"/>
        <pc:sldMkLst>
          <pc:docMk/>
          <pc:sldMk cId="167498982" sldId="303"/>
        </pc:sldMkLst>
        <pc:spChg chg="mod">
          <ac:chgData name="" userId="f5e71d4054d258be" providerId="LiveId" clId="{6E95E6AE-A57C-5447-AC56-0D7BFD3BB5AB}" dt="2020-04-09T17:34:02.632" v="7976" actId="20577"/>
          <ac:spMkLst>
            <pc:docMk/>
            <pc:sldMk cId="167498982" sldId="303"/>
            <ac:spMk id="2" creationId="{E87B8E6C-1334-FA4D-A329-7D6E637B9477}"/>
          </ac:spMkLst>
        </pc:spChg>
        <pc:spChg chg="mod">
          <ac:chgData name="" userId="f5e71d4054d258be" providerId="LiveId" clId="{6E95E6AE-A57C-5447-AC56-0D7BFD3BB5AB}" dt="2020-04-09T17:36:53.490" v="8048" actId="20577"/>
          <ac:spMkLst>
            <pc:docMk/>
            <pc:sldMk cId="167498982" sldId="303"/>
            <ac:spMk id="3" creationId="{2221D01B-36AB-4843-9DF5-CB55DB3B173D}"/>
          </ac:spMkLst>
        </pc:spChg>
      </pc:sldChg>
      <pc:sldChg chg="modSp new">
        <pc:chgData name="" userId="f5e71d4054d258be" providerId="LiveId" clId="{6E95E6AE-A57C-5447-AC56-0D7BFD3BB5AB}" dt="2020-04-09T17:40:04.076" v="8159" actId="20577"/>
        <pc:sldMkLst>
          <pc:docMk/>
          <pc:sldMk cId="2765106139" sldId="304"/>
        </pc:sldMkLst>
        <pc:spChg chg="mod">
          <ac:chgData name="" userId="f5e71d4054d258be" providerId="LiveId" clId="{6E95E6AE-A57C-5447-AC56-0D7BFD3BB5AB}" dt="2020-04-09T17:38:25.524" v="8075" actId="20577"/>
          <ac:spMkLst>
            <pc:docMk/>
            <pc:sldMk cId="2765106139" sldId="304"/>
            <ac:spMk id="2" creationId="{3EC49655-BF83-9749-8E6A-642CDEA8136A}"/>
          </ac:spMkLst>
        </pc:spChg>
        <pc:spChg chg="mod">
          <ac:chgData name="" userId="f5e71d4054d258be" providerId="LiveId" clId="{6E95E6AE-A57C-5447-AC56-0D7BFD3BB5AB}" dt="2020-04-09T17:40:04.076" v="8159" actId="20577"/>
          <ac:spMkLst>
            <pc:docMk/>
            <pc:sldMk cId="2765106139" sldId="304"/>
            <ac:spMk id="3" creationId="{2460981C-94C7-0847-8E1A-175340FB2159}"/>
          </ac:spMkLst>
        </pc:spChg>
      </pc:sldChg>
      <pc:sldChg chg="modSp new">
        <pc:chgData name="" userId="f5e71d4054d258be" providerId="LiveId" clId="{6E95E6AE-A57C-5447-AC56-0D7BFD3BB5AB}" dt="2020-04-09T17:49:28.748" v="8432" actId="20577"/>
        <pc:sldMkLst>
          <pc:docMk/>
          <pc:sldMk cId="3289226128" sldId="305"/>
        </pc:sldMkLst>
        <pc:spChg chg="mod">
          <ac:chgData name="" userId="f5e71d4054d258be" providerId="LiveId" clId="{6E95E6AE-A57C-5447-AC56-0D7BFD3BB5AB}" dt="2020-04-09T17:44:57.579" v="8181" actId="20577"/>
          <ac:spMkLst>
            <pc:docMk/>
            <pc:sldMk cId="3289226128" sldId="305"/>
            <ac:spMk id="2" creationId="{45792F9A-2B8E-9B47-92C6-844918895F37}"/>
          </ac:spMkLst>
        </pc:spChg>
        <pc:spChg chg="mod">
          <ac:chgData name="" userId="f5e71d4054d258be" providerId="LiveId" clId="{6E95E6AE-A57C-5447-AC56-0D7BFD3BB5AB}" dt="2020-04-09T17:49:28.748" v="8432" actId="20577"/>
          <ac:spMkLst>
            <pc:docMk/>
            <pc:sldMk cId="3289226128" sldId="305"/>
            <ac:spMk id="3" creationId="{D91B7D6C-2EBF-2E40-98DA-BB8CDB790574}"/>
          </ac:spMkLst>
        </pc:spChg>
      </pc:sldChg>
      <pc:sldChg chg="modSp new">
        <pc:chgData name="" userId="f5e71d4054d258be" providerId="LiveId" clId="{6E95E6AE-A57C-5447-AC56-0D7BFD3BB5AB}" dt="2020-04-09T17:53:21.065" v="8565" actId="20577"/>
        <pc:sldMkLst>
          <pc:docMk/>
          <pc:sldMk cId="429514856" sldId="306"/>
        </pc:sldMkLst>
        <pc:spChg chg="mod">
          <ac:chgData name="" userId="f5e71d4054d258be" providerId="LiveId" clId="{6E95E6AE-A57C-5447-AC56-0D7BFD3BB5AB}" dt="2020-04-09T17:50:21.985" v="8458" actId="20577"/>
          <ac:spMkLst>
            <pc:docMk/>
            <pc:sldMk cId="429514856" sldId="306"/>
            <ac:spMk id="2" creationId="{413AD3DD-D39A-9644-8452-A2ABF0BE8870}"/>
          </ac:spMkLst>
        </pc:spChg>
        <pc:spChg chg="mod">
          <ac:chgData name="" userId="f5e71d4054d258be" providerId="LiveId" clId="{6E95E6AE-A57C-5447-AC56-0D7BFD3BB5AB}" dt="2020-04-09T17:53:21.065" v="8565" actId="20577"/>
          <ac:spMkLst>
            <pc:docMk/>
            <pc:sldMk cId="429514856" sldId="306"/>
            <ac:spMk id="3" creationId="{87408CF0-0ECF-9F4A-89EF-F0EAEDE463CC}"/>
          </ac:spMkLst>
        </pc:spChg>
      </pc:sldChg>
      <pc:sldChg chg="modSp new">
        <pc:chgData name="" userId="f5e71d4054d258be" providerId="LiveId" clId="{6E95E6AE-A57C-5447-AC56-0D7BFD3BB5AB}" dt="2020-04-09T17:55:03.887" v="8683" actId="20577"/>
        <pc:sldMkLst>
          <pc:docMk/>
          <pc:sldMk cId="2700494795" sldId="307"/>
        </pc:sldMkLst>
        <pc:spChg chg="mod">
          <ac:chgData name="" userId="f5e71d4054d258be" providerId="LiveId" clId="{6E95E6AE-A57C-5447-AC56-0D7BFD3BB5AB}" dt="2020-04-09T17:53:59.723" v="8582" actId="20577"/>
          <ac:spMkLst>
            <pc:docMk/>
            <pc:sldMk cId="2700494795" sldId="307"/>
            <ac:spMk id="2" creationId="{06FDAB1D-B6E1-5749-BE6C-7CE61688C9ED}"/>
          </ac:spMkLst>
        </pc:spChg>
        <pc:spChg chg="mod">
          <ac:chgData name="" userId="f5e71d4054d258be" providerId="LiveId" clId="{6E95E6AE-A57C-5447-AC56-0D7BFD3BB5AB}" dt="2020-04-09T17:55:03.887" v="8683" actId="20577"/>
          <ac:spMkLst>
            <pc:docMk/>
            <pc:sldMk cId="2700494795" sldId="307"/>
            <ac:spMk id="3" creationId="{8D34ABB9-663D-C04A-B9A3-9E8ADC7A6902}"/>
          </ac:spMkLst>
        </pc:spChg>
      </pc:sldChg>
      <pc:sldChg chg="modSp new">
        <pc:chgData name="" userId="f5e71d4054d258be" providerId="LiveId" clId="{6E95E6AE-A57C-5447-AC56-0D7BFD3BB5AB}" dt="2020-04-09T18:04:45.916" v="9166" actId="20577"/>
        <pc:sldMkLst>
          <pc:docMk/>
          <pc:sldMk cId="4181070316" sldId="308"/>
        </pc:sldMkLst>
        <pc:spChg chg="mod">
          <ac:chgData name="" userId="f5e71d4054d258be" providerId="LiveId" clId="{6E95E6AE-A57C-5447-AC56-0D7BFD3BB5AB}" dt="2020-04-09T18:02:18.472" v="9007" actId="20577"/>
          <ac:spMkLst>
            <pc:docMk/>
            <pc:sldMk cId="4181070316" sldId="308"/>
            <ac:spMk id="2" creationId="{A6F021A0-0887-F44C-81B4-98A9AD7A2F39}"/>
          </ac:spMkLst>
        </pc:spChg>
        <pc:spChg chg="mod">
          <ac:chgData name="" userId="f5e71d4054d258be" providerId="LiveId" clId="{6E95E6AE-A57C-5447-AC56-0D7BFD3BB5AB}" dt="2020-04-09T18:04:45.916" v="9166" actId="20577"/>
          <ac:spMkLst>
            <pc:docMk/>
            <pc:sldMk cId="4181070316" sldId="308"/>
            <ac:spMk id="3" creationId="{9755E4BB-387C-A347-8F95-60B6DF227459}"/>
          </ac:spMkLst>
        </pc:spChg>
      </pc:sldChg>
      <pc:sldChg chg="modSp new">
        <pc:chgData name="" userId="f5e71d4054d258be" providerId="LiveId" clId="{6E95E6AE-A57C-5447-AC56-0D7BFD3BB5AB}" dt="2020-04-09T18:06:50.554" v="9232" actId="20577"/>
        <pc:sldMkLst>
          <pc:docMk/>
          <pc:sldMk cId="3187242440" sldId="309"/>
        </pc:sldMkLst>
        <pc:spChg chg="mod">
          <ac:chgData name="" userId="f5e71d4054d258be" providerId="LiveId" clId="{6E95E6AE-A57C-5447-AC56-0D7BFD3BB5AB}" dt="2020-04-09T18:06:02.573" v="9178" actId="20577"/>
          <ac:spMkLst>
            <pc:docMk/>
            <pc:sldMk cId="3187242440" sldId="309"/>
            <ac:spMk id="2" creationId="{54726318-52FC-3240-BF81-CE71D1DB4159}"/>
          </ac:spMkLst>
        </pc:spChg>
        <pc:spChg chg="mod">
          <ac:chgData name="" userId="f5e71d4054d258be" providerId="LiveId" clId="{6E95E6AE-A57C-5447-AC56-0D7BFD3BB5AB}" dt="2020-04-09T18:06:50.554" v="9232" actId="20577"/>
          <ac:spMkLst>
            <pc:docMk/>
            <pc:sldMk cId="3187242440" sldId="309"/>
            <ac:spMk id="3" creationId="{9C62AF99-7CC2-3B40-A413-261CBB203A92}"/>
          </ac:spMkLst>
        </pc:spChg>
      </pc:sldChg>
      <pc:sldChg chg="modSp new">
        <pc:chgData name="" userId="f5e71d4054d258be" providerId="LiveId" clId="{6E95E6AE-A57C-5447-AC56-0D7BFD3BB5AB}" dt="2020-04-09T18:17:47.448" v="9722" actId="20577"/>
        <pc:sldMkLst>
          <pc:docMk/>
          <pc:sldMk cId="1422322552" sldId="310"/>
        </pc:sldMkLst>
        <pc:spChg chg="mod">
          <ac:chgData name="" userId="f5e71d4054d258be" providerId="LiveId" clId="{6E95E6AE-A57C-5447-AC56-0D7BFD3BB5AB}" dt="2020-04-09T18:17:47.448" v="9722" actId="20577"/>
          <ac:spMkLst>
            <pc:docMk/>
            <pc:sldMk cId="1422322552" sldId="310"/>
            <ac:spMk id="2" creationId="{4DF538A2-EB13-FC4A-B7C9-A84363A4DF59}"/>
          </ac:spMkLst>
        </pc:spChg>
        <pc:spChg chg="mod">
          <ac:chgData name="" userId="f5e71d4054d258be" providerId="LiveId" clId="{6E95E6AE-A57C-5447-AC56-0D7BFD3BB5AB}" dt="2020-04-09T18:17:02.917" v="9711" actId="20577"/>
          <ac:spMkLst>
            <pc:docMk/>
            <pc:sldMk cId="1422322552" sldId="310"/>
            <ac:spMk id="3" creationId="{25D9AF5C-1113-E14D-B0FD-0FC83F69832A}"/>
          </ac:spMkLst>
        </pc:spChg>
      </pc:sldChg>
      <pc:sldChg chg="modSp new">
        <pc:chgData name="" userId="f5e71d4054d258be" providerId="LiveId" clId="{6E95E6AE-A57C-5447-AC56-0D7BFD3BB5AB}" dt="2020-04-09T18:24:16.214" v="10027" actId="27636"/>
        <pc:sldMkLst>
          <pc:docMk/>
          <pc:sldMk cId="1347706658" sldId="311"/>
        </pc:sldMkLst>
        <pc:spChg chg="mod">
          <ac:chgData name="" userId="f5e71d4054d258be" providerId="LiveId" clId="{6E95E6AE-A57C-5447-AC56-0D7BFD3BB5AB}" dt="2020-04-09T18:22:33.967" v="9962" actId="20577"/>
          <ac:spMkLst>
            <pc:docMk/>
            <pc:sldMk cId="1347706658" sldId="311"/>
            <ac:spMk id="2" creationId="{B055CF93-4587-C045-A809-B24A963EF4A9}"/>
          </ac:spMkLst>
        </pc:spChg>
        <pc:spChg chg="mod">
          <ac:chgData name="" userId="f5e71d4054d258be" providerId="LiveId" clId="{6E95E6AE-A57C-5447-AC56-0D7BFD3BB5AB}" dt="2020-04-09T18:24:16.214" v="10027" actId="27636"/>
          <ac:spMkLst>
            <pc:docMk/>
            <pc:sldMk cId="1347706658" sldId="311"/>
            <ac:spMk id="3" creationId="{641A84C9-AC50-1C46-8879-C3DA035343A2}"/>
          </ac:spMkLst>
        </pc:spChg>
      </pc:sldChg>
      <pc:sldChg chg="modSp new">
        <pc:chgData name="" userId="f5e71d4054d258be" providerId="LiveId" clId="{6E95E6AE-A57C-5447-AC56-0D7BFD3BB5AB}" dt="2020-04-09T18:28:54.459" v="10144" actId="20577"/>
        <pc:sldMkLst>
          <pc:docMk/>
          <pc:sldMk cId="687546370" sldId="312"/>
        </pc:sldMkLst>
        <pc:spChg chg="mod">
          <ac:chgData name="" userId="f5e71d4054d258be" providerId="LiveId" clId="{6E95E6AE-A57C-5447-AC56-0D7BFD3BB5AB}" dt="2020-04-09T18:25:44.128" v="10056" actId="20577"/>
          <ac:spMkLst>
            <pc:docMk/>
            <pc:sldMk cId="687546370" sldId="312"/>
            <ac:spMk id="2" creationId="{94E183C6-F628-C24F-81FE-802D3445E7C0}"/>
          </ac:spMkLst>
        </pc:spChg>
        <pc:spChg chg="mod">
          <ac:chgData name="" userId="f5e71d4054d258be" providerId="LiveId" clId="{6E95E6AE-A57C-5447-AC56-0D7BFD3BB5AB}" dt="2020-04-09T18:28:54.459" v="10144" actId="20577"/>
          <ac:spMkLst>
            <pc:docMk/>
            <pc:sldMk cId="687546370" sldId="312"/>
            <ac:spMk id="3" creationId="{7DA4D799-E711-8240-84CA-6FD64F4EDA0B}"/>
          </ac:spMkLst>
        </pc:spChg>
      </pc:sldChg>
      <pc:sldChg chg="modSp new">
        <pc:chgData name="" userId="f5e71d4054d258be" providerId="LiveId" clId="{6E95E6AE-A57C-5447-AC56-0D7BFD3BB5AB}" dt="2020-04-09T18:32:33.989" v="10287" actId="20577"/>
        <pc:sldMkLst>
          <pc:docMk/>
          <pc:sldMk cId="4124150075" sldId="313"/>
        </pc:sldMkLst>
        <pc:spChg chg="mod">
          <ac:chgData name="" userId="f5e71d4054d258be" providerId="LiveId" clId="{6E95E6AE-A57C-5447-AC56-0D7BFD3BB5AB}" dt="2020-04-09T18:30:46.597" v="10179" actId="20577"/>
          <ac:spMkLst>
            <pc:docMk/>
            <pc:sldMk cId="4124150075" sldId="313"/>
            <ac:spMk id="2" creationId="{35BE8D16-98E7-354A-A6D2-149A9EF9B432}"/>
          </ac:spMkLst>
        </pc:spChg>
        <pc:spChg chg="mod">
          <ac:chgData name="" userId="f5e71d4054d258be" providerId="LiveId" clId="{6E95E6AE-A57C-5447-AC56-0D7BFD3BB5AB}" dt="2020-04-09T18:32:33.989" v="10287" actId="20577"/>
          <ac:spMkLst>
            <pc:docMk/>
            <pc:sldMk cId="4124150075" sldId="313"/>
            <ac:spMk id="3" creationId="{104FA0EC-BC57-B442-8323-1B9FCC7C5AF6}"/>
          </ac:spMkLst>
        </pc:spChg>
      </pc:sldChg>
      <pc:sldChg chg="modSp new">
        <pc:chgData name="" userId="f5e71d4054d258be" providerId="LiveId" clId="{6E95E6AE-A57C-5447-AC56-0D7BFD3BB5AB}" dt="2020-04-09T18:38:50.738" v="10490" actId="20577"/>
        <pc:sldMkLst>
          <pc:docMk/>
          <pc:sldMk cId="3066821041" sldId="314"/>
        </pc:sldMkLst>
        <pc:spChg chg="mod">
          <ac:chgData name="" userId="f5e71d4054d258be" providerId="LiveId" clId="{6E95E6AE-A57C-5447-AC56-0D7BFD3BB5AB}" dt="2020-04-09T18:33:35.405" v="10312" actId="20577"/>
          <ac:spMkLst>
            <pc:docMk/>
            <pc:sldMk cId="3066821041" sldId="314"/>
            <ac:spMk id="2" creationId="{28152514-D77E-2E4C-A73C-F8A150F81381}"/>
          </ac:spMkLst>
        </pc:spChg>
        <pc:spChg chg="mod">
          <ac:chgData name="" userId="f5e71d4054d258be" providerId="LiveId" clId="{6E95E6AE-A57C-5447-AC56-0D7BFD3BB5AB}" dt="2020-04-09T18:38:50.738" v="10490" actId="20577"/>
          <ac:spMkLst>
            <pc:docMk/>
            <pc:sldMk cId="3066821041" sldId="314"/>
            <ac:spMk id="3" creationId="{C7C1AEDF-F625-F84A-8FA0-3E55315562B4}"/>
          </ac:spMkLst>
        </pc:spChg>
      </pc:sldChg>
      <pc:sldChg chg="modSp new">
        <pc:chgData name="" userId="f5e71d4054d258be" providerId="LiveId" clId="{6E95E6AE-A57C-5447-AC56-0D7BFD3BB5AB}" dt="2020-04-09T18:48:32.691" v="10851" actId="27636"/>
        <pc:sldMkLst>
          <pc:docMk/>
          <pc:sldMk cId="658694066" sldId="315"/>
        </pc:sldMkLst>
        <pc:spChg chg="mod">
          <ac:chgData name="" userId="f5e71d4054d258be" providerId="LiveId" clId="{6E95E6AE-A57C-5447-AC56-0D7BFD3BB5AB}" dt="2020-04-09T18:40:28.951" v="10518" actId="20577"/>
          <ac:spMkLst>
            <pc:docMk/>
            <pc:sldMk cId="658694066" sldId="315"/>
            <ac:spMk id="2" creationId="{100F9FA9-FFD7-BB4E-8A0C-3F11A9F90621}"/>
          </ac:spMkLst>
        </pc:spChg>
        <pc:spChg chg="mod">
          <ac:chgData name="" userId="f5e71d4054d258be" providerId="LiveId" clId="{6E95E6AE-A57C-5447-AC56-0D7BFD3BB5AB}" dt="2020-04-09T18:48:32.691" v="10851" actId="27636"/>
          <ac:spMkLst>
            <pc:docMk/>
            <pc:sldMk cId="658694066" sldId="315"/>
            <ac:spMk id="3" creationId="{E6583C46-5FED-F547-93E4-844F80F04161}"/>
          </ac:spMkLst>
        </pc:spChg>
      </pc:sldChg>
      <pc:sldChg chg="modSp new">
        <pc:chgData name="" userId="f5e71d4054d258be" providerId="LiveId" clId="{6E95E6AE-A57C-5447-AC56-0D7BFD3BB5AB}" dt="2020-04-09T18:55:41.494" v="10963" actId="27636"/>
        <pc:sldMkLst>
          <pc:docMk/>
          <pc:sldMk cId="4020377341" sldId="316"/>
        </pc:sldMkLst>
        <pc:spChg chg="mod">
          <ac:chgData name="" userId="f5e71d4054d258be" providerId="LiveId" clId="{6E95E6AE-A57C-5447-AC56-0D7BFD3BB5AB}" dt="2020-04-09T18:49:55.023" v="10853" actId="22"/>
          <ac:spMkLst>
            <pc:docMk/>
            <pc:sldMk cId="4020377341" sldId="316"/>
            <ac:spMk id="2" creationId="{082DAEDA-6937-AE4A-90A2-5D6C07A6A7D7}"/>
          </ac:spMkLst>
        </pc:spChg>
        <pc:spChg chg="mod">
          <ac:chgData name="" userId="f5e71d4054d258be" providerId="LiveId" clId="{6E95E6AE-A57C-5447-AC56-0D7BFD3BB5AB}" dt="2020-04-09T18:55:41.494" v="10963" actId="27636"/>
          <ac:spMkLst>
            <pc:docMk/>
            <pc:sldMk cId="4020377341" sldId="316"/>
            <ac:spMk id="3" creationId="{C36F8125-5E4E-4C46-B904-3E4295DD9451}"/>
          </ac:spMkLst>
        </pc:spChg>
      </pc:sldChg>
      <pc:sldChg chg="modSp new">
        <pc:chgData name="" userId="f5e71d4054d258be" providerId="LiveId" clId="{6E95E6AE-A57C-5447-AC56-0D7BFD3BB5AB}" dt="2020-04-09T20:04:32.507" v="11623" actId="20577"/>
        <pc:sldMkLst>
          <pc:docMk/>
          <pc:sldMk cId="2490221525" sldId="317"/>
        </pc:sldMkLst>
        <pc:spChg chg="mod">
          <ac:chgData name="" userId="f5e71d4054d258be" providerId="LiveId" clId="{6E95E6AE-A57C-5447-AC56-0D7BFD3BB5AB}" dt="2020-04-09T20:04:32.507" v="11623" actId="20577"/>
          <ac:spMkLst>
            <pc:docMk/>
            <pc:sldMk cId="2490221525" sldId="317"/>
            <ac:spMk id="2" creationId="{15573C7D-3982-744E-B42E-43FCAB71A91C}"/>
          </ac:spMkLst>
        </pc:spChg>
        <pc:spChg chg="mod">
          <ac:chgData name="" userId="f5e71d4054d258be" providerId="LiveId" clId="{6E95E6AE-A57C-5447-AC56-0D7BFD3BB5AB}" dt="2020-04-09T20:02:20.228" v="11553" actId="20577"/>
          <ac:spMkLst>
            <pc:docMk/>
            <pc:sldMk cId="2490221525" sldId="317"/>
            <ac:spMk id="3" creationId="{86FF6E29-4375-5540-B71F-D9291EE4A6E9}"/>
          </ac:spMkLst>
        </pc:spChg>
      </pc:sldChg>
      <pc:sldChg chg="new">
        <pc:chgData name="" userId="f5e71d4054d258be" providerId="LiveId" clId="{6E95E6AE-A57C-5447-AC56-0D7BFD3BB5AB}" dt="2020-04-09T20:12:41.514" v="11927" actId="680"/>
        <pc:sldMkLst>
          <pc:docMk/>
          <pc:sldMk cId="1802655168" sldId="318"/>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a-IR"/>
              <a:t>برای ویرایش نسخه اصلی سبک عنوان کلیک کنید</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a-IR"/>
              <a:t>برای ویرایش نسخه اصلی سبک زیرنویس کلیک کنید</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6814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تصویر پانوراما با زیرنویس">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a-IR"/>
              <a:t>برای ویرایش نسخه اصلی سبک عنوان کلیک کنید</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a:t>برای افزودن تصویر نماد را کلیک کنید</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ویرایش سبک‌های متن اصلی</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1158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عنوان و زیرنویس">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a-IR"/>
              <a:t>برای ویرایش نسخه اصلی سبک عنوان کلیک کنید</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ویرایش سبک‌های متن اصلی</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4/14/2020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32177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نقل قول با زیرنویس">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a-IR"/>
              <a:t>برای ویرایش نسخه اصلی سبک عنوان کلیک کنید</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ویرایش سبک‌های متن اصلی</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ویرایش سبک‌های متن اصلی</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4/14/2020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47125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کارت نام">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a-IR"/>
              <a:t>برای ویرایش نسخه اصلی سبک عنوان کلیک کنید</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ویرایش سبک‌های متن اصلی</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4/14/2020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35056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ستون">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a-IR"/>
              <a:t>برای ویرایش نسخه اصلی سبک عنوان کلیک کنید</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3" name="Date Placeholder 2"/>
          <p:cNvSpPr>
            <a:spLocks noGrp="1"/>
          </p:cNvSpPr>
          <p:nvPr>
            <p:ph type="dt" sz="half" idx="10"/>
          </p:nvPr>
        </p:nvSpPr>
        <p:spPr/>
        <p:txBody>
          <a:bodyPr/>
          <a:lstStyle/>
          <a:p>
            <a:fld id="{48A87A34-81AB-432B-8DAE-1953F412C126}" type="datetimeFigureOut">
              <a:rPr lang="en-US" dirty="0"/>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932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ستون 3 تصویری">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a-IR"/>
              <a:t>برای ویرایش نسخه اصلی سبک عنوان کلیک کنید</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3" name="Date Placeholder 2"/>
          <p:cNvSpPr>
            <a:spLocks noGrp="1"/>
          </p:cNvSpPr>
          <p:nvPr>
            <p:ph type="dt" sz="half" idx="10"/>
          </p:nvPr>
        </p:nvSpPr>
        <p:spPr/>
        <p:txBody>
          <a:bodyPr/>
          <a:lstStyle/>
          <a:p>
            <a:fld id="{48A87A34-81AB-432B-8DAE-1953F412C126}" type="datetimeFigureOut">
              <a:rPr lang="en-US" dirty="0"/>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6642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68310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عمودی و متن">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4/14/2020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83493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Content Placeholder 2"/>
          <p:cNvSpPr>
            <a:spLocks noGrp="1"/>
          </p:cNvSpPr>
          <p:nvPr>
            <p:ph idx="1"/>
          </p:nvPr>
        </p:nvSpPr>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1800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سربرگ بخش">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4/14/2020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640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0783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4" name="Content Placeholder 3"/>
          <p:cNvSpPr>
            <a:spLocks noGrp="1"/>
          </p:cNvSpPr>
          <p:nvPr>
            <p:ph sz="half" idx="2"/>
          </p:nvPr>
        </p:nvSpPr>
        <p:spPr>
          <a:xfrm>
            <a:off x="685800" y="3132666"/>
            <a:ext cx="5311775" cy="3086019"/>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6" name="Content Placeholder 5"/>
          <p:cNvSpPr>
            <a:spLocks noGrp="1"/>
          </p:cNvSpPr>
          <p:nvPr>
            <p:ph sz="quarter" idx="4"/>
          </p:nvPr>
        </p:nvSpPr>
        <p:spPr>
          <a:xfrm>
            <a:off x="6172200" y="3132666"/>
            <a:ext cx="5334000" cy="3086019"/>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8514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27376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1353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a-IR"/>
              <a:t>برای ویرایش نسخه اصلی سبک عنوان کلیک کنید</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ویرایش سبک‌های متن اصلی</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2746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a-IR"/>
              <a:t>برای ویرایش نسخه اصلی سبک عنوان کلیک کنید</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a:t>برای افزودن تصویر نماد را کلیک کنید</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a-IR"/>
              <a:t>ویرایش سبک‌های متن اصلی</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9123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4/14/2020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725067967"/>
      </p:ext>
    </p:extLst>
  </p:cSld>
  <p:clrMap bg1="dk1" tx1="lt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Lst>
  <p:txStyles>
    <p:titleStyle>
      <a:lvl1pPr algn="r" defTabSz="914400" rtl="1"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E0BAECC9-D1B4-AA43-90D5-231733AB76CD}"/>
              </a:ext>
            </a:extLst>
          </p:cNvPr>
          <p:cNvSpPr>
            <a:spLocks noGrp="1"/>
          </p:cNvSpPr>
          <p:nvPr>
            <p:ph type="ctrTitle"/>
          </p:nvPr>
        </p:nvSpPr>
        <p:spPr/>
        <p:txBody>
          <a:bodyPr/>
          <a:lstStyle/>
          <a:p>
            <a:r>
              <a:rPr lang="fa-IR"/>
              <a:t>مبانی جامعه شناسی</a:t>
            </a:r>
          </a:p>
        </p:txBody>
      </p:sp>
      <p:sp>
        <p:nvSpPr>
          <p:cNvPr id="3" name="زیر نویس 2">
            <a:extLst>
              <a:ext uri="{FF2B5EF4-FFF2-40B4-BE49-F238E27FC236}">
                <a16:creationId xmlns="" xmlns:a16="http://schemas.microsoft.com/office/drawing/2014/main" id="{FAECCA48-66F3-4D4A-9A8B-64DDC9108AED}"/>
              </a:ext>
            </a:extLst>
          </p:cNvPr>
          <p:cNvSpPr>
            <a:spLocks noGrp="1"/>
          </p:cNvSpPr>
          <p:nvPr>
            <p:ph type="subTitle" idx="1"/>
          </p:nvPr>
        </p:nvSpPr>
        <p:spPr/>
        <p:txBody>
          <a:bodyPr/>
          <a:lstStyle/>
          <a:p>
            <a:r>
              <a:rPr lang="fa-IR"/>
              <a:t>سحر دوستعلیزاده</a:t>
            </a:r>
          </a:p>
        </p:txBody>
      </p:sp>
    </p:spTree>
    <p:extLst>
      <p:ext uri="{BB962C8B-B14F-4D97-AF65-F5344CB8AC3E}">
        <p14:creationId xmlns:p14="http://schemas.microsoft.com/office/powerpoint/2010/main" val="3236062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A63C536-F39C-094B-A68C-D012B0A39C51}"/>
              </a:ext>
            </a:extLst>
          </p:cNvPr>
          <p:cNvSpPr>
            <a:spLocks noGrp="1"/>
          </p:cNvSpPr>
          <p:nvPr>
            <p:ph type="title"/>
          </p:nvPr>
        </p:nvSpPr>
        <p:spPr/>
        <p:txBody>
          <a:bodyPr/>
          <a:lstStyle/>
          <a:p>
            <a:r>
              <a:rPr lang="fa-IR"/>
              <a:t>جامعه شناسی واقتصاد</a:t>
            </a:r>
          </a:p>
        </p:txBody>
      </p:sp>
      <p:sp>
        <p:nvSpPr>
          <p:cNvPr id="3" name="نگهدارنده مکان محتوا 2">
            <a:extLst>
              <a:ext uri="{FF2B5EF4-FFF2-40B4-BE49-F238E27FC236}">
                <a16:creationId xmlns="" xmlns:a16="http://schemas.microsoft.com/office/drawing/2014/main" id="{7972E73E-EB7C-7441-A3E8-1E5380005AEA}"/>
              </a:ext>
            </a:extLst>
          </p:cNvPr>
          <p:cNvSpPr>
            <a:spLocks noGrp="1"/>
          </p:cNvSpPr>
          <p:nvPr>
            <p:ph idx="1"/>
          </p:nvPr>
        </p:nvSpPr>
        <p:spPr/>
        <p:txBody>
          <a:bodyPr/>
          <a:lstStyle/>
          <a:p>
            <a:r>
              <a:rPr lang="fa-IR"/>
              <a:t>علم اقنصاد مطالعه روابط انسانی در زمینه های تولید ،توزیع ،مبادله ،دمصرف کالا است ،ولی چون این فرایند در جامعه صورت می گیرد ،قسمتی از امور اجتماعی محسوب می شود .</a:t>
            </a:r>
          </a:p>
          <a:p>
            <a:endParaRPr lang="fa-IR"/>
          </a:p>
          <a:p>
            <a:r>
              <a:rPr lang="fa-IR"/>
              <a:t>در جامعه شناسی واقتصاد مسئله ی روابط انسانی وتاثیرات عوامل جامعه شناختی در الگوهای تولید ،توزیع ،جریان ومصرف سر وکار پیدا می کند.</a:t>
            </a:r>
          </a:p>
          <a:p>
            <a:endParaRPr lang="fa-IR"/>
          </a:p>
          <a:p>
            <a:r>
              <a:rPr lang="fa-IR"/>
              <a:t>تفاوت  این دو رشته در این است که اقتصاد به جنبه های خاصی از امور اجتماعی توجه دارد وجامعه شناسی امور را به صورت کلی برسی می کند .</a:t>
            </a:r>
          </a:p>
        </p:txBody>
      </p:sp>
    </p:spTree>
    <p:extLst>
      <p:ext uri="{BB962C8B-B14F-4D97-AF65-F5344CB8AC3E}">
        <p14:creationId xmlns:p14="http://schemas.microsoft.com/office/powerpoint/2010/main" val="187158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65FCCD4-4343-1240-84A0-6D7118BC474E}"/>
              </a:ext>
            </a:extLst>
          </p:cNvPr>
          <p:cNvSpPr>
            <a:spLocks noGrp="1"/>
          </p:cNvSpPr>
          <p:nvPr>
            <p:ph type="title"/>
          </p:nvPr>
        </p:nvSpPr>
        <p:spPr/>
        <p:txBody>
          <a:bodyPr/>
          <a:lstStyle/>
          <a:p>
            <a:r>
              <a:rPr lang="fa-IR"/>
              <a:t>جامعه شناسی وجمعیت شناسی</a:t>
            </a:r>
          </a:p>
        </p:txBody>
      </p:sp>
      <p:sp>
        <p:nvSpPr>
          <p:cNvPr id="3" name="نگهدارنده مکان محتوا 2">
            <a:extLst>
              <a:ext uri="{FF2B5EF4-FFF2-40B4-BE49-F238E27FC236}">
                <a16:creationId xmlns="" xmlns:a16="http://schemas.microsoft.com/office/drawing/2014/main" id="{5373BBF6-59F1-9848-A12C-081C701144AA}"/>
              </a:ext>
            </a:extLst>
          </p:cNvPr>
          <p:cNvSpPr>
            <a:spLocks noGrp="1"/>
          </p:cNvSpPr>
          <p:nvPr>
            <p:ph idx="1"/>
          </p:nvPr>
        </p:nvSpPr>
        <p:spPr/>
        <p:txBody>
          <a:bodyPr/>
          <a:lstStyle/>
          <a:p>
            <a:r>
              <a:rPr lang="fa-IR"/>
              <a:t>جمعیت شناسی به مطالعه ساخت وترکیب جمعیت وحرکات ودگرگونی های آن در زمان ومکان می پردازد وبرای این کار از علم آمار کمک می گیرد.</a:t>
            </a:r>
          </a:p>
          <a:p>
            <a:endParaRPr lang="fa-IR"/>
          </a:p>
          <a:p>
            <a:r>
              <a:rPr lang="fa-IR"/>
              <a:t>دور کیم در کتاب تقسیم کار اجتماعی نشان می دهد که میان افزایش جمعیت وتقسیم کار اجتماعی همبستگی مثبتی وجود دارد </a:t>
            </a:r>
          </a:p>
          <a:p>
            <a:endParaRPr lang="fa-IR"/>
          </a:p>
          <a:p>
            <a:r>
              <a:rPr lang="fa-IR"/>
              <a:t>مطالعات جامعه شناختی با مسائل جمعیتی سر وکار داردومسائل جمعیتی را نمی توان بدون توجه به ساخت اجتماعی وسازمان های اجتماعی ونظام ارزش ها ،هنجار ها و به طور کلی فرهنگ مورد برسی قرار داد.</a:t>
            </a:r>
          </a:p>
          <a:p>
            <a:endParaRPr lang="fa-IR"/>
          </a:p>
          <a:p>
            <a:endParaRPr lang="fa-IR"/>
          </a:p>
        </p:txBody>
      </p:sp>
    </p:spTree>
    <p:extLst>
      <p:ext uri="{BB962C8B-B14F-4D97-AF65-F5344CB8AC3E}">
        <p14:creationId xmlns:p14="http://schemas.microsoft.com/office/powerpoint/2010/main" val="572330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21E4AF82-5274-9343-9E25-993D3E81B134}"/>
              </a:ext>
            </a:extLst>
          </p:cNvPr>
          <p:cNvSpPr>
            <a:spLocks noGrp="1"/>
          </p:cNvSpPr>
          <p:nvPr>
            <p:ph type="title"/>
          </p:nvPr>
        </p:nvSpPr>
        <p:spPr/>
        <p:txBody>
          <a:bodyPr/>
          <a:lstStyle/>
          <a:p>
            <a:r>
              <a:rPr lang="fa-IR"/>
              <a:t>جامعه شناسی وحقوق</a:t>
            </a:r>
          </a:p>
        </p:txBody>
      </p:sp>
      <p:sp>
        <p:nvSpPr>
          <p:cNvPr id="3" name="نگهدارنده مکان محتوا 2">
            <a:extLst>
              <a:ext uri="{FF2B5EF4-FFF2-40B4-BE49-F238E27FC236}">
                <a16:creationId xmlns="" xmlns:a16="http://schemas.microsoft.com/office/drawing/2014/main" id="{B4C19CFA-51C6-6647-9A0C-1265C508C10A}"/>
              </a:ext>
            </a:extLst>
          </p:cNvPr>
          <p:cNvSpPr>
            <a:spLocks noGrp="1"/>
          </p:cNvSpPr>
          <p:nvPr>
            <p:ph idx="1"/>
          </p:nvPr>
        </p:nvSpPr>
        <p:spPr/>
        <p:txBody>
          <a:bodyPr/>
          <a:lstStyle/>
          <a:p>
            <a:r>
              <a:rPr lang="fa-IR"/>
              <a:t>علم حقوق به تنظیم قوانین فردی واجتماعی در زمینه روابط مدنی ،سیاسی واجتماعی می پردازد ،قوانین مدنی باید به تناسب نیازها وآداب وعادات و فرهنگ جامعه وضع وتنظیم شود.</a:t>
            </a:r>
          </a:p>
          <a:p>
            <a:endParaRPr lang="fa-IR"/>
          </a:p>
          <a:p>
            <a:r>
              <a:rPr lang="fa-IR"/>
              <a:t>اکثر قوانین حقوق در ابتدا جنبه ی عرفی  واجتماعی داشته وبا گذشت زمان به هنجارهای اجتماعی وقوانین تبدیل می شوند.</a:t>
            </a:r>
          </a:p>
          <a:p>
            <a:r>
              <a:rPr lang="fa-IR"/>
              <a:t>ومطالعات جامعه شناختی به تفاوت میان قوانین رسمی وعرفی می پردازد.</a:t>
            </a:r>
          </a:p>
          <a:p>
            <a:endParaRPr lang="fa-IR"/>
          </a:p>
        </p:txBody>
      </p:sp>
    </p:spTree>
    <p:extLst>
      <p:ext uri="{BB962C8B-B14F-4D97-AF65-F5344CB8AC3E}">
        <p14:creationId xmlns:p14="http://schemas.microsoft.com/office/powerpoint/2010/main" val="275028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9676CD00-4B4E-584A-8FC4-562EED044C4D}"/>
              </a:ext>
            </a:extLst>
          </p:cNvPr>
          <p:cNvSpPr>
            <a:spLocks noGrp="1"/>
          </p:cNvSpPr>
          <p:nvPr>
            <p:ph type="title"/>
          </p:nvPr>
        </p:nvSpPr>
        <p:spPr/>
        <p:txBody>
          <a:bodyPr/>
          <a:lstStyle/>
          <a:p>
            <a:r>
              <a:rPr lang="fa-IR"/>
              <a:t>جامعه شناسی وروانشناسی</a:t>
            </a:r>
          </a:p>
        </p:txBody>
      </p:sp>
      <p:sp>
        <p:nvSpPr>
          <p:cNvPr id="3" name="نگهدارنده مکان محتوا 2">
            <a:extLst>
              <a:ext uri="{FF2B5EF4-FFF2-40B4-BE49-F238E27FC236}">
                <a16:creationId xmlns="" xmlns:a16="http://schemas.microsoft.com/office/drawing/2014/main" id="{C211ED95-3AE2-3C44-A166-AA368431E450}"/>
              </a:ext>
            </a:extLst>
          </p:cNvPr>
          <p:cNvSpPr>
            <a:spLocks noGrp="1"/>
          </p:cNvSpPr>
          <p:nvPr>
            <p:ph idx="1"/>
          </p:nvPr>
        </p:nvSpPr>
        <p:spPr/>
        <p:txBody>
          <a:bodyPr/>
          <a:lstStyle/>
          <a:p>
            <a:r>
              <a:rPr lang="fa-IR"/>
              <a:t>روانشناسی به مطالعه ی علمی فعالیت های روانی فرد وعوامل تشکیل دهنده ی آن مانند هوش ،حافظه ،ادراک وتداعی معانی می پردازد .</a:t>
            </a:r>
          </a:p>
          <a:p>
            <a:r>
              <a:rPr lang="fa-IR"/>
              <a:t>روانشناسی به مطالعه ی حالات روانی ورفتار انسانی می پردازد در صورتی که جامعه شناسی به مطالعه وبرسی گروه ها واجتماعات انسانی می پردازد.مهم این است که فعالیت روانی ورفتاری انسان ها را نمی توان بدون در نظر گرفتن محیط اجتماعی برسی کرد .</a:t>
            </a:r>
          </a:p>
          <a:p>
            <a:endParaRPr lang="fa-IR"/>
          </a:p>
          <a:p>
            <a:r>
              <a:rPr lang="fa-IR"/>
              <a:t>در حالت کلی می توان گفت که بدون در نظر گرفتن شرایط اجتماعی وگروه های اجتماعی ،نمی توان روحیات وحالات روانی افراد رابرسی کرد.</a:t>
            </a:r>
          </a:p>
        </p:txBody>
      </p:sp>
    </p:spTree>
    <p:extLst>
      <p:ext uri="{BB962C8B-B14F-4D97-AF65-F5344CB8AC3E}">
        <p14:creationId xmlns:p14="http://schemas.microsoft.com/office/powerpoint/2010/main" val="334114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861D9F9-3CEA-1D47-8CB4-9CCD94103FE2}"/>
              </a:ext>
            </a:extLst>
          </p:cNvPr>
          <p:cNvSpPr>
            <a:spLocks noGrp="1"/>
          </p:cNvSpPr>
          <p:nvPr>
            <p:ph type="title"/>
          </p:nvPr>
        </p:nvSpPr>
        <p:spPr>
          <a:xfrm>
            <a:off x="2895600" y="850051"/>
            <a:ext cx="8610600" cy="1293028"/>
          </a:xfrm>
        </p:spPr>
        <p:txBody>
          <a:bodyPr/>
          <a:lstStyle/>
          <a:p>
            <a:r>
              <a:rPr lang="fa-IR"/>
              <a:t>جلسه ی دوم مبانی جامعه شناسی</a:t>
            </a:r>
          </a:p>
        </p:txBody>
      </p:sp>
      <p:sp>
        <p:nvSpPr>
          <p:cNvPr id="5" name="نگهدارنده مکان محتوا 4">
            <a:extLst>
              <a:ext uri="{FF2B5EF4-FFF2-40B4-BE49-F238E27FC236}">
                <a16:creationId xmlns="" xmlns:a16="http://schemas.microsoft.com/office/drawing/2014/main" id="{94FD1137-6E6E-1548-B15E-ACA9ACE0C669}"/>
              </a:ext>
            </a:extLst>
          </p:cNvPr>
          <p:cNvSpPr>
            <a:spLocks noGrp="1"/>
          </p:cNvSpPr>
          <p:nvPr>
            <p:ph idx="1"/>
          </p:nvPr>
        </p:nvSpPr>
        <p:spPr/>
        <p:txBody>
          <a:bodyPr/>
          <a:lstStyle/>
          <a:p>
            <a:r>
              <a:rPr lang="fa-IR"/>
              <a:t>ارتباط  جامعه شناسی با علوم دیگر </a:t>
            </a:r>
          </a:p>
        </p:txBody>
      </p:sp>
      <p:pic>
        <p:nvPicPr>
          <p:cNvPr id="3" name="جلسه ی دوم جامعه شناس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97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ACC8F444-C77B-6F4E-9C22-D83EA902CD9D}"/>
              </a:ext>
            </a:extLst>
          </p:cNvPr>
          <p:cNvSpPr>
            <a:spLocks noGrp="1"/>
          </p:cNvSpPr>
          <p:nvPr>
            <p:ph type="title"/>
          </p:nvPr>
        </p:nvSpPr>
        <p:spPr/>
        <p:txBody>
          <a:bodyPr/>
          <a:lstStyle/>
          <a:p>
            <a:r>
              <a:rPr lang="fa-IR"/>
              <a:t>جامعه شناسی وعلوم دیگر</a:t>
            </a:r>
          </a:p>
        </p:txBody>
      </p:sp>
      <p:sp>
        <p:nvSpPr>
          <p:cNvPr id="5" name="نگهدارنده مکان محتوا 2">
            <a:extLst>
              <a:ext uri="{FF2B5EF4-FFF2-40B4-BE49-F238E27FC236}">
                <a16:creationId xmlns="" xmlns:a16="http://schemas.microsoft.com/office/drawing/2014/main" id="{B33FFA12-D986-6849-A40F-188BCE740177}"/>
              </a:ext>
            </a:extLst>
          </p:cNvPr>
          <p:cNvSpPr txBox="1">
            <a:spLocks noGrp="1"/>
          </p:cNvSpPr>
          <p:nvPr>
            <p:ph idx="1"/>
          </p:nvPr>
        </p:nvSpPr>
        <p:spPr>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fa-IR"/>
              <a:t>برسی وشناخت جامعه انسانی موضوع دانش خاصی نیست بلکه علوم متعددی مانند جغرافیا ،تاریخ ،اقتصاد وجمعیت </a:t>
            </a:r>
          </a:p>
          <a:p>
            <a:endParaRPr lang="fa-IR"/>
          </a:p>
          <a:p>
            <a:r>
              <a:rPr lang="fa-IR"/>
              <a:t>شناسی ،حقوق وروانشناسی هر کدام یک جنبه از این دانش را مورد برسی قرار می دهند .</a:t>
            </a:r>
          </a:p>
          <a:p>
            <a:endParaRPr lang="fa-IR"/>
          </a:p>
          <a:p>
            <a:r>
              <a:rPr lang="fa-IR"/>
              <a:t>بعضی از جامعه شناسان مانند دور کیم ،موضوع وقلمرو جامعه شناسی را بقدری وسیع میدانند که علوم اجتماعی را</a:t>
            </a:r>
          </a:p>
          <a:p>
            <a:r>
              <a:rPr lang="fa-IR"/>
              <a:t> جز زیر شاخه های این علم محسوب می کنند.</a:t>
            </a:r>
          </a:p>
        </p:txBody>
      </p:sp>
    </p:spTree>
    <p:extLst>
      <p:ext uri="{BB962C8B-B14F-4D97-AF65-F5344CB8AC3E}">
        <p14:creationId xmlns:p14="http://schemas.microsoft.com/office/powerpoint/2010/main" val="2574521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FEF9A043-EF55-2247-807E-D5043BBDE074}"/>
              </a:ext>
            </a:extLst>
          </p:cNvPr>
          <p:cNvSpPr>
            <a:spLocks noGrp="1"/>
          </p:cNvSpPr>
          <p:nvPr>
            <p:ph type="title"/>
          </p:nvPr>
        </p:nvSpPr>
        <p:spPr/>
        <p:txBody>
          <a:bodyPr/>
          <a:lstStyle/>
          <a:p>
            <a:r>
              <a:rPr lang="fa-IR"/>
              <a:t>تفاوت رشته های جامعه شناسی با علوم اجتماعی</a:t>
            </a:r>
          </a:p>
        </p:txBody>
      </p:sp>
      <p:sp>
        <p:nvSpPr>
          <p:cNvPr id="3" name="نگهدارنده مکان محتوا 2">
            <a:extLst>
              <a:ext uri="{FF2B5EF4-FFF2-40B4-BE49-F238E27FC236}">
                <a16:creationId xmlns="" xmlns:a16="http://schemas.microsoft.com/office/drawing/2014/main" id="{272AE842-9BF0-EE41-A0BC-C2FE72B0E474}"/>
              </a:ext>
            </a:extLst>
          </p:cNvPr>
          <p:cNvSpPr>
            <a:spLocks noGrp="1"/>
          </p:cNvSpPr>
          <p:nvPr>
            <p:ph idx="1"/>
          </p:nvPr>
        </p:nvSpPr>
        <p:spPr/>
        <p:txBody>
          <a:bodyPr/>
          <a:lstStyle/>
          <a:p>
            <a:r>
              <a:rPr lang="fa-IR"/>
              <a:t>1. رشته های  علوم اجتماعی  به طور کلی به تحلیل امور ومسائل می پردازد ولی جامعه شناسی به ترکیب امور می پردازد.</a:t>
            </a:r>
          </a:p>
          <a:p>
            <a:endParaRPr lang="fa-IR"/>
          </a:p>
          <a:p>
            <a:r>
              <a:rPr lang="fa-IR"/>
              <a:t>2.رشته های علوم اجتماعی به ابعاد مختلف واقعیت اجتماعی توجه دارد وجامعه شناسی علاوه بر توجه به ابعاد مختلف واقعیت اجتماعی ،سعی می کند لایه های مختلف اجتماعی را به هم ارتباط دهند.</a:t>
            </a:r>
          </a:p>
        </p:txBody>
      </p:sp>
    </p:spTree>
    <p:extLst>
      <p:ext uri="{BB962C8B-B14F-4D97-AF65-F5344CB8AC3E}">
        <p14:creationId xmlns:p14="http://schemas.microsoft.com/office/powerpoint/2010/main" val="1959795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09F3A887-3674-154B-B261-49E0817E6B45}"/>
              </a:ext>
            </a:extLst>
          </p:cNvPr>
          <p:cNvSpPr>
            <a:spLocks noGrp="1"/>
          </p:cNvSpPr>
          <p:nvPr>
            <p:ph type="title"/>
          </p:nvPr>
        </p:nvSpPr>
        <p:spPr/>
        <p:txBody>
          <a:bodyPr/>
          <a:lstStyle/>
          <a:p>
            <a:r>
              <a:rPr lang="fa-IR"/>
              <a:t>جامعه شناسی وتاریخ</a:t>
            </a:r>
          </a:p>
        </p:txBody>
      </p:sp>
      <p:sp>
        <p:nvSpPr>
          <p:cNvPr id="3" name="نگهدارنده مکان محتوا 2">
            <a:extLst>
              <a:ext uri="{FF2B5EF4-FFF2-40B4-BE49-F238E27FC236}">
                <a16:creationId xmlns="" xmlns:a16="http://schemas.microsoft.com/office/drawing/2014/main" id="{C3FA824A-7E2D-5748-903D-0F6AAF7882FF}"/>
              </a:ext>
            </a:extLst>
          </p:cNvPr>
          <p:cNvSpPr>
            <a:spLocks noGrp="1"/>
          </p:cNvSpPr>
          <p:nvPr>
            <p:ph idx="1"/>
          </p:nvPr>
        </p:nvSpPr>
        <p:spPr/>
        <p:txBody>
          <a:bodyPr/>
          <a:lstStyle/>
          <a:p>
            <a:r>
              <a:rPr lang="fa-IR"/>
              <a:t>بررسی پدید های اجتماعی منحصر به برسی آن در زمان حال نیست ومانند تاریخ باید وقایع گذشته را نیز برسی کرد</a:t>
            </a:r>
          </a:p>
          <a:p>
            <a:endParaRPr lang="fa-IR"/>
          </a:p>
          <a:p>
            <a:r>
              <a:rPr lang="fa-IR"/>
              <a:t>تقاوت جامعه شناسی با تاریخ :</a:t>
            </a:r>
          </a:p>
          <a:p>
            <a:r>
              <a:rPr lang="fa-IR"/>
              <a:t>تاریخ اغلب یک پدیده ی اجتماعی را از آغاز پیدایی آن توصیف می کند در حالی که جامعه شناسی به تجزیه وتحلیل وتوجیه علل آن می پردازد .</a:t>
            </a:r>
          </a:p>
          <a:p>
            <a:r>
              <a:rPr lang="fa-IR"/>
              <a:t>تاریخ برسی میکند ولی جامعه شناسی علت یابی میکند .</a:t>
            </a:r>
          </a:p>
        </p:txBody>
      </p:sp>
    </p:spTree>
    <p:extLst>
      <p:ext uri="{BB962C8B-B14F-4D97-AF65-F5344CB8AC3E}">
        <p14:creationId xmlns:p14="http://schemas.microsoft.com/office/powerpoint/2010/main" val="812324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60A05344-A20A-9647-84FB-A05F505BF001}"/>
              </a:ext>
            </a:extLst>
          </p:cNvPr>
          <p:cNvSpPr>
            <a:spLocks noGrp="1"/>
          </p:cNvSpPr>
          <p:nvPr>
            <p:ph type="title"/>
          </p:nvPr>
        </p:nvSpPr>
        <p:spPr/>
        <p:txBody>
          <a:bodyPr/>
          <a:lstStyle/>
          <a:p>
            <a:r>
              <a:rPr lang="fa-IR"/>
              <a:t>جامعه شناسی با آمار </a:t>
            </a:r>
          </a:p>
        </p:txBody>
      </p:sp>
      <p:sp>
        <p:nvSpPr>
          <p:cNvPr id="3" name="نگهدارنده مکان محتوا 2">
            <a:extLst>
              <a:ext uri="{FF2B5EF4-FFF2-40B4-BE49-F238E27FC236}">
                <a16:creationId xmlns="" xmlns:a16="http://schemas.microsoft.com/office/drawing/2014/main" id="{B3A81128-8317-7845-96CB-584DB4C2E96D}"/>
              </a:ext>
            </a:extLst>
          </p:cNvPr>
          <p:cNvSpPr>
            <a:spLocks noGrp="1"/>
          </p:cNvSpPr>
          <p:nvPr>
            <p:ph idx="1"/>
          </p:nvPr>
        </p:nvSpPr>
        <p:spPr/>
        <p:txBody>
          <a:bodyPr/>
          <a:lstStyle/>
          <a:p>
            <a:r>
              <a:rPr lang="fa-IR"/>
              <a:t>جامعه شناسان با کمک آمار پژوهش های خود را انجام می دهند ،در واقع آمار عصای دست جامعه شناسی می باشد </a:t>
            </a:r>
          </a:p>
          <a:p>
            <a:endParaRPr lang="fa-IR"/>
          </a:p>
          <a:p>
            <a:r>
              <a:rPr lang="fa-IR"/>
              <a:t>امروزه با بهره گیری از روش های آماری جامعه شناسان در پژوهش های خود سعی دارند،متغیرهای کیفی را به کمی تبدیل نمایند .</a:t>
            </a:r>
          </a:p>
          <a:p>
            <a:endParaRPr lang="fa-IR"/>
          </a:p>
          <a:p>
            <a:r>
              <a:rPr lang="fa-IR"/>
              <a:t>وهمچنین از ریاضی در تحلیل های خود سود می جویند.</a:t>
            </a:r>
          </a:p>
        </p:txBody>
      </p:sp>
    </p:spTree>
    <p:extLst>
      <p:ext uri="{BB962C8B-B14F-4D97-AF65-F5344CB8AC3E}">
        <p14:creationId xmlns:p14="http://schemas.microsoft.com/office/powerpoint/2010/main" val="3873571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5DA5B774-ECB1-3645-9C73-20AC59B38D41}"/>
              </a:ext>
            </a:extLst>
          </p:cNvPr>
          <p:cNvSpPr>
            <a:spLocks noGrp="1"/>
          </p:cNvSpPr>
          <p:nvPr>
            <p:ph type="title"/>
          </p:nvPr>
        </p:nvSpPr>
        <p:spPr/>
        <p:txBody>
          <a:bodyPr/>
          <a:lstStyle/>
          <a:p>
            <a:r>
              <a:rPr lang="fa-IR"/>
              <a:t>زبان شناسی وجامعه شناسی</a:t>
            </a:r>
          </a:p>
        </p:txBody>
      </p:sp>
      <p:sp>
        <p:nvSpPr>
          <p:cNvPr id="3" name="نگهدارنده مکان محتوا 2">
            <a:extLst>
              <a:ext uri="{FF2B5EF4-FFF2-40B4-BE49-F238E27FC236}">
                <a16:creationId xmlns="" xmlns:a16="http://schemas.microsoft.com/office/drawing/2014/main" id="{B3568729-DD0A-1F44-B49A-70D8BF24745D}"/>
              </a:ext>
            </a:extLst>
          </p:cNvPr>
          <p:cNvSpPr>
            <a:spLocks noGrp="1"/>
          </p:cNvSpPr>
          <p:nvPr>
            <p:ph idx="1"/>
          </p:nvPr>
        </p:nvSpPr>
        <p:spPr/>
        <p:txBody>
          <a:bodyPr/>
          <a:lstStyle/>
          <a:p>
            <a:r>
              <a:rPr lang="fa-IR"/>
              <a:t>زبان عبارت است از مجموعه ای مرتبط ومتشکل از علائم صوتی که برای بیان مفاهیم وانتقال افکار وبالاخره برقراری ارتباط میان انسان ها به کار برد.</a:t>
            </a:r>
          </a:p>
          <a:p>
            <a:endParaRPr lang="fa-IR"/>
          </a:p>
          <a:p>
            <a:r>
              <a:rPr lang="fa-IR"/>
              <a:t>زبان وسیله ی انتقال وتفهیم فرهنگ از نسلی به نسل دیگر است.</a:t>
            </a:r>
          </a:p>
          <a:p>
            <a:r>
              <a:rPr lang="fa-IR"/>
              <a:t>برای شناخت فرهنگ یک جامعه ،آگاهی وشناخت زبان آن جامعه ضرورت دارد.</a:t>
            </a:r>
          </a:p>
          <a:p>
            <a:endParaRPr lang="fa-IR"/>
          </a:p>
          <a:p>
            <a:r>
              <a:rPr lang="fa-IR"/>
              <a:t>از طریق مطالعه وشناخت ساخت های کلمه ،قواعد ودستور زبان میتوان به دانش جامعه شناسی آن فرهنگ پی برد.</a:t>
            </a:r>
          </a:p>
          <a:p>
            <a:endParaRPr lang="fa-IR"/>
          </a:p>
          <a:p>
            <a:endParaRPr lang="fa-IR"/>
          </a:p>
        </p:txBody>
      </p:sp>
    </p:spTree>
    <p:extLst>
      <p:ext uri="{BB962C8B-B14F-4D97-AF65-F5344CB8AC3E}">
        <p14:creationId xmlns:p14="http://schemas.microsoft.com/office/powerpoint/2010/main" val="3080604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512E07C-D870-F342-B34A-B6BB92C23DB7}"/>
              </a:ext>
            </a:extLst>
          </p:cNvPr>
          <p:cNvSpPr>
            <a:spLocks noGrp="1"/>
          </p:cNvSpPr>
          <p:nvPr>
            <p:ph type="title"/>
          </p:nvPr>
        </p:nvSpPr>
        <p:spPr/>
        <p:txBody>
          <a:bodyPr/>
          <a:lstStyle/>
          <a:p>
            <a:r>
              <a:rPr lang="fa-IR"/>
              <a:t>جامعه شناسی وجغرافیای انسانی</a:t>
            </a:r>
          </a:p>
        </p:txBody>
      </p:sp>
      <p:sp>
        <p:nvSpPr>
          <p:cNvPr id="3" name="نگهدارنده مکان محتوا 2">
            <a:extLst>
              <a:ext uri="{FF2B5EF4-FFF2-40B4-BE49-F238E27FC236}">
                <a16:creationId xmlns="" xmlns:a16="http://schemas.microsoft.com/office/drawing/2014/main" id="{5E24A552-CB16-0446-B8FD-9CD3E334D713}"/>
              </a:ext>
            </a:extLst>
          </p:cNvPr>
          <p:cNvSpPr>
            <a:spLocks noGrp="1"/>
          </p:cNvSpPr>
          <p:nvPr>
            <p:ph idx="1"/>
          </p:nvPr>
        </p:nvSpPr>
        <p:spPr/>
        <p:txBody>
          <a:bodyPr/>
          <a:lstStyle/>
          <a:p>
            <a:r>
              <a:rPr lang="fa-IR"/>
              <a:t>موضوعاتی که جغرافیا به برسی آن می پردازد شامل عوامل اصلی تشکیل دهنده ،شرایط خاص اجتماعی است .</a:t>
            </a:r>
          </a:p>
          <a:p>
            <a:endParaRPr lang="fa-IR"/>
          </a:p>
          <a:p>
            <a:r>
              <a:rPr lang="fa-IR"/>
              <a:t>جغرافیای انسانی اثراتی که محیط بر جامعه انسانی بر جای میگذارد ونیز اثراتی که انسان به کمک تکنولوژی بر </a:t>
            </a:r>
          </a:p>
          <a:p>
            <a:endParaRPr lang="fa-IR"/>
          </a:p>
          <a:p>
            <a:r>
              <a:rPr lang="fa-IR"/>
              <a:t>محیط زندگی می گذارد را مورد مطالعه قرار می دهد</a:t>
            </a:r>
          </a:p>
        </p:txBody>
      </p:sp>
    </p:spTree>
    <p:extLst>
      <p:ext uri="{BB962C8B-B14F-4D97-AF65-F5344CB8AC3E}">
        <p14:creationId xmlns:p14="http://schemas.microsoft.com/office/powerpoint/2010/main" val="413534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808AC30E-EB27-A149-BB1B-D0907CCDF56B}"/>
              </a:ext>
            </a:extLst>
          </p:cNvPr>
          <p:cNvSpPr>
            <a:spLocks noGrp="1"/>
          </p:cNvSpPr>
          <p:nvPr>
            <p:ph type="title"/>
          </p:nvPr>
        </p:nvSpPr>
        <p:spPr/>
        <p:txBody>
          <a:bodyPr/>
          <a:lstStyle/>
          <a:p>
            <a:r>
              <a:rPr lang="fa-IR"/>
              <a:t>جامعه شناسی ومردم شناسی</a:t>
            </a:r>
          </a:p>
        </p:txBody>
      </p:sp>
      <p:sp>
        <p:nvSpPr>
          <p:cNvPr id="3" name="نگهدارنده مکان محتوا 2">
            <a:extLst>
              <a:ext uri="{FF2B5EF4-FFF2-40B4-BE49-F238E27FC236}">
                <a16:creationId xmlns="" xmlns:a16="http://schemas.microsoft.com/office/drawing/2014/main" id="{AD205258-C784-964A-ACEB-0B3318A8CAEF}"/>
              </a:ext>
            </a:extLst>
          </p:cNvPr>
          <p:cNvSpPr>
            <a:spLocks noGrp="1"/>
          </p:cNvSpPr>
          <p:nvPr>
            <p:ph idx="1"/>
          </p:nvPr>
        </p:nvSpPr>
        <p:spPr/>
        <p:txBody>
          <a:bodyPr>
            <a:normAutofit/>
          </a:bodyPr>
          <a:lstStyle/>
          <a:p>
            <a:r>
              <a:rPr lang="fa-IR"/>
              <a:t>تمایز جامعه شناسی ومردم شناسی:</a:t>
            </a:r>
          </a:p>
          <a:p>
            <a:endParaRPr lang="fa-IR"/>
          </a:p>
          <a:p>
            <a:r>
              <a:rPr lang="fa-IR"/>
              <a:t>جامعه شناسی به برسی پدیده های اجتماعی می پردازد ومردم شناسی به پدیده های فرهنگی </a:t>
            </a:r>
          </a:p>
          <a:p>
            <a:endParaRPr lang="fa-IR"/>
          </a:p>
          <a:p>
            <a:r>
              <a:rPr lang="fa-IR"/>
              <a:t>جامعه شناسی به جنبه های کمی ومردم شناسی به جنبه های کیفی می پردازد .</a:t>
            </a:r>
          </a:p>
          <a:p>
            <a:endParaRPr lang="fa-IR"/>
          </a:p>
          <a:p>
            <a:r>
              <a:rPr lang="fa-IR"/>
              <a:t>از لحاظ قلمرو وروش نیز متفاوت اند :از لحاظ قلمرو مردم شناسی به مطالعه فرهنگ وپاره فرهنگ می پردازد در حالی که گستره جامعه شناسی وسیع است ونهاد ها وسازمان ها را برسی می کند .در جامعه شناسی از روش پهنایی ودر مردم شناسی از روش ژرفانگر استفاده می شود.</a:t>
            </a:r>
          </a:p>
        </p:txBody>
      </p:sp>
    </p:spTree>
    <p:extLst>
      <p:ext uri="{BB962C8B-B14F-4D97-AF65-F5344CB8AC3E}">
        <p14:creationId xmlns:p14="http://schemas.microsoft.com/office/powerpoint/2010/main" val="2983270332"/>
      </p:ext>
    </p:extLst>
  </p:cSld>
  <p:clrMapOvr>
    <a:masterClrMapping/>
  </p:clrMapOvr>
</p:sld>
</file>

<file path=ppt/theme/theme1.xml><?xml version="1.0" encoding="utf-8"?>
<a:theme xmlns:a="http://schemas.openxmlformats.org/drawingml/2006/main" name="رد بخار آب">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0</TotalTime>
  <Words>855</Words>
  <Application>Microsoft Office PowerPoint</Application>
  <PresentationFormat>Widescreen</PresentationFormat>
  <Paragraphs>70</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Century Gothic</vt:lpstr>
      <vt:lpstr>Times New Roman</vt:lpstr>
      <vt:lpstr>رد بخار آب</vt:lpstr>
      <vt:lpstr>مبانی جامعه شناسی</vt:lpstr>
      <vt:lpstr>جلسه ی دوم مبانی جامعه شناسی</vt:lpstr>
      <vt:lpstr>جامعه شناسی وعلوم دیگر</vt:lpstr>
      <vt:lpstr>تفاوت رشته های جامعه شناسی با علوم اجتماعی</vt:lpstr>
      <vt:lpstr>جامعه شناسی وتاریخ</vt:lpstr>
      <vt:lpstr>جامعه شناسی با آمار </vt:lpstr>
      <vt:lpstr>زبان شناسی وجامعه شناسی</vt:lpstr>
      <vt:lpstr>جامعه شناسی وجغرافیای انسانی</vt:lpstr>
      <vt:lpstr>جامعه شناسی ومردم شناسی</vt:lpstr>
      <vt:lpstr>جامعه شناسی واقتصاد</vt:lpstr>
      <vt:lpstr>جامعه شناسی وجمعیت شناسی</vt:lpstr>
      <vt:lpstr>جامعه شناسی وحقوق</vt:lpstr>
      <vt:lpstr>جامعه شناسی وروانشناسی</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مبانی جامعه شناسی</dc:title>
  <cp:lastModifiedBy>Farzad67</cp:lastModifiedBy>
  <cp:revision>10</cp:revision>
  <dcterms:modified xsi:type="dcterms:W3CDTF">2020-04-14T09:09:18Z</dcterms:modified>
</cp:coreProperties>
</file>