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57" r:id="rId4"/>
    <p:sldId id="258" r:id="rId5"/>
    <p:sldId id="259" r:id="rId6"/>
    <p:sldId id="265" r:id="rId7"/>
    <p:sldId id="261" r:id="rId8"/>
    <p:sldId id="262" r:id="rId9"/>
    <p:sldId id="264" r:id="rId10"/>
    <p:sldId id="260" r:id="rId11"/>
    <p:sldId id="263" r:id="rId12"/>
    <p:sldId id="267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2613AD-51BF-4CEC-AB59-3FF4BDD8F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48CD004-4A82-4923-AEAB-15310B306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28736"/>
            <a:ext cx="6400800" cy="35719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fa-IR" dirty="0" smtClean="0">
              <a:solidFill>
                <a:schemeClr val="tx1"/>
              </a:solidFill>
            </a:endParaRPr>
          </a:p>
          <a:p>
            <a:pPr algn="r" rtl="1"/>
            <a:r>
              <a:rPr lang="fa-IR" dirty="0" smtClean="0">
                <a:solidFill>
                  <a:schemeClr val="tx1"/>
                </a:solidFill>
              </a:rPr>
              <a:t>طراحی لباس الهام از لباس های سنتی</a:t>
            </a:r>
          </a:p>
          <a:p>
            <a:pPr algn="r"/>
            <a:endParaRPr lang="fa-IR" dirty="0" smtClean="0">
              <a:solidFill>
                <a:schemeClr val="tx1"/>
              </a:solidFill>
            </a:endParaRPr>
          </a:p>
          <a:p>
            <a:pPr algn="r"/>
            <a:r>
              <a:rPr lang="fa-IR" dirty="0" smtClean="0">
                <a:solidFill>
                  <a:schemeClr val="tx1"/>
                </a:solidFill>
              </a:rPr>
              <a:t>مقطع:کارشناسی طراحی و دوخت</a:t>
            </a:r>
          </a:p>
          <a:p>
            <a:pPr algn="r"/>
            <a:endParaRPr lang="fa-IR" dirty="0" smtClean="0">
              <a:solidFill>
                <a:schemeClr val="tx1"/>
              </a:solidFill>
            </a:endParaRPr>
          </a:p>
          <a:p>
            <a:pPr algn="r"/>
            <a:r>
              <a:rPr lang="fa-IR" dirty="0" smtClean="0">
                <a:solidFill>
                  <a:schemeClr val="tx1"/>
                </a:solidFill>
              </a:rPr>
              <a:t>مدرس :فاطمه عاصمه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1143008"/>
          </a:xfrm>
        </p:spPr>
        <p:txBody>
          <a:bodyPr/>
          <a:lstStyle/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به نام خدا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www.veraglam.com/apparel/mens-cargopant-flat-sketch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 bwMode="auto">
          <a:xfrm>
            <a:off x="2549302" y="1447800"/>
            <a:ext cx="4502596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500298" y="6215082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/>
              <a:t>میتونه رنگی باشه                     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47634" y="776270"/>
            <a:ext cx="2001149" cy="5722706"/>
          </a:xfrm>
          <a:prstGeom prst="rect">
            <a:avLst/>
          </a:prstGeom>
        </p:spPr>
      </p:pic>
      <p:pic>
        <p:nvPicPr>
          <p:cNvPr id="5" name="Picture 4" descr="والپیپر-گل-رز-3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00298" y="285728"/>
            <a:ext cx="2919359" cy="1818526"/>
          </a:xfrm>
          <a:prstGeom prst="rect">
            <a:avLst/>
          </a:prstGeom>
        </p:spPr>
      </p:pic>
      <p:pic>
        <p:nvPicPr>
          <p:cNvPr id="6" name="Picture 5" descr="2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3500430" y="2714620"/>
            <a:ext cx="1402515" cy="3586073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3.jpg"/>
          <p:cNvPicPr/>
          <p:nvPr/>
        </p:nvPicPr>
        <p:blipFill>
          <a:blip r:embed="rId5"/>
          <a:stretch>
            <a:fillRect/>
          </a:stretch>
        </p:blipFill>
        <p:spPr>
          <a:xfrm>
            <a:off x="5500694" y="2714620"/>
            <a:ext cx="1448691" cy="3620185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857884" y="200024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/>
              <a:t>به این روش هم میشود کار کرد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Pictures\fashion\Arianna Borello (Italy (EU)ایده از گل\2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14290"/>
            <a:ext cx="2143140" cy="3980118"/>
          </a:xfrm>
          <a:prstGeom prst="rect">
            <a:avLst/>
          </a:prstGeom>
          <a:noFill/>
        </p:spPr>
      </p:pic>
      <p:pic>
        <p:nvPicPr>
          <p:cNvPr id="1028" name="Picture 4" descr="E:\Pictures\fashion\Arianna Borello (Italy (EU)ایده از گل\23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191003"/>
            <a:ext cx="4373875" cy="2666997"/>
          </a:xfrm>
          <a:prstGeom prst="rect">
            <a:avLst/>
          </a:prstGeom>
          <a:noFill/>
        </p:spPr>
      </p:pic>
      <p:pic>
        <p:nvPicPr>
          <p:cNvPr id="1029" name="Picture 5" descr="E:\Pictures\fashion\Arianna Borello (Italy (EU)ایده از گل\23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0"/>
            <a:ext cx="2379435" cy="4418952"/>
          </a:xfrm>
          <a:prstGeom prst="rect">
            <a:avLst/>
          </a:prstGeom>
          <a:noFill/>
        </p:spPr>
      </p:pic>
      <p:pic>
        <p:nvPicPr>
          <p:cNvPr id="1026" name="Picture 2" descr="E:\Pictures\fashion\Arianna Borello (Italy (EU)ایده از گل\23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191003"/>
            <a:ext cx="2884460" cy="26669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جلسه چهارم                      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fa-IR" dirty="0" smtClean="0"/>
              <a:t>برای هر کدام از طرح هایی که رنگ کردیید </a:t>
            </a:r>
            <a:r>
              <a:rPr lang="en-US" dirty="0" smtClean="0"/>
              <a:t>flat dress</a:t>
            </a:r>
            <a:r>
              <a:rPr lang="fa-IR" dirty="0" smtClean="0"/>
              <a:t>هم رسم کنیید پشت و جلو</a:t>
            </a: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                                                      </a:t>
            </a:r>
            <a:r>
              <a:rPr lang="fa-IR" smtClean="0"/>
              <a:t>                                                          </a:t>
            </a:r>
            <a:r>
              <a:rPr lang="en-US" smtClean="0"/>
              <a:t>             </a:t>
            </a:r>
            <a:r>
              <a:rPr lang="fa-IR" dirty="0" smtClean="0"/>
              <a:t>موفق باشیید    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جلسه سوم: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357430"/>
            <a:ext cx="7772400" cy="36623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4000" b="1" dirty="0" smtClean="0"/>
              <a:t>وستر (لباس های گسترده ) </a:t>
            </a:r>
            <a:r>
              <a:rPr lang="en-US" sz="4000" b="1" dirty="0" smtClean="0"/>
              <a:t> </a:t>
            </a:r>
            <a:r>
              <a:rPr lang="fa-IR" sz="4000" b="1" dirty="0" smtClean="0"/>
              <a:t>یا</a:t>
            </a:r>
            <a:r>
              <a:rPr lang="en-US" sz="4000" b="1" dirty="0" smtClean="0"/>
              <a:t> Flat Dress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a-IR" sz="3600" b="1" dirty="0"/>
              <a:t>وستر (لباس </a:t>
            </a:r>
            <a:r>
              <a:rPr lang="fa-IR" sz="3600" b="1" dirty="0" smtClean="0"/>
              <a:t>های </a:t>
            </a:r>
            <a:r>
              <a:rPr lang="fa-IR" sz="3600" b="1" dirty="0"/>
              <a:t>گسترده </a:t>
            </a:r>
            <a:r>
              <a:rPr lang="fa-IR" sz="3600" b="1" dirty="0" smtClean="0"/>
              <a:t>) </a:t>
            </a:r>
            <a:r>
              <a:rPr lang="en-US" sz="3600" b="1" dirty="0"/>
              <a:t> </a:t>
            </a:r>
            <a:r>
              <a:rPr lang="fa-IR" sz="3600" b="1" dirty="0" smtClean="0"/>
              <a:t>یا</a:t>
            </a:r>
            <a:r>
              <a:rPr lang="en-US" sz="3600" b="1" dirty="0" smtClean="0"/>
              <a:t> Flat Dress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6248" y="2428868"/>
            <a:ext cx="4400552" cy="4043377"/>
          </a:xfrm>
        </p:spPr>
        <p:txBody>
          <a:bodyPr>
            <a:normAutofit/>
          </a:bodyPr>
          <a:lstStyle/>
          <a:p>
            <a:pPr algn="r" rtl="1"/>
            <a:r>
              <a:rPr lang="en-US" b="1" dirty="0"/>
              <a:t> </a:t>
            </a:r>
            <a:r>
              <a:rPr lang="fa-IR" b="1" dirty="0"/>
              <a:t>توی طراحی لباس  بخش مهم و غیر قابل انکاری که وجود داره لباسهای گسترده </a:t>
            </a:r>
            <a:r>
              <a:rPr lang="fa-IR" b="1" dirty="0" smtClean="0"/>
              <a:t>یا</a:t>
            </a:r>
            <a:endParaRPr lang="en-US" b="1" dirty="0" smtClean="0"/>
          </a:p>
          <a:p>
            <a:pPr algn="r" rtl="1"/>
            <a:r>
              <a:rPr lang="en-US" b="1" dirty="0" smtClean="0"/>
              <a:t>flat dress</a:t>
            </a:r>
            <a:r>
              <a:rPr lang="en-US" b="1" dirty="0"/>
              <a:t>  </a:t>
            </a:r>
            <a:r>
              <a:rPr lang="fa-IR" b="1" dirty="0"/>
              <a:t>هستند. این نوع طراحی وقتی بوجود میاد که طراح لباس اتود یا اسکچ اولیه را زده وزمان اجرا رسیده طراح </a:t>
            </a:r>
            <a:r>
              <a:rPr lang="fa-IR" b="1" dirty="0" smtClean="0"/>
              <a:t>باید </a:t>
            </a:r>
            <a:r>
              <a:rPr lang="fa-IR" b="1" dirty="0"/>
              <a:t>جزئیات لباس را دقیقا ریز و مو به مو  طراحی کنه .</a:t>
            </a:r>
            <a:endParaRPr lang="en-US" dirty="0"/>
          </a:p>
        </p:txBody>
      </p:sp>
      <p:pic>
        <p:nvPicPr>
          <p:cNvPr id="4" name="Picture 3" descr="http://www.designersnexus.com/images/free-flat-sketches/dresses/flat-fashion-sketch-dress-011-preview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1857364"/>
            <a:ext cx="38100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628" y="428604"/>
            <a:ext cx="3871882" cy="5286412"/>
          </a:xfrm>
        </p:spPr>
        <p:txBody>
          <a:bodyPr>
            <a:normAutofit/>
          </a:bodyPr>
          <a:lstStyle/>
          <a:p>
            <a:pPr algn="r" rtl="1"/>
            <a:r>
              <a:rPr lang="fa-IR" b="1" dirty="0"/>
              <a:t>اگر در اتود فقط پدازش ایده مهمه، اینجا چند و چون ماجرا ، قابليت هاي لباس ، عملكرد هاي لباس ، درزها ، چين ها ، جيب ها ، پنس يا ساسون ها ،  و ... همه و همه بايد در لباس هاي  گسترده ، كاملا مشخص و معلوم باشه هيچي نبايد از قلم بيافته.</a:t>
            </a:r>
            <a:endParaRPr lang="en-US" dirty="0"/>
          </a:p>
        </p:txBody>
      </p:sp>
      <p:pic>
        <p:nvPicPr>
          <p:cNvPr id="4" name="Picture 3" descr="Flat Fashion Sketch - Dress 027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285728"/>
            <a:ext cx="4786346" cy="49292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928662" y="5643578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  <a:r>
              <a:rPr lang="fa-IR" b="1" dirty="0"/>
              <a:t>چین کش پشت لباس را خوب نگاه کنید</a:t>
            </a: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designersnexus.com/images/free-flat-sketches/dresses/flat-fashion-sketch-dress-007-preview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14" y="1000108"/>
            <a:ext cx="5405461" cy="50300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4714876" y="5572140"/>
            <a:ext cx="3204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  <a:r>
              <a:rPr lang="fa-IR" b="1" dirty="0"/>
              <a:t>چین کش پشت لباس را خوب نگاه کنید</a:t>
            </a: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857884" y="357166"/>
            <a:ext cx="2728874" cy="5357850"/>
          </a:xfrm>
        </p:spPr>
        <p:txBody>
          <a:bodyPr>
            <a:normAutofit/>
          </a:bodyPr>
          <a:lstStyle/>
          <a:p>
            <a:pPr algn="r" rtl="1"/>
            <a:r>
              <a:rPr lang="fa-IR" b="1" dirty="0"/>
              <a:t>جلو لباس و پشت لباس و آستين و همه وابسته هاي لباس بايد باشن . تا طراحان الگو  بتونن به راحتي و با اشتباه كمتر الگو سازي كنن و يا خود طراح الگو سازي كنه.كه معمولا هم خطي و بدون رنگه ولي </a:t>
            </a:r>
            <a:r>
              <a:rPr lang="fa-IR" b="1" dirty="0" smtClean="0"/>
              <a:t>گاهی رنگ هم میزنن.</a:t>
            </a:r>
            <a:endParaRPr lang="en-US" dirty="0"/>
          </a:p>
        </p:txBody>
      </p:sp>
      <p:pic>
        <p:nvPicPr>
          <p:cNvPr id="4" name="Picture 3" descr="http://www.designersnexus.com/images/free-flat-sketches/dresses/flat-fashion-sketch-dress-012-preview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546" y="2381252"/>
            <a:ext cx="3714776" cy="4476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Content Placeholder 3" descr="http://www.veraglam.com/apparel/mens-cargopant-flat-sketch.jp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214290"/>
            <a:ext cx="3214678" cy="3382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designersnexus.com/images/free-flat-sketches/dresses/downloads/flat-fashion-sketch-dress-008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214314"/>
            <a:ext cx="5072098" cy="64293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857752" y="5715016"/>
            <a:ext cx="3550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fa-IR" b="1" dirty="0"/>
              <a:t>به پهلو لباس دقت کنید علامت زیپ را ببینید</a:t>
            </a: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s3images.coroflot.com/user_files/individual_files/original_291077_JRc8VmBzMAPQ8x7ODul6Osg86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24" y="642918"/>
            <a:ext cx="7372533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500298" y="5929330"/>
            <a:ext cx="4041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/>
              <a:t>تصویر سمت راست ،وسط پشت، زیپ طراحی شده 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sz="1800" b="1" dirty="0" smtClean="0"/>
          </a:p>
          <a:p>
            <a:r>
              <a:rPr lang="fa-IR" sz="1800" b="1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به </a:t>
            </a:r>
            <a:r>
              <a:rPr lang="fa-IR" sz="1800" b="1" dirty="0"/>
              <a:t>تصویر </a:t>
            </a:r>
            <a:r>
              <a:rPr lang="fa-IR" sz="1800" b="1" dirty="0" smtClean="0"/>
              <a:t>سمت راست دقت کنید پائین دامن علامت چاک به وضوح طراحی شده</a:t>
            </a:r>
            <a:endParaRPr lang="en-US" sz="1800" b="1" dirty="0"/>
          </a:p>
          <a:p>
            <a:endParaRPr lang="en-US" dirty="0"/>
          </a:p>
        </p:txBody>
      </p:sp>
      <p:pic>
        <p:nvPicPr>
          <p:cNvPr id="4" name="Picture 3" descr="http://www.crossbowwear.co.uk/images/flat-dress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643042" y="285728"/>
            <a:ext cx="5676923" cy="50720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</TotalTime>
  <Words>116</Words>
  <Application>Microsoft Office PowerPoint</Application>
  <PresentationFormat>On-screen Show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به نام خدا</vt:lpstr>
      <vt:lpstr>جلسه سوم:                              </vt:lpstr>
      <vt:lpstr>وستر (لباس های گسترده )  یا Flat Dress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جلسه چهارم                              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MRT</cp:lastModifiedBy>
  <cp:revision>12</cp:revision>
  <dcterms:created xsi:type="dcterms:W3CDTF">2020-04-05T05:56:17Z</dcterms:created>
  <dcterms:modified xsi:type="dcterms:W3CDTF">2020-04-06T11:07:37Z</dcterms:modified>
</cp:coreProperties>
</file>