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1" r:id="rId1"/>
  </p:sldMasterIdLst>
  <p:sldIdLst>
    <p:sldId id="256" r:id="rId2"/>
    <p:sldId id="257" r:id="rId3"/>
    <p:sldId id="259" r:id="rId4"/>
    <p:sldId id="261" r:id="rId5"/>
    <p:sldId id="265" r:id="rId6"/>
    <p:sldId id="262" r:id="rId7"/>
    <p:sldId id="263"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9771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9787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306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89180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799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703661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554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33143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24985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3287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18394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424322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99785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876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8106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1224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09/08/1441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7826071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4564" y="2404534"/>
            <a:ext cx="8089439" cy="1646302"/>
          </a:xfrm>
        </p:spPr>
        <p:txBody>
          <a:bodyPr/>
          <a:lstStyle/>
          <a:p>
            <a:pPr algn="justLow"/>
            <a:r>
              <a:rPr lang="fa-IR" b="1" dirty="0">
                <a:cs typeface="B Nazanin" panose="00000400000000000000" pitchFamily="2" charset="-78"/>
              </a:rPr>
              <a:t>انواع سیستم های سازه ای ساختمان‌های بلند</a:t>
            </a: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خرپاهای متناوب</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خرپاهای به ارتفاع طبقه چنان قرار می‌گیرند که کف هر طبقه بصورت یک در میان روی قسمت تحتانی و یا فوقانی یک خرپا واقع می‌باشد .</a:t>
            </a:r>
          </a:p>
        </p:txBody>
      </p:sp>
    </p:spTree>
    <p:extLst>
      <p:ext uri="{BB962C8B-B14F-4D97-AF65-F5344CB8AC3E}">
        <p14:creationId xmlns:p14="http://schemas.microsoft.com/office/powerpoint/2010/main" val="3645194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قاب صلب</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عناصر خطی بوسیله اتصالات صلب به یکدیگر متصل می‌شوند و تشکیل صفحات قائم و افقی می‌دهند. ارتفاع طبقه و فاصله ستون‌ها از ملاحظات تعیین کننده طرح در این سیستم می‌باشند .</a:t>
            </a:r>
          </a:p>
        </p:txBody>
      </p:sp>
    </p:spTree>
    <p:extLst>
      <p:ext uri="{BB962C8B-B14F-4D97-AF65-F5344CB8AC3E}">
        <p14:creationId xmlns:p14="http://schemas.microsoft.com/office/powerpoint/2010/main" val="3828716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قاب و هسته مرکزی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قاب صلب بارهای جانبی را اساساً بوسیله خمش تیرها و ستونها تحمل می‌کند. چنین سیستم‌های هسته‌ای، دستگاه‌های مکانیکی و حمل و نقل را در خود جای می‌دهند.</a:t>
            </a:r>
          </a:p>
        </p:txBody>
      </p:sp>
    </p:spTree>
    <p:extLst>
      <p:ext uri="{BB962C8B-B14F-4D97-AF65-F5344CB8AC3E}">
        <p14:creationId xmlns:p14="http://schemas.microsoft.com/office/powerpoint/2010/main" val="907669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قاب خرپایی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ترکیب نمودن یک قاب صلب با خرپاهای برشی قائم بر مقاومت و سختی سازه می‌افزاید. طرح این سازه ممکن استبراساس استفاده از قاب برای مقاومت در مقابل بارهای وزن و مزایای قائم در برابر باد صورت گیرد.</a:t>
            </a:r>
          </a:p>
        </p:txBody>
      </p:sp>
    </p:spTree>
    <p:extLst>
      <p:ext uri="{BB962C8B-B14F-4D97-AF65-F5344CB8AC3E}">
        <p14:creationId xmlns:p14="http://schemas.microsoft.com/office/powerpoint/2010/main" val="2959261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قاب با خرپاهای کمربندی و هسته مرکزی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خرپاهای کمربندی ستون‌های نما را به هسته مرکزی متصل می‌نمایند و بدین ترتیب عمل انفرادی قاب و هسته مرکزی را حذف می‌کنند.</a:t>
            </a:r>
          </a:p>
        </p:txBody>
      </p:sp>
    </p:spTree>
    <p:extLst>
      <p:ext uri="{BB962C8B-B14F-4D97-AF65-F5344CB8AC3E}">
        <p14:creationId xmlns:p14="http://schemas.microsoft.com/office/powerpoint/2010/main" val="2591609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لوله در لوله</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ستون‌ها و تیرهای خارجی ساختمان چنان مجاور هم قرار داده می‌شوند که نمای ساختمان ظاهراً شبیه دیواری با سوراخ‌های متعدد پنجره‌ای است. در این حالت هسته (لوله) داخلی با لوله نما در حمل بارها سهیم بوده و بر سختی آن می‌افزاید.</a:t>
            </a:r>
          </a:p>
        </p:txBody>
      </p:sp>
    </p:spTree>
    <p:extLst>
      <p:ext uri="{BB962C8B-B14F-4D97-AF65-F5344CB8AC3E}">
        <p14:creationId xmlns:p14="http://schemas.microsoft.com/office/powerpoint/2010/main" val="1431747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smtClean="0">
                <a:cs typeface="B Nazanin" panose="00000400000000000000" pitchFamily="2" charset="-78"/>
              </a:rPr>
              <a:t>لوله های دسته شده</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سیستم لوله‌های دسته شده را می‌توان بصورت مجموعه‌ای از لوله‌های انفرادی تجسم کرد که تشکیل یک لوله چند واحدی را می‌دهند. بدین ترتیب آشکار است که بر سختی سازه افزوده می‌گردد. این سیستم بلندترین ارتفاع و بیشترین سطح کنار را امکان پذیر می‌سازد.</a:t>
            </a:r>
          </a:p>
        </p:txBody>
      </p:sp>
    </p:spTree>
    <p:extLst>
      <p:ext uri="{BB962C8B-B14F-4D97-AF65-F5344CB8AC3E}">
        <p14:creationId xmlns:p14="http://schemas.microsoft.com/office/powerpoint/2010/main" val="4193165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انواع سیستم های سازه ای ساختمان‌های بلند</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عناصر سازه‌ای اساسی ساختمان عبارتند از: عناصر خطی (ستون و تیر)، عناصر سطحی (دیوار و دال) و عناصر فضایی (پوش نما یا هسته مرکزی). ترکیبی از این عناصر اساسی سازه استخوان‌بندی ساختمان را به وجود می آورد. راه‌حل‌های ممکن بی‌نهایت زیادی را می‌توان در پیش چشم تجسم نمود که متداول‌ترین آنها عبارتند از:</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Nazanin" panose="00000400000000000000" pitchFamily="2" charset="-78"/>
              </a:rPr>
              <a:t>دیوارهای باربر موازی</a:t>
            </a:r>
            <a:r>
              <a:rPr lang="fa-IR" b="1" dirty="0"/>
              <a:t>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سیستم از عناصر صفحه‌ای قائم تشکیل شده است و اکثراً برای ساختمانهای آپارتمانی بکار می‌رود که در آنها فضاهای آزاد بزرگ لازم نیست و سیستم‌های مکانیکی سازه‌ هسته‌ای را ایجاب نمی‌کند.</a:t>
            </a: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هسته‌ها و دیوارهای باربر نمایی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عناصر صفحه‌ای قائم و حول سازه هسته دیوارهای خارجی را تشکیل می‌دهند. در این روش فضاهای داخلی باز ایجاد می‌شود که وسعت آنها بستگی به ظرفیت سازه کف در پوشاندن دهانه ها دارد.</a:t>
            </a:r>
            <a:endParaRPr lang="fa-IR" dirty="0">
              <a:cs typeface="B Nazanin" panose="00000400000000000000" pitchFamily="2" charset="-78"/>
            </a:endParaRPr>
          </a:p>
        </p:txBody>
      </p:sp>
    </p:spTree>
    <p:extLst>
      <p:ext uri="{BB962C8B-B14F-4D97-AF65-F5344CB8AC3E}">
        <p14:creationId xmlns:p14="http://schemas.microsoft.com/office/powerpoint/2010/main" val="3098227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صندوق های خودمتکی</a:t>
            </a:r>
            <a:endParaRPr lang="fa-IR" b="1" dirty="0"/>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صندوق‌ها واحدهای سه بعدی پیش ساخته‌ای هستند که وقتی در محل قرار می‌گیرند و به یکدیگر متصل می‌شوند به سازه با دیوار باربر شبیه می‌باشند.</a:t>
            </a:r>
            <a:endParaRPr lang="fa-IR" dirty="0">
              <a:cs typeface="B Nazanin" panose="00000400000000000000" pitchFamily="2" charset="-78"/>
            </a:endParaRPr>
          </a:p>
        </p:txBody>
      </p:sp>
    </p:spTree>
    <p:extLst>
      <p:ext uri="{BB962C8B-B14F-4D97-AF65-F5344CB8AC3E}">
        <p14:creationId xmlns:p14="http://schemas.microsoft.com/office/powerpoint/2010/main" val="4276385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دال طره شده</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در این سیستم کف‌ها به یک هسته مرکزی متکی می‌باشند و فضای بدون ستونی ایجاد می‌کنند.</a:t>
            </a:r>
            <a:endParaRPr lang="fa-IR" dirty="0">
              <a:cs typeface="B Nazanin" panose="00000400000000000000" pitchFamily="2" charset="-78"/>
            </a:endParaRP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دال مسطح</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سیستم صفحه‌ای افقی بطور کلی شامل دال‌های بتنی کف با ضخامت یکنواخت می‌باشد که روی ستون‌ها قرار دارند. در این روش تیرهای با ارتفاع مقطع زیاد وجود ندارد و به حداقل ارتفاع طبقه می‌توان دست یافت.</a:t>
            </a: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a:t>
            </a:r>
            <a:r>
              <a:rPr lang="fa-IR" b="1" dirty="0" smtClean="0">
                <a:cs typeface="B Nazanin" panose="00000400000000000000" pitchFamily="2" charset="-78"/>
              </a:rPr>
              <a:t>فاصله گذاری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سازه‌های قاب طره‌ای با ارتفاع طبقه، برای ایجاد فضای قابل استفاده در داخل و بالای قاب، یک طبقه درمیان بکار برده می‌شوند.</a:t>
            </a:r>
          </a:p>
        </p:txBody>
      </p:sp>
    </p:spTree>
    <p:extLst>
      <p:ext uri="{BB962C8B-B14F-4D97-AF65-F5344CB8AC3E}">
        <p14:creationId xmlns:p14="http://schemas.microsoft.com/office/powerpoint/2010/main" val="323842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 سیستم </a:t>
            </a:r>
            <a:r>
              <a:rPr lang="fa-IR" b="1" dirty="0" smtClean="0">
                <a:cs typeface="B Nazanin" panose="00000400000000000000" pitchFamily="2" charset="-78"/>
              </a:rPr>
              <a:t>معلق</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در این سیستم با بکاربردن عناصر معلق بجای ستون ها برای حمل بارهای کف،‌ استفاده مؤثر از مصالح نتیجه می‌گردد. در این سیستم کابل‌ها بارهای وزن را به خرپاهایی که از یک هسته مرکزی طره شده‌اند حمل می‌کنند .</a:t>
            </a:r>
          </a:p>
        </p:txBody>
      </p:sp>
    </p:spTree>
    <p:extLst>
      <p:ext uri="{BB962C8B-B14F-4D97-AF65-F5344CB8AC3E}">
        <p14:creationId xmlns:p14="http://schemas.microsoft.com/office/powerpoint/2010/main" val="444150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54</TotalTime>
  <Words>572</Words>
  <Application>Microsoft Office PowerPoint</Application>
  <PresentationFormat>Widescreen</PresentationFormat>
  <Paragraphs>31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 Nazanin</vt:lpstr>
      <vt:lpstr>Tahoma</vt:lpstr>
      <vt:lpstr>Trebuchet MS</vt:lpstr>
      <vt:lpstr>Wingdings 3</vt:lpstr>
      <vt:lpstr>Facet</vt:lpstr>
      <vt:lpstr>انواع سیستم های سازه ای ساختمان‌های بلند</vt:lpstr>
      <vt:lpstr>انواع سیستم های سازه ای ساختمان‌های بلند</vt:lpstr>
      <vt:lpstr>دیوارهای باربر موازی </vt:lpstr>
      <vt:lpstr>هسته‌ها و دیوارهای باربر نمایی </vt:lpstr>
      <vt:lpstr>صندوق های خودمتکی</vt:lpstr>
      <vt:lpstr>دال طره شده</vt:lpstr>
      <vt:lpstr>دال مسطح</vt:lpstr>
      <vt:lpstr> سیستم فاصله گذاری</vt:lpstr>
      <vt:lpstr> سیستم معلق</vt:lpstr>
      <vt:lpstr>خرپاهای متناوب</vt:lpstr>
      <vt:lpstr>قاب صلب</vt:lpstr>
      <vt:lpstr>قاب و هسته مرکزی</vt:lpstr>
      <vt:lpstr>قاب خرپایی</vt:lpstr>
      <vt:lpstr>قاب با خرپاهای کمربندی و هسته مرکزی </vt:lpstr>
      <vt:lpstr>لوله در لوله</vt:lpstr>
      <vt:lpstr>لوله های دسته شده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7</cp:revision>
  <dcterms:created xsi:type="dcterms:W3CDTF">2020-04-01T12:24:26Z</dcterms:created>
  <dcterms:modified xsi:type="dcterms:W3CDTF">2020-04-02T15:43:12Z</dcterms:modified>
</cp:coreProperties>
</file>