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ableStyles" Target="tableStyles.xml" /><Relationship Id="rId5" Type="http://schemas.openxmlformats.org/officeDocument/2006/relationships/slide" Target="slides/slide4.xml" /><Relationship Id="rId10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B5720-52F3-2945-AC91-42DE65E51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2C0302-692D-3344-B41E-4CFDC09F2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4F1AF-EFF9-CA4B-9F37-66BB9ED03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7086-5935-284A-A591-18ADD128383A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FD0F0-D5DA-9143-A11C-18913E83D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7002B-0B85-3044-A941-35F5FC26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A626-0B4C-7745-A3AE-718B8E42B52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40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BC591-8687-6D46-ABBD-23C36C83C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411F5-7982-9D45-B3F6-A31FE7265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7846BA-D64D-6A46-AF8C-2546F18AC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7086-5935-284A-A591-18ADD128383A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DBD56-0C21-FC45-AB64-1999CCDA1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5A108-7EC9-3843-B415-0406CAA3D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A626-0B4C-7745-A3AE-718B8E42B52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50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C6609A-9D98-D24D-9F2A-E70E7730B3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BB95E1-EF6E-5E4F-8B66-1EF3DAC993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7C4C8-A5D8-E144-89C0-8C5540024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7086-5935-284A-A591-18ADD128383A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DB06C-BD74-E74B-9997-80684383A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E38B0-788E-FE48-905D-6524FD3C3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A626-0B4C-7745-A3AE-718B8E42B52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9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C7129-5C0B-5145-B986-708804F66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4F6A5-9C5C-9B43-B272-78D5DDD01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8023A-8A1C-C040-8236-E6F3CE123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7086-5935-284A-A591-18ADD128383A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F41D6-28CB-EB41-AE61-AF894D0A1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99D3A-3094-BB42-9578-76C2D60C5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A626-0B4C-7745-A3AE-718B8E42B52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75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AC32-1057-2C48-926F-429304C35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8A04E-5ABD-5545-89FE-6CB197407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1A285-1F60-D745-B66D-6C77D502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7086-5935-284A-A591-18ADD128383A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B4314-DD47-A644-BF79-F574D37C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039D9-7D4D-9148-97C5-67D894852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A626-0B4C-7745-A3AE-718B8E42B52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00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94C73-78BC-0E4C-A9B1-46C461378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8FBB8-5E6B-A841-9D79-B0F0826031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FAFFB-6E86-CD41-A86F-225E4C344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3FFD65-021D-9F49-8C2F-A340E58C4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7086-5935-284A-A591-18ADD128383A}" type="datetimeFigureOut">
              <a:rPr lang="en-US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7FA0B-B1FC-6D4E-8BA1-50B8DA123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367DA-40D7-8D46-8874-F5758A767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A626-0B4C-7745-A3AE-718B8E42B52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46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C10A9-A1E5-C042-B455-CF0F7EA31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6DC0B-EF2B-F945-8D3B-6B0E8B5A7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7CA27-D4B6-5F42-9B6F-EDC9DDBD5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2FAB2-836B-134E-B041-3AAC1A03D6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062539-E3B2-9D41-9E78-45DBAF4F6C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088261-18DA-594C-8556-7DC19F11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7086-5935-284A-A591-18ADD128383A}" type="datetimeFigureOut">
              <a:rPr lang="en-US"/>
              <a:t>4/9/2020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C946C3-8565-4E4B-8A2E-87EEDE86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94CB65-00C9-3D47-945C-142539D7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A626-0B4C-7745-A3AE-718B8E42B52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09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C44E1-6FB4-0545-B75B-67E4F2C0B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152F0-8212-134B-8821-F4531CD0F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7086-5935-284A-A591-18ADD128383A}" type="datetimeFigureOut">
              <a:rPr lang="en-US"/>
              <a:t>4/9/2020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CA44A-A3A3-094E-ABBD-3A75DBB7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C4E2F5-425F-5F41-A0D1-B2B879A80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A626-0B4C-7745-A3AE-718B8E42B52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79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648F2-CCA1-8F4B-B209-7515E7A6E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7086-5935-284A-A591-18ADD128383A}" type="datetimeFigureOut">
              <a:rPr lang="en-US"/>
              <a:t>4/9/2020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24EEA6-77F2-2D44-8663-7F98820E9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4C3C4B-360A-6949-8557-6FFE5327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A626-0B4C-7745-A3AE-718B8E42B52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7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980F6-1F07-2C43-B62C-139AD877D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34CA2-E88B-A943-A161-95D3BEE39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C1F20-8C39-FE45-8583-D20136F04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B3BACC-D4C6-BC4D-8000-BEA17F624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7086-5935-284A-A591-18ADD128383A}" type="datetimeFigureOut">
              <a:rPr lang="en-US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CA346-6156-EB4F-8DBC-F7C446CBF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21363-05D7-3C46-8AAC-E27156BE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A626-0B4C-7745-A3AE-718B8E42B52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1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8828F-72E2-3446-896F-1D88542E6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9259E-6E70-0749-8318-2346B415B8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9201A-1A1A-9C49-B128-BC3ED461B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01145-6A4F-3549-A067-34F266232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77086-5935-284A-A591-18ADD128383A}" type="datetimeFigureOut">
              <a:rPr lang="en-US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7C9D1-28FE-3D45-BB90-DC3668493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27EB3-C8C4-2C4A-8FF3-F47EA302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8A626-0B4C-7745-A3AE-718B8E42B52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9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C8DD79-E840-AC4C-9E9B-66903450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DB373-4C55-1340-AD66-472CCD5E4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54C86-7BA6-9945-82AF-16A0281A84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77086-5935-284A-A591-18ADD128383A}" type="datetimeFigureOut">
              <a:rPr lang="en-US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F41D4-29B1-BA44-B623-E414F0B96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9CAD6-13FA-C941-9DFD-F2099EC4B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8A626-0B4C-7745-A3AE-718B8E42B52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7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5" Type="http://schemas.openxmlformats.org/officeDocument/2006/relationships/image" Target="../media/image4.png" /><Relationship Id="rId4" Type="http://schemas.openxmlformats.org/officeDocument/2006/relationships/image" Target="../media/image3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4" Type="http://schemas.openxmlformats.org/officeDocument/2006/relationships/image" Target="../media/image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4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8F374E63-7481-8944-A9A6-2941A53A92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4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2A9E996-A9B9-3C4B-85C3-18175B7B6E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0431" r="-6485" b="55296"/>
          <a:stretch/>
        </p:blipFill>
        <p:spPr>
          <a:xfrm>
            <a:off x="3364676" y="1608117"/>
            <a:ext cx="6350138" cy="442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52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008D0-3709-124A-AAE4-03EFB4EA4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4000"/>
              <a:t>آموزشکده فنی دختران ارومیه</a:t>
            </a:r>
          </a:p>
          <a:p>
            <a:pPr marL="0" indent="0" algn="r">
              <a:buNone/>
            </a:pPr>
            <a:r>
              <a:rPr lang="fa-IR" sz="4000"/>
              <a:t>کنترل کیفی مواد اولیه </a:t>
            </a:r>
          </a:p>
          <a:p>
            <a:pPr marL="0" indent="0" algn="r">
              <a:buNone/>
            </a:pPr>
            <a:r>
              <a:rPr lang="fa-IR" sz="4000"/>
              <a:t>مدرس : نغمه کوهنو د</a:t>
            </a:r>
            <a:endParaRPr lang="en-US" sz="400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38C50BA-4B68-AC45-B9DA-F819CD68F3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170" t="22532" r="-4012" b="16744"/>
          <a:stretch/>
        </p:blipFill>
        <p:spPr>
          <a:xfrm>
            <a:off x="1880260" y="1917371"/>
            <a:ext cx="3414156" cy="3290454"/>
          </a:xfrm>
          <a:prstGeom prst="rect">
            <a:avLst/>
          </a:prstGeom>
        </p:spPr>
      </p:pic>
      <p:pic>
        <p:nvPicPr>
          <p:cNvPr id="2" name="کنترل مواد ۶-۱.m4a">
            <a:hlinkClick r:id="" action="ppaction://media"/>
            <a:extLst>
              <a:ext uri="{FF2B5EF4-FFF2-40B4-BE49-F238E27FC236}">
                <a16:creationId xmlns:a16="http://schemas.microsoft.com/office/drawing/2014/main" id="{25112AF5-FFA0-FA4D-8E73-7C64900C3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5963" y="3128963"/>
            <a:ext cx="1410875" cy="141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1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CA8CC-2544-E44C-A6CE-D5445584E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207862"/>
          </a:xfrm>
        </p:spPr>
        <p:txBody>
          <a:bodyPr/>
          <a:lstStyle/>
          <a:p>
            <a:pPr algn="ctr"/>
            <a:r>
              <a:rPr lang="fa-IR"/>
              <a:t>ویسکوزیته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FD3CF-688B-3540-AD2D-C460C328E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88" y="2337955"/>
            <a:ext cx="10515600" cy="47501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600"/>
              <a:t>مواد نیوتونی</a:t>
            </a:r>
          </a:p>
          <a:p>
            <a:pPr marL="0" indent="0" algn="ctr">
              <a:buNone/>
            </a:pPr>
            <a:r>
              <a:rPr lang="fa-IR" sz="3600"/>
              <a:t>مواد غیر نیوتونی</a:t>
            </a:r>
            <a:endParaRPr lang="en-US" sz="3600"/>
          </a:p>
        </p:txBody>
      </p:sp>
      <p:pic>
        <p:nvPicPr>
          <p:cNvPr id="4" name="کنترل کیفی ۱ اس ۲-۵.m4a">
            <a:hlinkClick r:id="" action="ppaction://media"/>
            <a:extLst>
              <a:ext uri="{FF2B5EF4-FFF2-40B4-BE49-F238E27FC236}">
                <a16:creationId xmlns:a16="http://schemas.microsoft.com/office/drawing/2014/main" id="{3E1626A9-63F5-0349-857C-50B1D257A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814" y="3233223"/>
            <a:ext cx="2103602" cy="210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0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B1B2B-E388-B941-92BE-BA0539C71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/>
              <a:t>ویسکوزیته ی مواد غیر نیوتونی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D80E1-A285-1A4A-9239-16F9E45910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3200"/>
              <a:t>مواد شکل پذیر کاذب یا پسودوپلاستیک</a:t>
            </a:r>
          </a:p>
          <a:p>
            <a:pPr marL="0" indent="0" algn="ctr">
              <a:buNone/>
            </a:pPr>
            <a:r>
              <a:rPr lang="fa-IR" sz="3200"/>
              <a:t>مواد شکل پذیر یا پلاستیک</a:t>
            </a:r>
          </a:p>
          <a:p>
            <a:pPr marL="0" indent="0" algn="ctr">
              <a:buNone/>
            </a:pPr>
            <a:r>
              <a:rPr lang="fa-IR" sz="3200"/>
              <a:t>مواد دایلاتنت</a:t>
            </a:r>
          </a:p>
          <a:p>
            <a:pPr marL="0" indent="0" algn="ctr">
              <a:buNone/>
            </a:pPr>
            <a:r>
              <a:rPr lang="fa-IR" sz="3200"/>
              <a:t>مواد تیکسوتروپ</a:t>
            </a:r>
          </a:p>
          <a:p>
            <a:pPr marL="0" indent="0" algn="ctr">
              <a:buNone/>
            </a:pPr>
            <a:r>
              <a:rPr lang="fa-IR" sz="3200"/>
              <a:t>مواد رئوپکسی</a:t>
            </a:r>
            <a:endParaRPr lang="en-US" sz="3200"/>
          </a:p>
        </p:txBody>
      </p:sp>
      <p:pic>
        <p:nvPicPr>
          <p:cNvPr id="4" name="کنترل ۱ اس ۳-۵.m4a">
            <a:hlinkClick r:id="" action="ppaction://media"/>
            <a:extLst>
              <a:ext uri="{FF2B5EF4-FFF2-40B4-BE49-F238E27FC236}">
                <a16:creationId xmlns:a16="http://schemas.microsoft.com/office/drawing/2014/main" id="{B87348F1-6D92-7B4F-B750-AC38F8AD7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2846" y="3227924"/>
            <a:ext cx="2214933" cy="221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6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F850B-B7D4-ED4F-AEE1-B3DE39A20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82830"/>
          </a:xfrm>
        </p:spPr>
        <p:txBody>
          <a:bodyPr/>
          <a:lstStyle/>
          <a:p>
            <a:pPr algn="ctr"/>
            <a:r>
              <a:rPr lang="fa-IR"/>
              <a:t>پرسش ها</a:t>
            </a:r>
            <a:endParaRPr lang="en-US"/>
          </a:p>
        </p:txBody>
      </p:sp>
      <p:pic>
        <p:nvPicPr>
          <p:cNvPr id="4" name="کنترل مواد ۶-۴.m4a">
            <a:hlinkClick r:id="" action="ppaction://media"/>
            <a:extLst>
              <a:ext uri="{FF2B5EF4-FFF2-40B4-BE49-F238E27FC236}">
                <a16:creationId xmlns:a16="http://schemas.microsoft.com/office/drawing/2014/main" id="{DFFF463A-3B83-4045-87E9-E900F2552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5010" y="3685619"/>
            <a:ext cx="1781979" cy="178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6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ویسکوزیته</vt:lpstr>
      <vt:lpstr>ویسکوزیته ی مواد غیر نیوتونی</vt:lpstr>
      <vt:lpstr>پرسش ها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4</cp:revision>
  <dcterms:created xsi:type="dcterms:W3CDTF">2020-04-09T12:08:31Z</dcterms:created>
  <dcterms:modified xsi:type="dcterms:W3CDTF">2020-04-09T12:48:34Z</dcterms:modified>
</cp:coreProperties>
</file>