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D430A0-CA71-4C0B-8EDC-1201C3A7834C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5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1919"/>
            <a:ext cx="9144000" cy="673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41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23673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Nazanin" pitchFamily="2" charset="-78"/>
              </a:rPr>
              <a:t>8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33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 smtClean="0">
                <a:solidFill>
                  <a:srgbClr val="F35B07"/>
                </a:solidFill>
                <a:cs typeface="B Nazanin" pitchFamily="2" charset="-78"/>
              </a:rPr>
              <a:t>جلسه چهارم</a:t>
            </a:r>
            <a:endParaRPr lang="en-US" sz="3200" dirty="0">
              <a:solidFill>
                <a:srgbClr val="F35B07"/>
              </a:solidFill>
              <a:cs typeface="B Nazanin" pitchFamily="2" charset="-78"/>
            </a:endParaRPr>
          </a:p>
        </p:txBody>
      </p:sp>
      <p:pic>
        <p:nvPicPr>
          <p:cNvPr id="8194" name="Picture 2" descr="F:\pardakht\card\Somayeh\کارگاه خیاطی رشته مدیریت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43250" y="85725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44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23673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Nazanin" pitchFamily="2" charset="-78"/>
              </a:rPr>
              <a:t>9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33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 smtClean="0">
                <a:solidFill>
                  <a:srgbClr val="F35B07"/>
                </a:solidFill>
                <a:cs typeface="B Nazanin" pitchFamily="2" charset="-78"/>
              </a:rPr>
              <a:t>جلسه پنجم</a:t>
            </a:r>
            <a:endParaRPr lang="en-US" sz="3200" dirty="0">
              <a:solidFill>
                <a:srgbClr val="F35B07"/>
              </a:solidFill>
              <a:cs typeface="B Nazanin" pitchFamily="2" charset="-78"/>
            </a:endParaRPr>
          </a:p>
        </p:txBody>
      </p:sp>
      <p:pic>
        <p:nvPicPr>
          <p:cNvPr id="9218" name="Picture 2" descr="F:\pardakht\card\Somayeh\کارگاه خیاطی رشته مدیریت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98800" y="834899"/>
            <a:ext cx="6908801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45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23673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Nazanin" pitchFamily="2" charset="-78"/>
              </a:rPr>
              <a:t>10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33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 smtClean="0">
                <a:solidFill>
                  <a:srgbClr val="F35B07"/>
                </a:solidFill>
                <a:cs typeface="B Nazanin" pitchFamily="2" charset="-78"/>
              </a:rPr>
              <a:t>جلسه پنجم</a:t>
            </a:r>
            <a:endParaRPr lang="en-US" sz="3200" dirty="0">
              <a:solidFill>
                <a:srgbClr val="F35B07"/>
              </a:solidFill>
              <a:cs typeface="B Nazanin" pitchFamily="2" charset="-78"/>
            </a:endParaRPr>
          </a:p>
        </p:txBody>
      </p:sp>
      <p:pic>
        <p:nvPicPr>
          <p:cNvPr id="10242" name="Picture 2" descr="F:\pardakht\card\Somayeh\کارگاه خیاطی رشته مدیریت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5181600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25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23673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Nazanin" pitchFamily="2" charset="-78"/>
              </a:rPr>
              <a:t>11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33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 smtClean="0">
                <a:solidFill>
                  <a:srgbClr val="F35B07"/>
                </a:solidFill>
                <a:cs typeface="B Nazanin" pitchFamily="2" charset="-78"/>
              </a:rPr>
              <a:t>جلسه ششم</a:t>
            </a:r>
            <a:endParaRPr lang="en-US" sz="3200" dirty="0">
              <a:solidFill>
                <a:srgbClr val="F35B07"/>
              </a:solidFill>
              <a:cs typeface="B Nazanin" pitchFamily="2" charset="-78"/>
            </a:endParaRPr>
          </a:p>
        </p:txBody>
      </p:sp>
      <p:pic>
        <p:nvPicPr>
          <p:cNvPr id="11266" name="Picture 2" descr="F:\pardakht\card\Somayeh\کارگاه خیاطی رشته مدیریت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18" y="20782"/>
            <a:ext cx="5160818" cy="688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47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221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a-IR" sz="2400" dirty="0" smtClean="0">
              <a:cs typeface="B Nazanin" pitchFamily="2" charset="-78"/>
            </a:endParaRPr>
          </a:p>
          <a:p>
            <a:pPr marL="0" indent="0" algn="ctr">
              <a:buNone/>
            </a:pPr>
            <a:r>
              <a:rPr lang="fa-IR" sz="2400" dirty="0" smtClean="0">
                <a:cs typeface="B Nazanin" pitchFamily="2" charset="-78"/>
              </a:rPr>
              <a:t>دانشگاه فنی و حرفه ای ارومیه</a:t>
            </a:r>
          </a:p>
          <a:p>
            <a:pPr marL="0" indent="0" algn="ctr">
              <a:buNone/>
            </a:pPr>
            <a:r>
              <a:rPr lang="fa-IR" sz="2400" dirty="0" smtClean="0">
                <a:cs typeface="B Nazanin" pitchFamily="2" charset="-78"/>
              </a:rPr>
              <a:t>(واحد دختران)</a:t>
            </a:r>
          </a:p>
          <a:p>
            <a:pPr marL="0" indent="0" algn="ctr">
              <a:buNone/>
            </a:pPr>
            <a:r>
              <a:rPr lang="fa-IR" sz="2400" dirty="0" smtClean="0">
                <a:cs typeface="B Nazanin" pitchFamily="2" charset="-78"/>
              </a:rPr>
              <a:t>درس</a:t>
            </a:r>
            <a:r>
              <a:rPr lang="fa-IR" sz="2400" dirty="0" smtClean="0">
                <a:cs typeface="B Nazanin" pitchFamily="2" charset="-78"/>
              </a:rPr>
              <a:t>: </a:t>
            </a:r>
            <a:r>
              <a:rPr lang="fa-IR" sz="2400" dirty="0" smtClean="0">
                <a:cs typeface="B Nazanin" pitchFamily="2" charset="-78"/>
              </a:rPr>
              <a:t>کارگاه خیاطی</a:t>
            </a:r>
            <a:endParaRPr lang="fa-IR" sz="2400" dirty="0" smtClean="0">
              <a:cs typeface="B Nazanin" pitchFamily="2" charset="-78"/>
            </a:endParaRPr>
          </a:p>
          <a:p>
            <a:pPr marL="0" indent="0" algn="ctr">
              <a:buNone/>
            </a:pPr>
            <a:endParaRPr lang="fa-IR" sz="2400" dirty="0">
              <a:cs typeface="B Nazanin" pitchFamily="2" charset="-78"/>
            </a:endParaRPr>
          </a:p>
          <a:p>
            <a:pPr marL="0" indent="0" algn="ctr">
              <a:buNone/>
            </a:pPr>
            <a:r>
              <a:rPr lang="fa-IR" sz="2400" dirty="0" smtClean="0">
                <a:cs typeface="B Nazanin" pitchFamily="2" charset="-78"/>
              </a:rPr>
              <a:t>استاد مربوطه: سمیه علیزاده </a:t>
            </a:r>
          </a:p>
          <a:p>
            <a:pPr marL="0" indent="0" algn="ctr">
              <a:buNone/>
            </a:pPr>
            <a:endParaRPr lang="fa-IR" dirty="0" smtClean="0">
              <a:cs typeface="B Nazanin" pitchFamily="2" charset="-78"/>
            </a:endParaRPr>
          </a:p>
          <a:p>
            <a:pPr marL="0" indent="0" algn="ctr">
              <a:buNone/>
            </a:pPr>
            <a:endParaRPr lang="fa-IR" dirty="0">
              <a:cs typeface="B Nazanin" pitchFamily="2" charset="-78"/>
            </a:endParaRPr>
          </a:p>
          <a:p>
            <a:pPr marL="0" indent="0" algn="ctr">
              <a:buNone/>
            </a:pPr>
            <a:r>
              <a:rPr lang="fa-IR" dirty="0" smtClean="0">
                <a:cs typeface="B Nazanin" pitchFamily="2" charset="-78"/>
              </a:rPr>
              <a:t>99-98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12290" name="Picture 2" descr="تبدیل وضعیت نیروها به پیمانی به نفع دانشگاه فنی و حرفه ای است - ایسن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3866"/>
            <a:ext cx="2438400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08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pardakht\card\Somayeh\کارگاه خیاطی رشته مدیریت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533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 smtClean="0">
                <a:solidFill>
                  <a:srgbClr val="F35B07"/>
                </a:solidFill>
                <a:cs typeface="B Nazanin" pitchFamily="2" charset="-78"/>
              </a:rPr>
              <a:t>جلسه اول</a:t>
            </a:r>
            <a:endParaRPr lang="en-US" sz="3200" dirty="0">
              <a:solidFill>
                <a:srgbClr val="F35B07"/>
              </a:solidFill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23673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Nazanin" pitchFamily="2" charset="-78"/>
              </a:rPr>
              <a:t>1</a:t>
            </a:r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027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23673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Nazanin" pitchFamily="2" charset="-78"/>
              </a:rPr>
              <a:t>2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2050" name="Picture 2" descr="F:\pardakht\card\Somayeh\کارگاه خیاطی رشته مدیریت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5126181" cy="683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533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 smtClean="0">
                <a:solidFill>
                  <a:srgbClr val="F35B07"/>
                </a:solidFill>
                <a:cs typeface="B Nazanin" pitchFamily="2" charset="-78"/>
              </a:rPr>
              <a:t>جلسه اول</a:t>
            </a:r>
            <a:endParaRPr lang="en-US" sz="3200" dirty="0">
              <a:solidFill>
                <a:srgbClr val="F35B07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54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 smtClean="0">
                <a:solidFill>
                  <a:srgbClr val="F35B07"/>
                </a:solidFill>
                <a:cs typeface="B Nazanin" pitchFamily="2" charset="-78"/>
              </a:rPr>
              <a:t>جلسه اول</a:t>
            </a:r>
            <a:endParaRPr lang="en-US" sz="3200" dirty="0">
              <a:solidFill>
                <a:srgbClr val="F35B07"/>
              </a:solidFill>
              <a:cs typeface="B Nazanin" pitchFamily="2" charset="-78"/>
            </a:endParaRPr>
          </a:p>
        </p:txBody>
      </p:sp>
      <p:pic>
        <p:nvPicPr>
          <p:cNvPr id="3074" name="Picture 2" descr="F:\pardakht\card\Somayeh\کارگاه خیاطی رشته مدیریت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623673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Nazanin" pitchFamily="2" charset="-78"/>
              </a:rPr>
              <a:t>3</a:t>
            </a:r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42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23673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Nazanin" pitchFamily="2" charset="-78"/>
              </a:rPr>
              <a:t>4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33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 smtClean="0">
                <a:solidFill>
                  <a:srgbClr val="F35B07"/>
                </a:solidFill>
                <a:cs typeface="B Nazanin" pitchFamily="2" charset="-78"/>
              </a:rPr>
              <a:t>جلسه اول</a:t>
            </a:r>
            <a:endParaRPr lang="en-US" sz="3200" dirty="0">
              <a:solidFill>
                <a:srgbClr val="F35B07"/>
              </a:solidFill>
              <a:cs typeface="B Nazanin" pitchFamily="2" charset="-78"/>
            </a:endParaRPr>
          </a:p>
        </p:txBody>
      </p:sp>
      <p:pic>
        <p:nvPicPr>
          <p:cNvPr id="4098" name="Picture 2" descr="F:\pardakht\card\Somayeh\کارگاه خیاطی رشته مدیریت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864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5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 smtClean="0">
                <a:solidFill>
                  <a:srgbClr val="F35B07"/>
                </a:solidFill>
                <a:cs typeface="B Nazanin" pitchFamily="2" charset="-78"/>
              </a:rPr>
              <a:t>جلسه اول</a:t>
            </a:r>
            <a:endParaRPr lang="en-US" sz="3200" dirty="0">
              <a:solidFill>
                <a:srgbClr val="F35B07"/>
              </a:solidFill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623673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Nazanin" pitchFamily="2" charset="-78"/>
              </a:rPr>
              <a:t>5</a:t>
            </a:r>
            <a:endParaRPr lang="en-US" dirty="0">
              <a:cs typeface="B Nazanin" pitchFamily="2" charset="-78"/>
            </a:endParaRPr>
          </a:p>
        </p:txBody>
      </p:sp>
      <p:pic>
        <p:nvPicPr>
          <p:cNvPr id="5122" name="Picture 2" descr="F:\pardakht\card\Somayeh\کارگاه خیاطی رشته مدیریت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5188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54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23673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Nazanin" pitchFamily="2" charset="-78"/>
              </a:rPr>
              <a:t>6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33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 smtClean="0">
                <a:solidFill>
                  <a:srgbClr val="F35B07"/>
                </a:solidFill>
                <a:cs typeface="B Nazanin" pitchFamily="2" charset="-78"/>
              </a:rPr>
              <a:t>جلسه دوم</a:t>
            </a:r>
            <a:endParaRPr lang="en-US" sz="3200" dirty="0">
              <a:solidFill>
                <a:srgbClr val="F35B07"/>
              </a:solidFill>
              <a:cs typeface="B Nazanin" pitchFamily="2" charset="-78"/>
            </a:endParaRPr>
          </a:p>
        </p:txBody>
      </p:sp>
      <p:pic>
        <p:nvPicPr>
          <p:cNvPr id="6146" name="Picture 2" descr="F:\pardakht\card\Somayeh\کارگاه خیاطی رشته مدیریت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5181600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20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23673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Nazanin" pitchFamily="2" charset="-78"/>
              </a:rPr>
              <a:t>7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33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dirty="0" smtClean="0">
                <a:solidFill>
                  <a:srgbClr val="F35B07"/>
                </a:solidFill>
                <a:cs typeface="B Nazanin" pitchFamily="2" charset="-78"/>
              </a:rPr>
              <a:t>جلسه سوم</a:t>
            </a:r>
            <a:endParaRPr lang="en-US" sz="3200" dirty="0">
              <a:solidFill>
                <a:srgbClr val="F35B07"/>
              </a:solidFill>
              <a:cs typeface="B Nazanin" pitchFamily="2" charset="-78"/>
            </a:endParaRPr>
          </a:p>
        </p:txBody>
      </p:sp>
      <p:pic>
        <p:nvPicPr>
          <p:cNvPr id="7170" name="Picture 2" descr="F:\pardakht\card\Somayeh\کارگاه خیاطی رشته مدیریت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912" y="-20782"/>
            <a:ext cx="5159087" cy="687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94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</TotalTime>
  <Words>53</Words>
  <Application>Microsoft Office PowerPoint</Application>
  <PresentationFormat>On-screen Show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Parsian</dc:creator>
  <cp:lastModifiedBy>Windows User</cp:lastModifiedBy>
  <cp:revision>7</cp:revision>
  <dcterms:created xsi:type="dcterms:W3CDTF">2006-08-16T00:00:00Z</dcterms:created>
  <dcterms:modified xsi:type="dcterms:W3CDTF">2020-04-08T15:47:09Z</dcterms:modified>
</cp:coreProperties>
</file>