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2" r:id="rId4"/>
    <p:sldId id="263" r:id="rId5"/>
    <p:sldId id="264" r:id="rId6"/>
    <p:sldId id="265" r:id="rId7"/>
    <p:sldId id="256" r:id="rId8"/>
    <p:sldId id="266" r:id="rId9"/>
    <p:sldId id="271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11T11:36:15.7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9770">
    <iact:property name="dataType"/>
    <iact:actionData xml:id="d0">
      <inkml:trace xmlns:inkml="http://www.w3.org/2003/InkML" xml:id="stk0" contextRef="#ctx0" brushRef="#br0">12144 4667 0,'48'0'23,"-25"0"-15,1 0 1,24 0-2,-1 0 1,25 0 0,-1 0 0,-23 0 1,-24 0-2,23 0 1,-23 0 0,24 0 0,0 0 0,-1 0 0,1 0 0,-1 0 0,25 0 0,-1 0 0,-23 0 4,23 0-8,-23 0 4,23 0 0,-23 0 0,-24 0 2,23 0-4,-23 0 2,24 0 0,0 0 3,-25 0-5,1 0 1,24 0 1,-24 0 3,-1 0-5,1 0 2,0 0-1,0 0 1,0 0 0,-1 0 9,1 0-7,0 0 7,0 0-3,0 0 1,-1 0-8,1 0 13,0 0-16,0 0 4,24 0 0,-1 0 0,1 0 0,-24 0 1,-1 0-2,1 0 1,0 0 0,0 0 3,0 0 2,0 0 3,-1 0 0,1 0-8,0 0 3,0 0-6,0 0 7,23 0-8,-23 0 12,-24 24-8,24-24 3,0 0 18,-24 24-17,23-24 3,1 0 311,0 0-303,0 0 1,0 0-16,-1 0 8,1 0 1,0 0-2,0 0-7,0 24 11,0-24-6,-1 0 3,1 0-8,0 0 139,-24 23-142,0 1 12,0 0-10,0 0 25,0 0-4,0 0-12,0-1-4,0 1 8,-24-24-8,24 24 12,-24-24 12,1 0-24,-1 24 12,24 0-8,-24-24-7,0 0 1,0 0-5,0 0 7,1 0-8,-1 0 10,0 23-11,0-23 4,0 0 1,1 0 0,-1 0 0,0 0 0,-24 0 16,25 0-23,-1 0 6,0 0 2,-24 0-2,1 0 9,23 0-6,0 0 7,-24 0-16,25 0 3,-1 0 8,0 0-8,-47 0 9,47 0-10,-24 0 10,24 0-9,-23 0 3,-1 0 1,0 0 5,25 0-10,-25 0 5,24 0 0,-47 0 0,47 0 0,0 0 0,0 0 1,1 0-2,-1 0 3,-24 0-3,24 0 1,0 0-1,1 0 4,-1 0-6,0 24 6,0-24-6,0 24 7,1-24-7,-1 0 2,0 0 9,-24 0 0,24 0 0,1 0 0,-1 0-8,0 0 12,0 0-16,0 0 12,1 0-8,-1 0 0,0 0 1,0 0-2,0 0 13,1 0-7,-1 0 2,0 0-7,0 0 24,0 0-16,1 0 16,-1 0-24,0 0 16,0 0-4,0 0 12,0 0-28,24-24 20,0 0-16,-23 24 0,-1 0 24,24-23 11,-24 23-38,0 0 3,0 0 8,1 0 0,23-24-8,-24 24 20,0 0-24,24-24 4,-24 24 1,0 0 6,24-24-7,-24 24 0,24-24 0,0 1 8,0-1 80,0 0-52,0 0-32,24 24 12,-24-24-12,24 24-8,0 0 12,0 0-8,0 0 9,-1 0-2,1 0 1,0 0-8,24 0 3,-25 0-6,25 0 6,-24 0-6,24 0 7,-1 0-7,1 0 7,-1 0-8,-23 0 3,24 0 1,-1 0 0,1 0 0,-24 0 0,23 0 0,-23 0 0,24 0 1,0 0-2,-25 0 2,1 0-2,24 0 2,-24 0 7,-1 0 2,1 0-17,0 0 11,0 0-4,0 0 8,0 0-3,-1 0 7,1 0 30</inkml:trace>
    </iact:actionData>
  </iact:action>
  <iact:action type="add" startTime="44155">
    <iact:property name="dataType"/>
    <iact:actionData xml:id="d1">
      <inkml:trace xmlns:inkml="http://www.w3.org/2003/InkML" xml:id="stk1" contextRef="#ctx0" brushRef="#br0">18907 1024 0,'0'24'50,"24"-24"-20,-1 0-14,1 0-9,0 0 2,24 0-1,23 0-1,-23 0 1,-25 0 0,25 0 1,24 0-1,47 0-1,47 0 1,49 24 0,47 23 1,-24-23-1,-24 0-1,-24-24 1,-23 24 0,-48-24 1,24 0-1,-48 0 0,-47 0-1,-24 0 1,23 0 0,-23 0 10,0 0 5,0 23 4,0-23-19,-1 0 38</inkml:trace>
    </iact:actionData>
  </iact:action>
  <iact:action type="add" startTime="45062">
    <iact:property name="dataType"/>
    <iact:actionData xml:id="d2">
      <inkml:trace xmlns:inkml="http://www.w3.org/2003/InkML" xml:id="stk2" contextRef="#ctx0" brushRef="#br0">20431 1238 0,'-24'0'4,"0"0"4,0 0 9,1 0-2,-25 0 1,24 24 1,0-24-10,0 0 4,-23 0-6,-1 24 3,24-24 5,1 0-10,-25 0 5,0 0 0,1 0 0,23 0 4,-24 0-7,1 0 2,-25 0 1,25 0 0,-1 0 0,24 0 1,0 0-2,-23 0 1,-1 0 0,24 0 0,-23 0 1,23 0-2,-24 0 1,24 0 0,-23 0 1,23 0-1,-24 0-1,24 0 1,1 0 0,-1 0 0,0 0 1,0 0-2,-23 0 1,23 0 0,0 0 12,0 0-15,0 0 2,1 0 9,-1 0-7,48 24 146,23-24-151,25 0 5,23 0-1,0 0-1,24 23 1,-24-23 0,48 0 1,24 0-1,-48 0-1,48 0 1,-24 0 0,0 0 1,-48 0-1,-24 0-1,-23 0 1,-1 0 0,-23 0 0,0 0 1,0 0-2,0 0 9,-1 0-8,25 0 8,-24 0 1,0 0-1,0 0-6,-1 0 11,1 0 15,0 0-20,0 0-4,0 0 4,-1 0 1,1 0 2,0 0-3,0 0-4,0 0 12,0 0-7,-1 0 1,1 0-1,0 0 3,0 0 28,0 0 35,-1 0-74,1 0 36,0 0-14,0 0-4,0 0 3,-1 0 28,1 0-9,0 0 27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11T11:41:53.2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590">
    <iact:property name="dataType"/>
    <iact:actionData xml:id="d0">
      <inkml:trace xmlns:inkml="http://www.w3.org/2003/InkML" xml:id="stk0" contextRef="#ctx0" brushRef="#br0">3500 3048 0,'0'24'83,"0"0"-80,0-1 14,0 1-1,0 0-1,0 0 5,0 23-19,0-23 3,0 24 11,0 0-2,0-1-9,0 1 9,0-1-10,0 1 4,0 0 1,0 23 1,-24-23-1,0 71 0,1-48-1,23 1 1,0 23 1,-24-24-1,0 25 1,0-25-3,0 0 3,24 1-1,-23-24 1,-1-1-2,24-23 3,0 24-5,-24-48 7,24 23-7</inkml:trace>
    </iact:actionData>
  </iact:action>
  <iact:action type="add" startTime="100566">
    <iact:property name="dataType"/>
    <iact:actionData xml:id="d1">
      <inkml:trace xmlns:inkml="http://www.w3.org/2003/InkML" xml:id="stk1" contextRef="#ctx0" brushRef="#br0">4000 4143 0</inkml:trace>
    </iact:actionData>
  </iact:action>
  <iact:action type="add" startTime="101147">
    <iact:property name="dataType"/>
    <iact:actionData xml:id="d2">
      <inkml:trace xmlns:inkml="http://www.w3.org/2003/InkML" xml:id="stk2" contextRef="#ctx0" brushRef="#br0">3952 4572 0</inkml:trace>
    </iact:actionData>
  </iact:action>
  <iact:action type="add" startTime="101886">
    <iact:property name="dataType"/>
    <iact:actionData xml:id="d3">
      <inkml:trace xmlns:inkml="http://www.w3.org/2003/InkML" xml:id="stk3" contextRef="#ctx0" brushRef="#br0">5215 3286 0,'0'24'98,"0"0"-85,0 0 2,0-1 13,0 1-4,0 0-19,0 0 11,0 0 24,-24-24-32,0 0 11,24 23-14,-24 1 7,0-24-1,1 24 6,-1-24-9,24 24 18,-24-24-25,0 0 12,0 0 14,0 0-22,24 24 6,-23-24 2,-1 0 3,0 0 3,0 0-4,0 0-9,1 0 13,-1 0 14,0 0-21,0 0 33,24-24-12,0 0-23,-24 0 13,24 0-22,0 1 7,0-1 1,0 0-2,0 0 19</inkml:trace>
    </iact:actionData>
  </iact:action>
  <iact:action type="add" startTime="102658">
    <iact:property name="dataType"/>
    <iact:actionData xml:id="d4">
      <inkml:trace xmlns:inkml="http://www.w3.org/2003/InkML" xml:id="stk4" contextRef="#ctx0" brushRef="#br0">4738 3262 0,'0'24'103,"0"0"-97,0 0 2,0 0-1,24 47 1,0 0 0,-24 1 0,24-1 5,-24 1-7,0-1-1,24 1 3,-24-1 0,0-23 1,0 23-1,0 1-1,0-25 1,0 1 1,0-1-2,0 1 2,0 0-2,0-25 1,0 1 0,0 24 0,0-24 11,0 23-14,0-23 11,0 0 8</inkml:trace>
    </iact:actionData>
  </iact:action>
  <iact:action type="add" startTime="105960">
    <iact:property name="dataType"/>
    <iact:actionData xml:id="d5">
      <inkml:trace xmlns:inkml="http://www.w3.org/2003/InkML" xml:id="stk5" contextRef="#ctx0" brushRef="#br0">3976 4191 0,'0'-24'249,"0"0"-235</inkml:trace>
    </iact:actionData>
  </iact:action>
  <iact:action type="add" startTime="108064">
    <iact:property name="dataType"/>
    <iact:actionData xml:id="d6">
      <inkml:trace xmlns:inkml="http://www.w3.org/2003/InkML" xml:id="stk6" contextRef="#ctx0" brushRef="#br0">3952 4572 0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a-IR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83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CFC8E-A1F0-4ECC-AFBF-4D8B67C7CBB3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F70FC-AA35-4A55-A8E4-720B032EFCCE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9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81EB-18E4-4C01-A7DF-D047FDB71D08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7B41D-68EE-48D3-A161-3580ADACFB9A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22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5AB23-A770-4F04-90AD-3D5AEB8067F0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8226E-7522-4A1F-BDFA-D8F21D992545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25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7A33-DE35-4FFA-8F49-7FB10136B8EB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827D3-DAA1-490A-8FAD-2D0D750ECA4E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3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4F263-544D-473D-93E9-A4739EC30DEA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06BE2-A5F3-480B-ABB5-6038B4D50690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20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B48F5-0A02-4401-AFD6-FA72487E63A0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7518-B7FA-4AA5-88E8-44D85CCFA141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28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17487-11F7-494F-BE26-E9B8D3569AC6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8E303-6EDD-4E5D-9970-7444A34BD3F0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29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C09F-57CB-44F9-AC6D-E168C56C2344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BA81B-857B-409F-854C-8B6DB745B5EE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6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F69D5-3100-4B41-ADCC-38F8C96BD365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D909C-18C8-4CBA-93C2-894ECF3453CD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39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5C5A1-6792-456F-9081-02378AA96CE9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F791A-DC6A-4FE3-BB32-89D634447BBD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41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F2D41-F065-438D-AFC6-A26C0EFCB8DA}" type="datetime8">
              <a:rPr lang="fa-IR">
                <a:solidFill>
                  <a:srgbClr val="FFFFFF"/>
                </a:solidFill>
              </a:rPr>
              <a:pPr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51EB-02DB-43B8-BB2E-EA49094FB7CA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63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454DF59-BDEC-4F17-BCEE-EAA29EE34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86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183D88F-B4E9-4AF9-A444-EFBB1621C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3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038B871-7545-4EF0-8BEB-46912C9FC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80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1BB34F3-EEDA-4A6E-A7F2-DD839D61B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C00215B-92AE-4949-8B84-8D472BB11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96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A29D8F7-317A-486C-A91B-DB7931D77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49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4C9CCEC-0604-4869-88EA-8CE0B0BED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3C4980F-C2C4-4FAB-B266-EE7F4B804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23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F85F657-5824-454D-B584-C0936049D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61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CDE0933-552F-4811-9E00-3D27F15A0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33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BA789BF-5480-4815-8470-2C240F192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4BA54D-2C6B-4643-85BC-2DCC34AE2A3F}" type="datetime8">
              <a:rPr lang="fa-I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6AF984-F095-42B2-A9F5-D41FC9BF4220}" type="slidenum">
              <a:rPr lang="fa-IR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a-IR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0844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>
                <a:cs typeface="Arial" panose="020B0604020202020204" pitchFamily="34" charset="0"/>
              </a:rPr>
              <a:pPr>
                <a:defRPr/>
              </a:pPr>
              <a:t>4/11/2020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16AE4CF8-760D-4829-96BB-57D39B280930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9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microsoft.com/office/2011/relationships/inkAction" Target="../ink/inkAction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0BECFE58-CA4C-47E7-A37A-4F22F61B0E0A}" type="slidenum">
              <a:rPr lang="fa-IR" altLang="en-US" sz="1200" smtClean="0">
                <a:solidFill>
                  <a:srgbClr val="FFFFFF"/>
                </a:solidFill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a-IR" smtClean="0"/>
          </a:p>
        </p:txBody>
      </p:sp>
      <p:pic>
        <p:nvPicPr>
          <p:cNvPr id="16388" name="Picture 3" descr="behine_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09477"/>
      </p:ext>
    </p:extLst>
  </p:cSld>
  <p:clrMapOvr>
    <a:masterClrMapping/>
  </p:clrMapOvr>
  <p:transition advTm="2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30325" y="890587"/>
            <a:ext cx="7368914" cy="5181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286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6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82"/>
    </mc:Choice>
    <mc:Fallback>
      <p:transition spd="slow" advTm="3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9" x="3189288" y="5632450"/>
          <p14:tracePt t="704" x="3189288" y="5640388"/>
          <p14:tracePt t="720" x="3189288" y="5649913"/>
          <p14:tracePt t="728" x="3189288" y="5657850"/>
          <p14:tracePt t="744" x="3189288" y="5665788"/>
          <p14:tracePt t="762" x="3206750" y="5665788"/>
          <p14:tracePt t="778" x="3265488" y="5665788"/>
          <p14:tracePt t="794" x="3343275" y="5665788"/>
          <p14:tracePt t="812" x="3436938" y="5657850"/>
          <p14:tracePt t="829" x="3557588" y="5597525"/>
          <p14:tracePt t="847" x="3686175" y="5554663"/>
          <p14:tracePt t="861" x="3832225" y="5503863"/>
          <p14:tracePt t="878" x="4003675" y="5435600"/>
          <p14:tracePt t="894" x="4157663" y="5375275"/>
          <p14:tracePt t="912" x="4346575" y="5307013"/>
          <p14:tracePt t="928" x="4414838" y="5280025"/>
          <p14:tracePt t="945" x="4551363" y="5221288"/>
          <p14:tracePt t="961" x="4603750" y="5194300"/>
          <p14:tracePt t="979" x="4646613" y="5168900"/>
          <p14:tracePt t="995" x="4672013" y="5160963"/>
          <p14:tracePt t="1011" x="4706938" y="5143500"/>
          <p14:tracePt t="1028" x="4740275" y="5126038"/>
          <p14:tracePt t="1045" x="4775200" y="5118100"/>
          <p14:tracePt t="1062" x="4800600" y="5108575"/>
          <p14:tracePt t="1079" x="4835525" y="5100638"/>
          <p14:tracePt t="1095" x="4911725" y="5075238"/>
          <p14:tracePt t="1113" x="5092700" y="5040313"/>
          <p14:tracePt t="1129" x="5211763" y="5032375"/>
          <p14:tracePt t="1145" x="5340350" y="5032375"/>
          <p14:tracePt t="1162" x="5461000" y="5032375"/>
          <p14:tracePt t="1181" x="5554663" y="5032375"/>
          <p14:tracePt t="1195" x="5614988" y="5032375"/>
          <p14:tracePt t="1212" x="5649913" y="5032375"/>
          <p14:tracePt t="1229" x="5683250" y="5032375"/>
          <p14:tracePt t="1245" x="5718175" y="5032375"/>
          <p14:tracePt t="1263" x="5751513" y="5032375"/>
          <p14:tracePt t="1279" x="5778500" y="5032375"/>
          <p14:tracePt t="1295" x="5829300" y="5022850"/>
          <p14:tracePt t="1312" x="5907088" y="5014913"/>
          <p14:tracePt t="1329" x="5949950" y="5006975"/>
          <p14:tracePt t="1346" x="5975350" y="5006975"/>
          <p14:tracePt t="1362" x="6000750" y="5006975"/>
          <p14:tracePt t="1379" x="6018213" y="4997450"/>
          <p14:tracePt t="1396" x="6035675" y="4997450"/>
          <p14:tracePt t="1412" x="6043613" y="4989513"/>
          <p14:tracePt t="1429" x="6061075" y="4979988"/>
          <p14:tracePt t="1446" x="6078538" y="4979988"/>
          <p14:tracePt t="1463" x="6086475" y="4972050"/>
          <p14:tracePt t="1480" x="6094413" y="4972050"/>
          <p14:tracePt t="1496" x="6103938" y="4972050"/>
          <p14:tracePt t="1512" x="6121400" y="4972050"/>
          <p14:tracePt t="1544" x="6129338" y="4972050"/>
          <p14:tracePt t="1617" x="6137275" y="4972050"/>
          <p14:tracePt t="1777" x="6146800" y="4972050"/>
          <p14:tracePt t="2033" x="6154738" y="4972050"/>
          <p14:tracePt t="2081" x="6154738" y="4964113"/>
          <p14:tracePt t="2153" x="6164263" y="4964113"/>
          <p14:tracePt t="2161" x="6164263" y="4954588"/>
          <p14:tracePt t="2185" x="6164263" y="4946650"/>
          <p14:tracePt t="2193" x="6172200" y="4946650"/>
          <p14:tracePt t="2385" x="6180138" y="4946650"/>
          <p14:tracePt t="2514" x="6189663" y="4946650"/>
          <p14:tracePt t="2553" x="6197600" y="4946650"/>
          <p14:tracePt t="2609" x="6207125" y="4946650"/>
          <p14:tracePt t="2633" x="6215063" y="4946650"/>
          <p14:tracePt t="2649" x="6223000" y="4946650"/>
          <p14:tracePt t="2673" x="6232525" y="4946650"/>
          <p14:tracePt t="2689" x="6240463" y="4946650"/>
          <p14:tracePt t="2697" x="6249988" y="4946650"/>
          <p14:tracePt t="2705" x="6265863" y="4937125"/>
          <p14:tracePt t="2715" x="6292850" y="4921250"/>
          <p14:tracePt t="2732" x="6378575" y="4851400"/>
          <p14:tracePt t="2749" x="6480175" y="4757738"/>
          <p14:tracePt t="2766" x="6557963" y="4664075"/>
          <p14:tracePt t="2782" x="6600825" y="4586288"/>
          <p14:tracePt t="2799" x="6635750" y="4508500"/>
          <p14:tracePt t="2816" x="6643688" y="4449763"/>
          <p14:tracePt t="2833" x="6651625" y="4329113"/>
          <p14:tracePt t="2849" x="6661150" y="4235450"/>
          <p14:tracePt t="2866" x="6661150" y="4114800"/>
          <p14:tracePt t="2883" x="6661150" y="4003675"/>
          <p14:tracePt t="2900" x="6661150" y="3908425"/>
          <p14:tracePt t="2916" x="6661150" y="3806825"/>
          <p14:tracePt t="2932" x="6661150" y="3711575"/>
          <p14:tracePt t="2949" x="6661150" y="3617913"/>
          <p14:tracePt t="2966" x="6661150" y="3522663"/>
          <p14:tracePt t="2982" x="6661150" y="3429000"/>
          <p14:tracePt t="2999" x="6661150" y="3335338"/>
          <p14:tracePt t="3017" x="6661150" y="3257550"/>
          <p14:tracePt t="3017" x="6661150" y="3222625"/>
          <p14:tracePt t="3033" x="6661150" y="3154363"/>
          <p14:tracePt t="3049" x="6678613" y="3078163"/>
          <p14:tracePt t="3066" x="6694488" y="2992438"/>
          <p14:tracePt t="3083" x="6704013" y="2906713"/>
          <p14:tracePt t="3100" x="6721475" y="2828925"/>
          <p14:tracePt t="3116" x="6737350" y="2778125"/>
          <p14:tracePt t="3133" x="6754813" y="2725738"/>
          <p14:tracePt t="3150" x="6772275" y="2692400"/>
          <p14:tracePt t="3167" x="6780213" y="2674938"/>
          <p14:tracePt t="3183" x="6789738" y="2665413"/>
          <p14:tracePt t="3200" x="6789738" y="2657475"/>
          <p14:tracePt t="3241" x="6789738" y="2665413"/>
          <p14:tracePt t="3249" x="6789738" y="2674938"/>
          <p14:tracePt t="3257" x="6789738" y="2692400"/>
          <p14:tracePt t="3266" x="6797675" y="2717800"/>
          <p14:tracePt t="3283" x="6807200" y="2768600"/>
          <p14:tracePt t="3300" x="6823075" y="2811463"/>
          <p14:tracePt t="3317" x="6823075" y="2828925"/>
          <p14:tracePt t="3333" x="6823075" y="2846388"/>
          <p14:tracePt t="3593" x="6832600" y="2846388"/>
          <p14:tracePt t="3601" x="6840538" y="2846388"/>
          <p14:tracePt t="3617" x="6850063" y="2846388"/>
          <p14:tracePt t="3633" x="6858000" y="2846388"/>
          <p14:tracePt t="3641" x="6875463" y="2828925"/>
          <p14:tracePt t="3651" x="6892925" y="2820988"/>
          <p14:tracePt t="3668" x="6943725" y="2778125"/>
          <p14:tracePt t="3684" x="7011988" y="2692400"/>
          <p14:tracePt t="3701" x="7080250" y="2563813"/>
          <p14:tracePt t="3717" x="7123113" y="2392363"/>
          <p14:tracePt t="3735" x="7158038" y="2211388"/>
          <p14:tracePt t="3751" x="7165975" y="2022475"/>
          <p14:tracePt t="3768" x="7165975" y="1868488"/>
          <p14:tracePt t="3784" x="7165975" y="1739900"/>
          <p14:tracePt t="3802" x="7165975" y="1603375"/>
          <p14:tracePt t="3818" x="7165975" y="1550988"/>
          <p14:tracePt t="3835" x="7165975" y="1517650"/>
          <p14:tracePt t="3851" x="7165975" y="1500188"/>
          <p14:tracePt t="3868" x="7165975" y="1482725"/>
          <p14:tracePt t="3884" x="7165975" y="1465263"/>
          <p14:tracePt t="3901" x="7165975" y="1449388"/>
          <p14:tracePt t="3918" x="7165975" y="1439863"/>
          <p14:tracePt t="3935" x="7165975" y="1431925"/>
          <p14:tracePt t="3952" x="7158038" y="1422400"/>
          <p14:tracePt t="3968" x="7107238" y="1406525"/>
          <p14:tracePt t="3985" x="7011988" y="1354138"/>
          <p14:tracePt t="4002" x="6943725" y="1320800"/>
          <p14:tracePt t="4018" x="6892925" y="1311275"/>
          <p14:tracePt t="4035" x="6832600" y="1303338"/>
          <p14:tracePt t="4051" x="6780213" y="1285875"/>
          <p14:tracePt t="4069" x="6711950" y="1285875"/>
          <p14:tracePt t="4085" x="6600825" y="1285875"/>
          <p14:tracePt t="4102" x="6515100" y="1285875"/>
          <p14:tracePt t="4118" x="6429375" y="1285875"/>
          <p14:tracePt t="4136" x="6378575" y="1293813"/>
          <p14:tracePt t="4152" x="6361113" y="1293813"/>
          <p14:tracePt t="4169" x="6351588" y="1293813"/>
          <p14:tracePt t="4265" x="6361113" y="1293813"/>
          <p14:tracePt t="4273" x="6369050" y="1293813"/>
          <p14:tracePt t="4285" x="6378575" y="1293813"/>
          <p14:tracePt t="4302" x="6394450" y="1293813"/>
          <p14:tracePt t="4319" x="6437313" y="1293813"/>
          <p14:tracePt t="4337" x="6507163" y="1311275"/>
          <p14:tracePt t="4337" x="6540500" y="1320800"/>
          <p14:tracePt t="4352" x="6600825" y="1320800"/>
          <p14:tracePt t="4369" x="6832600" y="1328738"/>
          <p14:tracePt t="4386" x="7011988" y="1328738"/>
          <p14:tracePt t="4403" x="7218363" y="1328738"/>
          <p14:tracePt t="4419" x="7423150" y="1328738"/>
          <p14:tracePt t="4436" x="7594600" y="1328738"/>
          <p14:tracePt t="4453" x="7707313" y="1328738"/>
          <p14:tracePt t="4470" x="7758113" y="1328738"/>
          <p14:tracePt t="4486" x="7800975" y="1328738"/>
          <p14:tracePt t="4503" x="7835900" y="1328738"/>
          <p14:tracePt t="4519" x="7861300" y="1328738"/>
          <p14:tracePt t="4537" x="7904163" y="1328738"/>
          <p14:tracePt t="4553" x="7937500" y="1328738"/>
          <p14:tracePt t="4553" x="7954963" y="1328738"/>
          <p14:tracePt t="4569" x="7980363" y="1328738"/>
          <p14:tracePt t="4586" x="7989888" y="1328738"/>
          <p14:tracePt t="4604" x="8015288" y="1328738"/>
          <p14:tracePt t="4620" x="8050213" y="1328738"/>
          <p14:tracePt t="4637" x="8108950" y="1336675"/>
          <p14:tracePt t="4653" x="8169275" y="1354138"/>
          <p14:tracePt t="4671" x="8204200" y="1371600"/>
          <p14:tracePt t="4686" x="8221663" y="1371600"/>
          <p14:tracePt t="4703" x="8221663" y="1379538"/>
          <p14:tracePt t="4720" x="8229600" y="1389063"/>
          <p14:tracePt t="4737" x="8229600" y="1397000"/>
          <p14:tracePt t="4753" x="8237538" y="1406525"/>
          <p14:tracePt t="4770" x="8247063" y="1422400"/>
          <p14:tracePt t="4787" x="8247063" y="1431925"/>
          <p14:tracePt t="4804" x="8247063" y="1439863"/>
          <p14:tracePt t="4820" x="8247063" y="1449388"/>
          <p14:tracePt t="4837" x="8247063" y="1457325"/>
          <p14:tracePt t="4853" x="8237538" y="1465263"/>
          <p14:tracePt t="4871" x="8237538" y="1474788"/>
          <p14:tracePt t="4887" x="8229600" y="1482725"/>
          <p14:tracePt t="4904" x="8212138" y="1482725"/>
          <p14:tracePt t="4921" x="8204200" y="1492250"/>
          <p14:tracePt t="4938" x="8178800" y="1492250"/>
          <p14:tracePt t="4954" x="8161338" y="1500188"/>
          <p14:tracePt t="4970" x="8135938" y="1508125"/>
          <p14:tracePt t="4987" x="8093075" y="1517650"/>
          <p14:tracePt t="5004" x="8050213" y="1517650"/>
          <p14:tracePt t="5020" x="7989888" y="1525588"/>
          <p14:tracePt t="5037" x="7929563" y="1543050"/>
          <p14:tracePt t="5054" x="7861300" y="1543050"/>
          <p14:tracePt t="5071" x="7783513" y="1550988"/>
          <p14:tracePt t="5087" x="7732713" y="1550988"/>
          <p14:tracePt t="5104" x="7697788" y="1550988"/>
          <p14:tracePt t="5121" x="7654925" y="1550988"/>
          <p14:tracePt t="5138" x="7612063" y="1550988"/>
          <p14:tracePt t="5154" x="7586663" y="1550988"/>
          <p14:tracePt t="5171" x="7551738" y="1550988"/>
          <p14:tracePt t="5187" x="7526338" y="1550988"/>
          <p14:tracePt t="5205" x="7500938" y="1550988"/>
          <p14:tracePt t="5221" x="7475538" y="1550988"/>
          <p14:tracePt t="5237" x="7432675" y="1550988"/>
          <p14:tracePt t="5254" x="7397750" y="1550988"/>
          <p14:tracePt t="5272" x="7364413" y="1550988"/>
          <p14:tracePt t="5288" x="7312025" y="1550988"/>
          <p14:tracePt t="5305" x="7226300" y="1550988"/>
          <p14:tracePt t="5322" x="7132638" y="1550988"/>
          <p14:tracePt t="5338" x="7072313" y="1550988"/>
          <p14:tracePt t="5354" x="7021513" y="1550988"/>
          <p14:tracePt t="5371" x="6978650" y="1550988"/>
          <p14:tracePt t="5388" x="6943725" y="1550988"/>
          <p14:tracePt t="5405" x="6908800" y="1550988"/>
          <p14:tracePt t="5421" x="6875463" y="1550988"/>
          <p14:tracePt t="5439" x="6850063" y="1550988"/>
          <p14:tracePt t="5455" x="6815138" y="1550988"/>
          <p14:tracePt t="5472" x="6789738" y="1550988"/>
          <p14:tracePt t="5488" x="6764338" y="1550988"/>
          <p14:tracePt t="5505" x="6711950" y="1550988"/>
          <p14:tracePt t="5521" x="6686550" y="1550988"/>
          <p14:tracePt t="5539" x="6661150" y="1550988"/>
          <p14:tracePt t="5555" x="6651625" y="1550988"/>
          <p14:tracePt t="5572" x="6643688" y="1550988"/>
          <p14:tracePt t="5588" x="6635750" y="1550988"/>
          <p14:tracePt t="5606" x="6618288" y="1550988"/>
          <p14:tracePt t="5622" x="6618288" y="1543050"/>
          <p14:tracePt t="5638" x="6608763" y="1543050"/>
          <p14:tracePt t="5655" x="6600825" y="1543050"/>
          <p14:tracePt t="5673" x="6583363" y="1543050"/>
          <p14:tracePt t="5688" x="6575425" y="1543050"/>
          <p14:tracePt t="5706" x="6550025" y="1543050"/>
          <p14:tracePt t="5722" x="6532563" y="1543050"/>
          <p14:tracePt t="5739" x="6507163" y="1543050"/>
          <p14:tracePt t="5755" x="6472238" y="1543050"/>
          <p14:tracePt t="5772" x="6411913" y="1543050"/>
          <p14:tracePt t="5789" x="6361113" y="1543050"/>
          <p14:tracePt t="5806" x="6318250" y="1543050"/>
          <p14:tracePt t="5822" x="6265863" y="1543050"/>
          <p14:tracePt t="5839" x="6215063" y="1543050"/>
          <p14:tracePt t="5856" x="6164263" y="1543050"/>
          <p14:tracePt t="5873" x="6103938" y="1543050"/>
          <p14:tracePt t="5889" x="6078538" y="1543050"/>
          <p14:tracePt t="5906" x="6043613" y="1543050"/>
          <p14:tracePt t="5922" x="6035675" y="1543050"/>
          <p14:tracePt t="5940" x="6018213" y="1543050"/>
          <p14:tracePt t="5956" x="6008688" y="1543050"/>
          <p14:tracePt t="5973" x="5983288" y="1543050"/>
          <p14:tracePt t="5989" x="5965825" y="1543050"/>
          <p14:tracePt t="6006" x="5957888" y="1543050"/>
          <p14:tracePt t="6023" x="5922963" y="1543050"/>
          <p14:tracePt t="6039" x="5897563" y="1543050"/>
          <p14:tracePt t="6056" x="5864225" y="1543050"/>
          <p14:tracePt t="6073" x="5829300" y="1543050"/>
          <p14:tracePt t="6090" x="5811838" y="1543050"/>
          <p14:tracePt t="6106" x="5803900" y="1543050"/>
          <p14:tracePt t="6123" x="5794375" y="1543050"/>
          <p14:tracePt t="6140" x="5786438" y="1543050"/>
          <p14:tracePt t="6186" x="5778500" y="1543050"/>
          <p14:tracePt t="6218" x="5768975" y="1543050"/>
          <p14:tracePt t="6234" x="5761038" y="1543050"/>
          <p14:tracePt t="6266" x="5751513" y="1543050"/>
          <p14:tracePt t="6306" x="5743575" y="1543050"/>
          <p14:tracePt t="6314" x="5735638" y="1543050"/>
          <p14:tracePt t="6330" x="5726113" y="1543050"/>
          <p14:tracePt t="6346" x="5718175" y="1543050"/>
          <p14:tracePt t="6362" x="5708650" y="1543050"/>
          <p14:tracePt t="6374" x="5700713" y="1543050"/>
          <p14:tracePt t="6390" x="5692775" y="1543050"/>
          <p14:tracePt t="6407" x="5683250" y="1543050"/>
          <p14:tracePt t="6423" x="5675313" y="1543050"/>
          <p14:tracePt t="6442" x="5657850" y="1543050"/>
          <p14:tracePt t="6458" x="5649913" y="1543050"/>
          <p14:tracePt t="6474" x="5632450" y="1543050"/>
          <p14:tracePt t="6491" x="5614988" y="1543050"/>
          <p14:tracePt t="6508" x="5607050" y="1543050"/>
          <p14:tracePt t="6524" x="5597525" y="1543050"/>
          <p14:tracePt t="6541" x="5589588" y="1543050"/>
          <p14:tracePt t="6706" x="5580063" y="1543050"/>
          <p14:tracePt t="6714" x="5572125" y="1543050"/>
          <p14:tracePt t="6738" x="5564188" y="1543050"/>
          <p14:tracePt t="6762" x="5554663" y="1543050"/>
          <p14:tracePt t="6778" x="5546725" y="1543050"/>
          <p14:tracePt t="6786" x="5537200" y="1543050"/>
          <p14:tracePt t="6802" x="5529263" y="1543050"/>
          <p14:tracePt t="6818" x="5521325" y="1543050"/>
          <p14:tracePt t="6834" x="5503863" y="1543050"/>
          <p14:tracePt t="6842" x="5494338" y="1543050"/>
          <p14:tracePt t="6859" x="5461000" y="1543050"/>
          <p14:tracePt t="6875" x="5426075" y="1543050"/>
          <p14:tracePt t="6891" x="5392738" y="1543050"/>
          <p14:tracePt t="6908" x="5375275" y="1543050"/>
          <p14:tracePt t="6925" x="5349875" y="1543050"/>
          <p14:tracePt t="6941" x="5332413" y="1543050"/>
          <p14:tracePt t="6958" x="5322888" y="1543050"/>
          <p14:tracePt t="6975" x="5314950" y="1543050"/>
          <p14:tracePt t="7042" x="5307013" y="1543050"/>
          <p14:tracePt t="7090" x="5297488" y="1543050"/>
          <p14:tracePt t="7106" x="5289550" y="1543050"/>
          <p14:tracePt t="7146" x="5280025" y="1543050"/>
          <p14:tracePt t="7162" x="5272088" y="1543050"/>
          <p14:tracePt t="7194" x="5264150" y="1543050"/>
          <p14:tracePt t="7219" x="5254625" y="1543050"/>
          <p14:tracePt t="7226" x="5246688" y="1543050"/>
          <p14:tracePt t="7250" x="5237163" y="1543050"/>
          <p14:tracePt t="7291" x="5229225" y="1543050"/>
          <p14:tracePt t="7394" x="5237163" y="1543050"/>
          <p14:tracePt t="7402" x="5246688" y="1543050"/>
          <p14:tracePt t="7410" x="5254625" y="1543050"/>
          <p14:tracePt t="7426" x="5297488" y="1543050"/>
          <p14:tracePt t="7443" x="5357813" y="1543050"/>
          <p14:tracePt t="7460" x="5478463" y="1543050"/>
          <p14:tracePt t="7477" x="5665788" y="1543050"/>
          <p14:tracePt t="7493" x="5889625" y="1543050"/>
          <p14:tracePt t="7509" x="6121400" y="1543050"/>
          <p14:tracePt t="7526" x="6369050" y="1543050"/>
          <p14:tracePt t="7543" x="6608763" y="1543050"/>
          <p14:tracePt t="7559" x="6807200" y="1543050"/>
          <p14:tracePt t="7576" x="6978650" y="1577975"/>
          <p14:tracePt t="7593" x="7150100" y="1593850"/>
          <p14:tracePt t="7594" x="7235825" y="1603375"/>
          <p14:tracePt t="7610" x="7397750" y="1620838"/>
          <p14:tracePt t="7627" x="7526338" y="1646238"/>
          <p14:tracePt t="7643" x="7621588" y="1663700"/>
          <p14:tracePt t="7659" x="7697788" y="1679575"/>
          <p14:tracePt t="7677" x="7750175" y="1679575"/>
          <p14:tracePt t="7693" x="7818438" y="1689100"/>
          <p14:tracePt t="7710" x="7904163" y="1697038"/>
          <p14:tracePt t="7727" x="7997825" y="1714500"/>
          <p14:tracePt t="7744" x="8058150" y="1722438"/>
          <p14:tracePt t="7760" x="8066088" y="1731963"/>
          <p14:tracePt t="7777" x="8066088" y="1739900"/>
          <p14:tracePt t="7842" x="8066088" y="1749425"/>
          <p14:tracePt t="7882" x="8066088" y="1757363"/>
          <p14:tracePt t="7898" x="8066088" y="1765300"/>
          <p14:tracePt t="7906" x="8058150" y="1765300"/>
          <p14:tracePt t="7930" x="8050213" y="1765300"/>
          <p14:tracePt t="7938" x="8040688" y="1765300"/>
          <p14:tracePt t="7946" x="8040688" y="1774825"/>
          <p14:tracePt t="7960" x="8032750" y="1774825"/>
          <p14:tracePt t="7978" x="8015288" y="1782763"/>
          <p14:tracePt t="7978" x="8007350" y="1782763"/>
          <p14:tracePt t="7994" x="7980363" y="1792288"/>
          <p14:tracePt t="8010" x="7886700" y="1808163"/>
          <p14:tracePt t="8027" x="7826375" y="1817688"/>
          <p14:tracePt t="8045" x="7750175" y="1825625"/>
          <p14:tracePt t="8060" x="7680325" y="1825625"/>
          <p14:tracePt t="8077" x="7621588" y="1825625"/>
          <p14:tracePt t="8094" x="7551738" y="1825625"/>
          <p14:tracePt t="8111" x="7475538" y="1825625"/>
          <p14:tracePt t="8128" x="7415213" y="1825625"/>
          <p14:tracePt t="8144" x="7354888" y="1825625"/>
          <p14:tracePt t="8161" x="7294563" y="1825625"/>
          <p14:tracePt t="8178" x="7226300" y="1825625"/>
          <p14:tracePt t="8194" x="7200900" y="1825625"/>
          <p14:tracePt t="8211" x="7175500" y="1825625"/>
          <p14:tracePt t="8228" x="7165975" y="1825625"/>
          <p14:tracePt t="8245" x="7150100" y="1825625"/>
          <p14:tracePt t="8261" x="7140575" y="1825625"/>
          <p14:tracePt t="8278" x="7123113" y="1825625"/>
          <p14:tracePt t="8294" x="7115175" y="1825625"/>
          <p14:tracePt t="8312" x="7107238" y="1825625"/>
          <p14:tracePt t="8328" x="7089775" y="1825625"/>
          <p14:tracePt t="8345" x="7080250" y="1825625"/>
          <p14:tracePt t="8361" x="7064375" y="1825625"/>
          <p14:tracePt t="8378" x="7046913" y="1825625"/>
          <p14:tracePt t="8395" x="7037388" y="1825625"/>
          <p14:tracePt t="8411" x="7029450" y="1825625"/>
          <p14:tracePt t="8562" x="7021513" y="1825625"/>
          <p14:tracePt t="9018" x="7011988" y="1825625"/>
          <p14:tracePt t="9034" x="7004050" y="1825625"/>
          <p14:tracePt t="9042" x="6994525" y="1825625"/>
          <p14:tracePt t="9074" x="6986588" y="1825625"/>
          <p14:tracePt t="9115" x="6978650" y="1825625"/>
          <p14:tracePt t="9146" x="6969125" y="1825625"/>
          <p14:tracePt t="9154" x="6961188" y="1825625"/>
          <p14:tracePt t="9170" x="6951663" y="1825625"/>
          <p14:tracePt t="9186" x="6943725" y="1825625"/>
          <p14:tracePt t="9202" x="6935788" y="1825625"/>
          <p14:tracePt t="9213" x="6926263" y="1825625"/>
          <p14:tracePt t="9230" x="6908800" y="1825625"/>
          <p14:tracePt t="9246" x="6883400" y="1825625"/>
          <p14:tracePt t="9264" x="6840538" y="1825625"/>
          <p14:tracePt t="9280" x="6772275" y="1825625"/>
          <p14:tracePt t="9296" x="6711950" y="1825625"/>
          <p14:tracePt t="9314" x="6661150" y="1825625"/>
          <p14:tracePt t="9331" x="6626225" y="1825625"/>
          <p14:tracePt t="9347" x="6600825" y="1825625"/>
          <p14:tracePt t="9363" x="6592888" y="1825625"/>
          <p14:tracePt t="9380" x="6583363" y="1825625"/>
          <p14:tracePt t="9397" x="6565900" y="1825625"/>
          <p14:tracePt t="9413" x="6550025" y="1825625"/>
          <p14:tracePt t="9430" x="6532563" y="1825625"/>
          <p14:tracePt t="9448" x="6515100" y="1825625"/>
          <p14:tracePt t="9464" x="6507163" y="1825625"/>
          <p14:tracePt t="9480" x="6480175" y="1825625"/>
          <p14:tracePt t="9497" x="6464300" y="1825625"/>
          <p14:tracePt t="9514" x="6429375" y="1825625"/>
          <p14:tracePt t="9531" x="6386513" y="1825625"/>
          <p14:tracePt t="9547" x="6351588" y="1825625"/>
          <p14:tracePt t="9564" x="6335713" y="1825625"/>
          <p14:tracePt t="9581" x="6308725" y="1835150"/>
          <p14:tracePt t="9598" x="6283325" y="1835150"/>
          <p14:tracePt t="9614" x="6265863" y="1843088"/>
          <p14:tracePt t="9631" x="6249988" y="1843088"/>
          <p14:tracePt t="9647" x="6232525" y="1843088"/>
          <p14:tracePt t="9665" x="6215063" y="1851025"/>
          <p14:tracePt t="9681" x="6189663" y="1851025"/>
          <p14:tracePt t="9697" x="6154738" y="1860550"/>
          <p14:tracePt t="9715" x="6103938" y="1860550"/>
          <p14:tracePt t="9732" x="6078538" y="1860550"/>
          <p14:tracePt t="9747" x="6061075" y="1868488"/>
          <p14:tracePt t="9765" x="6051550" y="1878013"/>
          <p14:tracePt t="9781" x="6043613" y="1878013"/>
          <p14:tracePt t="9915" x="6043613" y="1885950"/>
          <p14:tracePt t="9955" x="6051550" y="1885950"/>
          <p14:tracePt t="9963" x="6069013" y="1893888"/>
          <p14:tracePt t="9971" x="6103938" y="1893888"/>
          <p14:tracePt t="9981" x="6154738" y="1903413"/>
          <p14:tracePt t="9999" x="6257925" y="1911350"/>
          <p14:tracePt t="10015" x="6378575" y="1928813"/>
          <p14:tracePt t="10031" x="6497638" y="1946275"/>
          <p14:tracePt t="10048" x="6600825" y="1954213"/>
          <p14:tracePt t="10066" x="6694488" y="1954213"/>
          <p14:tracePt t="10081" x="6789738" y="1954213"/>
          <p14:tracePt t="10099" x="6935788" y="1954213"/>
          <p14:tracePt t="10115" x="7011988" y="1954213"/>
          <p14:tracePt t="10133" x="7054850" y="1954213"/>
          <p14:tracePt t="10148" x="7080250" y="1954213"/>
          <p14:tracePt t="10165" x="7107238" y="1954213"/>
          <p14:tracePt t="10182" x="7123113" y="1954213"/>
          <p14:tracePt t="10199" x="7158038" y="1954213"/>
          <p14:tracePt t="10215" x="7261225" y="1954213"/>
          <p14:tracePt t="10232" x="7423150" y="1954213"/>
          <p14:tracePt t="10249" x="7586663" y="1954213"/>
          <p14:tracePt t="10266" x="7732713" y="1954213"/>
          <p14:tracePt t="10267" x="7800975" y="1954213"/>
          <p14:tracePt t="10282" x="7851775" y="1954213"/>
          <p14:tracePt t="10299" x="7947025" y="1963738"/>
          <p14:tracePt t="10316" x="7972425" y="1963738"/>
          <p14:tracePt t="10333" x="7989888" y="1963738"/>
          <p14:tracePt t="10349" x="7997825" y="1971675"/>
          <p14:tracePt t="10366" x="8007350" y="1979613"/>
          <p14:tracePt t="10395" x="8015288" y="1979613"/>
          <p14:tracePt t="10403" x="8023225" y="1979613"/>
          <p14:tracePt t="10419" x="8032750" y="1989138"/>
          <p14:tracePt t="10435" x="8032750" y="1997075"/>
          <p14:tracePt t="10450" x="8040688" y="1997075"/>
          <p14:tracePt t="10467" x="8058150" y="2006600"/>
          <p14:tracePt t="10483" x="8066088" y="2014538"/>
          <p14:tracePt t="10500" x="8083550" y="2022475"/>
          <p14:tracePt t="10516" x="8093075" y="2022475"/>
          <p14:tracePt t="10533" x="8101013" y="2032000"/>
          <p14:tracePt t="10549" x="8108950" y="2039938"/>
          <p14:tracePt t="10566" x="8135938" y="2039938"/>
          <p14:tracePt t="10583" x="8194675" y="2057400"/>
          <p14:tracePt t="10600" x="8272463" y="2082800"/>
          <p14:tracePt t="10616" x="8340725" y="2100263"/>
          <p14:tracePt t="10634" x="8375650" y="2117725"/>
          <p14:tracePt t="10650" x="8393113" y="2125663"/>
          <p14:tracePt t="10667" x="8401050" y="2135188"/>
          <p14:tracePt t="10683" x="8401050" y="2143125"/>
          <p14:tracePt t="10715" x="8401050" y="2151063"/>
          <p14:tracePt t="10763" x="8393113" y="2151063"/>
          <p14:tracePt t="10779" x="8383588" y="2151063"/>
          <p14:tracePt t="10787" x="8375650" y="2151063"/>
          <p14:tracePt t="10800" x="8366125" y="2151063"/>
          <p14:tracePt t="10816" x="8340725" y="2151063"/>
          <p14:tracePt t="10834" x="8323263" y="2151063"/>
          <p14:tracePt t="10835" x="8307388" y="2151063"/>
          <p14:tracePt t="10851" x="8297863" y="2151063"/>
          <p14:tracePt t="10867" x="8280400" y="2151063"/>
          <p14:tracePt t="10884" x="8255000" y="2151063"/>
          <p14:tracePt t="10901" x="8221663" y="2151063"/>
          <p14:tracePt t="10917" x="8161338" y="2151063"/>
          <p14:tracePt t="10934" x="8093075" y="2151063"/>
          <p14:tracePt t="10950" x="7997825" y="2151063"/>
          <p14:tracePt t="10968" x="7878763" y="2151063"/>
          <p14:tracePt t="10984" x="7783513" y="2151063"/>
          <p14:tracePt t="11000" x="7697788" y="2151063"/>
          <p14:tracePt t="11017" x="7621588" y="2151063"/>
          <p14:tracePt t="11034" x="7586663" y="2151063"/>
          <p14:tracePt t="11035" x="7578725" y="2151063"/>
          <p14:tracePt t="11051" x="7569200" y="2151063"/>
          <p14:tracePt t="11068" x="7561263" y="2151063"/>
          <p14:tracePt t="11115" x="7551738" y="2151063"/>
          <p14:tracePt t="11123" x="7551738" y="2160588"/>
          <p14:tracePt t="11211" x="7543800" y="2160588"/>
          <p14:tracePt t="11219" x="7535863" y="2160588"/>
          <p14:tracePt t="11235" x="7535863" y="2168525"/>
          <p14:tracePt t="11859" x="7526338" y="2168525"/>
          <p14:tracePt t="11883" x="7518400" y="2168525"/>
          <p14:tracePt t="11891" x="7518400" y="2160588"/>
          <p14:tracePt t="11907" x="7508875" y="2160588"/>
          <p14:tracePt t="11919" x="7500938" y="2160588"/>
          <p14:tracePt t="11937" x="7475538" y="2151063"/>
          <p14:tracePt t="11953" x="7432675" y="2143125"/>
          <p14:tracePt t="11969" x="7364413" y="2143125"/>
          <p14:tracePt t="11986" x="7304088" y="2143125"/>
          <p14:tracePt t="12004" x="7218363" y="2143125"/>
          <p14:tracePt t="12020" x="7165975" y="2143125"/>
          <p14:tracePt t="12036" x="7123113" y="2143125"/>
          <p14:tracePt t="12053" x="7089775" y="2143125"/>
          <p14:tracePt t="12070" x="7054850" y="2143125"/>
          <p14:tracePt t="12086" x="7029450" y="2143125"/>
          <p14:tracePt t="12103" x="7011988" y="2143125"/>
          <p14:tracePt t="12120" x="6986588" y="2143125"/>
          <p14:tracePt t="12137" x="6961188" y="2151063"/>
          <p14:tracePt t="12154" x="6943725" y="2160588"/>
          <p14:tracePt t="12170" x="6926263" y="2168525"/>
          <p14:tracePt t="12186" x="6900863" y="2168525"/>
          <p14:tracePt t="12204" x="6865938" y="2185988"/>
          <p14:tracePt t="12220" x="6840538" y="2193925"/>
          <p14:tracePt t="12237" x="6815138" y="2203450"/>
          <p14:tracePt t="12253" x="6789738" y="2211388"/>
          <p14:tracePt t="12271" x="6772275" y="2211388"/>
          <p14:tracePt t="12287" x="6746875" y="2220913"/>
          <p14:tracePt t="12303" x="6721475" y="2228850"/>
          <p14:tracePt t="12320" x="6704013" y="2228850"/>
          <p14:tracePt t="12337" x="6669088" y="2228850"/>
          <p14:tracePt t="12353" x="6651625" y="2228850"/>
          <p14:tracePt t="12370" x="6635750" y="2228850"/>
          <p14:tracePt t="12387" x="6618288" y="2228850"/>
          <p14:tracePt t="12387" x="6608763" y="2228850"/>
          <p14:tracePt t="12404" x="6592888" y="2228850"/>
          <p14:tracePt t="12421" x="6575425" y="2228850"/>
          <p14:tracePt t="12437" x="6565900" y="2236788"/>
          <p14:tracePt t="12454" x="6550025" y="2236788"/>
          <p14:tracePt t="12471" x="6540500" y="2236788"/>
          <p14:tracePt t="12487" x="6532563" y="2236788"/>
          <p14:tracePt t="12504" x="6523038" y="2236788"/>
          <p14:tracePt t="12521" x="6515100" y="2236788"/>
          <p14:tracePt t="12538" x="6507163" y="2236788"/>
          <p14:tracePt t="12554" x="6497638" y="2236788"/>
          <p14:tracePt t="12571" x="6480175" y="2236788"/>
          <p14:tracePt t="12595" x="6472238" y="2236788"/>
          <p14:tracePt t="12619" x="6464300" y="2236788"/>
          <p14:tracePt t="12667" x="6454775" y="2236788"/>
          <p14:tracePt t="12683" x="6446838" y="2236788"/>
          <p14:tracePt t="12692" x="6437313" y="2236788"/>
          <p14:tracePt t="12708" x="6429375" y="2236788"/>
          <p14:tracePt t="12723" x="6421438" y="2236788"/>
          <p14:tracePt t="12738" x="6411913" y="2236788"/>
          <p14:tracePt t="12755" x="6386513" y="2228850"/>
          <p14:tracePt t="12771" x="6369050" y="2228850"/>
          <p14:tracePt t="12788" x="6351588" y="2228850"/>
          <p14:tracePt t="12805" x="6335713" y="2220913"/>
          <p14:tracePt t="12822" x="6308725" y="2211388"/>
          <p14:tracePt t="12838" x="6300788" y="2211388"/>
          <p14:tracePt t="12855" x="6292850" y="2211388"/>
          <p14:tracePt t="12871" x="6275388" y="2211388"/>
          <p14:tracePt t="12889" x="6265863" y="2211388"/>
          <p14:tracePt t="12905" x="6240463" y="2203450"/>
          <p14:tracePt t="12921" x="6215063" y="2193925"/>
          <p14:tracePt t="12938" x="6180138" y="2193925"/>
          <p14:tracePt t="12955" x="6129338" y="2178050"/>
          <p14:tracePt t="12972" x="6103938" y="2178050"/>
          <p14:tracePt t="12989" x="6069013" y="2178050"/>
          <p14:tracePt t="13005" x="6043613" y="2178050"/>
          <p14:tracePt t="13022" x="6018213" y="2178050"/>
          <p14:tracePt t="13038" x="5983288" y="2178050"/>
          <p14:tracePt t="13055" x="5957888" y="2178050"/>
          <p14:tracePt t="13072" x="5932488" y="2178050"/>
          <p14:tracePt t="13089" x="5915025" y="2178050"/>
          <p14:tracePt t="13105" x="5889625" y="2178050"/>
          <p14:tracePt t="13122" x="5854700" y="2178050"/>
          <p14:tracePt t="13139" x="5811838" y="2178050"/>
          <p14:tracePt t="13156" x="5743575" y="2178050"/>
          <p14:tracePt t="13172" x="5708650" y="2178050"/>
          <p14:tracePt t="13189" x="5675313" y="2178050"/>
          <p14:tracePt t="13205" x="5640388" y="2178050"/>
          <p14:tracePt t="13223" x="5607050" y="2178050"/>
          <p14:tracePt t="13239" x="5589588" y="2178050"/>
          <p14:tracePt t="13256" x="5580063" y="2178050"/>
          <p14:tracePt t="13272" x="5564188" y="2178050"/>
          <p14:tracePt t="13289" x="5554663" y="2178050"/>
          <p14:tracePt t="13305" x="5546725" y="2178050"/>
          <p14:tracePt t="13340" x="5537200" y="2178050"/>
          <p14:tracePt t="13348" x="5529263" y="2178050"/>
          <p14:tracePt t="13492" x="5537200" y="2178050"/>
          <p14:tracePt t="13516" x="5546725" y="2178050"/>
          <p14:tracePt t="13532" x="5554663" y="2178050"/>
          <p14:tracePt t="13547" x="5564188" y="2178050"/>
          <p14:tracePt t="13556" x="5572125" y="2178050"/>
          <p14:tracePt t="13571" x="5580063" y="2178050"/>
          <p14:tracePt t="13596" x="5589588" y="2178050"/>
          <p14:tracePt t="13612" x="5597525" y="2178050"/>
          <p14:tracePt t="13620" x="5607050" y="2178050"/>
          <p14:tracePt t="13636" x="5614988" y="2178050"/>
          <p14:tracePt t="13652" x="5622925" y="2178050"/>
          <p14:tracePt t="13668" x="5632450" y="2178050"/>
          <p14:tracePt t="13676" x="5640388" y="2178050"/>
          <p14:tracePt t="13691" x="5649913" y="2178050"/>
          <p14:tracePt t="13707" x="5657850" y="2185988"/>
          <p14:tracePt t="13723" x="5675313" y="2185988"/>
          <p14:tracePt t="13724" x="5692775" y="2185988"/>
          <p14:tracePt t="13740" x="5718175" y="2185988"/>
          <p14:tracePt t="13757" x="5743575" y="2185988"/>
          <p14:tracePt t="13775" x="5768975" y="2185988"/>
          <p14:tracePt t="13790" x="5803900" y="2185988"/>
          <p14:tracePt t="13807" x="5846763" y="2185988"/>
          <p14:tracePt t="13823" x="5907088" y="2185988"/>
          <p14:tracePt t="13841" x="5992813" y="2185988"/>
          <p14:tracePt t="13857" x="6103938" y="2193925"/>
          <p14:tracePt t="13874" x="6215063" y="2203450"/>
          <p14:tracePt t="13890" x="6308725" y="2211388"/>
          <p14:tracePt t="13908" x="6394450" y="2220913"/>
          <p14:tracePt t="13924" x="6437313" y="2220913"/>
          <p14:tracePt t="13941" x="6497638" y="2220913"/>
          <p14:tracePt t="13957" x="6565900" y="2220913"/>
          <p14:tracePt t="13974" x="6661150" y="2220913"/>
          <p14:tracePt t="13990" x="6772275" y="2220913"/>
          <p14:tracePt t="14007" x="6892925" y="2220913"/>
          <p14:tracePt t="14024" x="6961188" y="2220913"/>
          <p14:tracePt t="14041" x="7029450" y="2220913"/>
          <p14:tracePt t="14057" x="7107238" y="2228850"/>
          <p14:tracePt t="14074" x="7192963" y="2236788"/>
          <p14:tracePt t="14091" x="7294563" y="2246313"/>
          <p14:tracePt t="14108" x="7483475" y="2254250"/>
          <p14:tracePt t="14124" x="7621588" y="2263775"/>
          <p14:tracePt t="14141" x="7723188" y="2263775"/>
          <p14:tracePt t="14157" x="7793038" y="2263775"/>
          <p14:tracePt t="14175" x="7869238" y="2271713"/>
          <p14:tracePt t="14191" x="7929563" y="2289175"/>
          <p14:tracePt t="14208" x="7989888" y="2289175"/>
          <p14:tracePt t="14224" x="8093075" y="2289175"/>
          <p14:tracePt t="14242" x="8212138" y="2289175"/>
          <p14:tracePt t="14258" x="8289925" y="2289175"/>
          <p14:tracePt t="14274" x="8332788" y="2289175"/>
          <p14:tracePt t="14291" x="8375650" y="2297113"/>
          <p14:tracePt t="14292" x="8393113" y="2297113"/>
          <p14:tracePt t="14309" x="8408988" y="2297113"/>
          <p14:tracePt t="14325" x="8435975" y="2306638"/>
          <p14:tracePt t="14341" x="8451850" y="2306638"/>
          <p14:tracePt t="14358" x="8461375" y="2306638"/>
          <p14:tracePt t="14376" x="8478838" y="2306638"/>
          <p14:tracePt t="14391" x="8486775" y="2306638"/>
          <p14:tracePt t="14408" x="8504238" y="2306638"/>
          <p14:tracePt t="14425" x="8512175" y="2314575"/>
          <p14:tracePt t="14443" x="8521700" y="2314575"/>
          <p14:tracePt t="14458" x="8529638" y="2314575"/>
          <p14:tracePt t="14475" x="8537575" y="2314575"/>
          <p14:tracePt t="14492" x="8547100" y="2322513"/>
          <p14:tracePt t="14509" x="8555038" y="2322513"/>
          <p14:tracePt t="14532" x="8564563" y="2322513"/>
          <p14:tracePt t="14588" x="8572500" y="2322513"/>
          <p14:tracePt t="14612" x="8572500" y="2332038"/>
          <p14:tracePt t="14764" x="8572500" y="2339975"/>
          <p14:tracePt t="14820" x="8572500" y="2349500"/>
          <p14:tracePt t="14836" x="8572500" y="2357438"/>
          <p14:tracePt t="14852" x="8572500" y="2365375"/>
          <p14:tracePt t="14860" x="8564563" y="2365375"/>
          <p14:tracePt t="14876" x="8555038" y="2374900"/>
          <p14:tracePt t="14893" x="8547100" y="2382838"/>
          <p14:tracePt t="14910" x="8521700" y="2400300"/>
          <p14:tracePt t="14926" x="8486775" y="2417763"/>
          <p14:tracePt t="14943" x="8451850" y="2435225"/>
          <p14:tracePt t="14959" x="8408988" y="2460625"/>
          <p14:tracePt t="14977" x="8375650" y="2460625"/>
          <p14:tracePt t="14993" x="8350250" y="2468563"/>
          <p14:tracePt t="15009" x="8315325" y="2478088"/>
          <p14:tracePt t="15026" x="8289925" y="2486025"/>
          <p14:tracePt t="15043" x="8255000" y="2486025"/>
          <p14:tracePt t="15044" x="8237538" y="2486025"/>
          <p14:tracePt t="15060" x="8204200" y="2493963"/>
          <p14:tracePt t="15076" x="8169275" y="2493963"/>
          <p14:tracePt t="15093" x="8126413" y="2493963"/>
          <p14:tracePt t="15110" x="8093075" y="2493963"/>
          <p14:tracePt t="15126" x="8040688" y="2493963"/>
          <p14:tracePt t="15143" x="7989888" y="2493963"/>
          <p14:tracePt t="15160" x="7921625" y="2493963"/>
          <p14:tracePt t="15177" x="7835900" y="2503488"/>
          <p14:tracePt t="15193" x="7740650" y="2520950"/>
          <p14:tracePt t="15210" x="7654925" y="2528888"/>
          <p14:tracePt t="15226" x="7586663" y="2528888"/>
          <p14:tracePt t="15244" x="7508875" y="2528888"/>
          <p14:tracePt t="15260" x="7458075" y="2528888"/>
          <p14:tracePt t="15277" x="7407275" y="2528888"/>
          <p14:tracePt t="15293" x="7364413" y="2528888"/>
          <p14:tracePt t="15311" x="7321550" y="2528888"/>
          <p14:tracePt t="15327" x="7278688" y="2528888"/>
          <p14:tracePt t="15343" x="7243763" y="2528888"/>
          <p14:tracePt t="15360" x="7200900" y="2528888"/>
          <p14:tracePt t="15378" x="7158038" y="2546350"/>
          <p14:tracePt t="15394" x="7107238" y="2563813"/>
          <p14:tracePt t="15410" x="7072313" y="2579688"/>
          <p14:tracePt t="15428" x="7021513" y="2597150"/>
          <p14:tracePt t="15428" x="7004050" y="2606675"/>
          <p14:tracePt t="15445" x="6969125" y="2632075"/>
          <p14:tracePt t="15461" x="6908800" y="2657475"/>
          <p14:tracePt t="15477" x="6840538" y="2708275"/>
          <p14:tracePt t="15494" x="6772275" y="2768600"/>
          <p14:tracePt t="15511" x="6694488" y="2854325"/>
          <p14:tracePt t="15527" x="6651625" y="2922588"/>
          <p14:tracePt t="15544" x="6618288" y="2992438"/>
          <p14:tracePt t="15561" x="6592888" y="3051175"/>
          <p14:tracePt t="15578" x="6550025" y="3154363"/>
          <p14:tracePt t="15595" x="6489700" y="3275013"/>
          <p14:tracePt t="15611" x="6446838" y="3403600"/>
          <p14:tracePt t="15628" x="6378575" y="3557588"/>
          <p14:tracePt t="15645" x="6335713" y="3668713"/>
          <p14:tracePt t="15661" x="6292850" y="3789363"/>
          <p14:tracePt t="15678" x="6240463" y="3925888"/>
          <p14:tracePt t="15694" x="6197600" y="4054475"/>
          <p14:tracePt t="15712" x="6146800" y="4192588"/>
          <p14:tracePt t="15728" x="6078538" y="4354513"/>
          <p14:tracePt t="15744" x="6018213" y="4525963"/>
          <p14:tracePt t="15761" x="5965825" y="4672013"/>
          <p14:tracePt t="15778" x="5907088" y="4783138"/>
          <p14:tracePt t="15795" x="5864225" y="4868863"/>
          <p14:tracePt t="15811" x="5829300" y="4954588"/>
          <p14:tracePt t="15828" x="5751513" y="5100638"/>
          <p14:tracePt t="15846" x="5700713" y="5194300"/>
          <p14:tracePt t="15862" x="5640388" y="5307013"/>
          <p14:tracePt t="15878" x="5589588" y="5408613"/>
          <p14:tracePt t="15895" x="5537200" y="5494338"/>
          <p14:tracePt t="15912" x="5486400" y="5564188"/>
          <p14:tracePt t="15928" x="5461000" y="5622925"/>
          <p14:tracePt t="15945" x="5435600" y="5665788"/>
          <p14:tracePt t="15962" x="5418138" y="5692775"/>
          <p14:tracePt t="15979" x="5408613" y="5700713"/>
          <p14:tracePt t="15995" x="5400675" y="5718175"/>
          <p14:tracePt t="16012" x="5392738" y="5718175"/>
          <p14:tracePt t="16052" x="5392738" y="5726113"/>
          <p14:tracePt t="16068" x="5383213" y="5726113"/>
          <p14:tracePt t="16100" x="5383213" y="5735638"/>
          <p14:tracePt t="16140" x="5383213" y="5743575"/>
          <p14:tracePt t="16148" x="5375275" y="5743575"/>
          <p14:tracePt t="16162" x="5375275" y="5751513"/>
          <p14:tracePt t="16179" x="5375275" y="5761038"/>
          <p14:tracePt t="16196" x="5375275" y="5768975"/>
          <p14:tracePt t="16213" x="5375275" y="5786438"/>
          <p14:tracePt t="16229" x="5357813" y="5794375"/>
          <p14:tracePt t="16245" x="5357813" y="5803900"/>
          <p14:tracePt t="16268" x="5357813" y="5811838"/>
          <p14:tracePt t="16279" x="5349875" y="5811838"/>
          <p14:tracePt t="16332" x="5340350" y="5811838"/>
          <p14:tracePt t="16348" x="5340350" y="5803900"/>
          <p14:tracePt t="16356" x="5332413" y="5794375"/>
          <p14:tracePt t="16364" x="5322888" y="5786438"/>
          <p14:tracePt t="16380" x="5322888" y="5768975"/>
          <p14:tracePt t="16396" x="5289550" y="5726113"/>
          <p14:tracePt t="16413" x="5272088" y="5700713"/>
          <p14:tracePt t="16430" x="5237163" y="5665788"/>
          <p14:tracePt t="16446" x="5178425" y="5614988"/>
          <p14:tracePt t="16463" x="5118100" y="5564188"/>
          <p14:tracePt t="16479" x="5057775" y="5503863"/>
          <p14:tracePt t="16497" x="5014913" y="5478463"/>
          <p14:tracePt t="16513" x="4997450" y="5451475"/>
          <p14:tracePt t="16529" x="4979988" y="5443538"/>
          <p14:tracePt t="16546" x="4979988" y="5426075"/>
          <p14:tracePt t="16563" x="4979988" y="5418138"/>
          <p14:tracePt t="16580" x="4972050" y="5418138"/>
          <p14:tracePt t="16597" x="4937125" y="5400675"/>
          <p14:tracePt t="16613" x="4894263" y="5383213"/>
          <p14:tracePt t="16631" x="4860925" y="5365750"/>
          <p14:tracePt t="16646" x="4808538" y="5332413"/>
          <p14:tracePt t="16663" x="4740275" y="5297488"/>
          <p14:tracePt t="16680" x="4672013" y="5254625"/>
          <p14:tracePt t="16697" x="4586288" y="5203825"/>
          <p14:tracePt t="16713" x="4500563" y="5168900"/>
          <p14:tracePt t="16730" x="4422775" y="5135563"/>
          <p14:tracePt t="16747" x="4346575" y="5092700"/>
          <p14:tracePt t="16764" x="4217988" y="5040313"/>
          <p14:tracePt t="16780" x="4165600" y="5022850"/>
          <p14:tracePt t="16797" x="4106863" y="4989513"/>
          <p14:tracePt t="16813" x="4071938" y="4972050"/>
          <p14:tracePt t="16831" x="4046538" y="4964113"/>
          <p14:tracePt t="16847" x="4037013" y="4946650"/>
          <p14:tracePt t="16864" x="4029075" y="4937125"/>
          <p14:tracePt t="16880" x="4029075" y="4929188"/>
          <p14:tracePt t="16898" x="4029075" y="4921250"/>
          <p14:tracePt t="16914" x="4029075" y="4911725"/>
          <p14:tracePt t="16930" x="4029075" y="4903788"/>
          <p14:tracePt t="16947" x="4037013" y="4894263"/>
          <p14:tracePt t="16965" x="4054475" y="4894263"/>
          <p14:tracePt t="16980" x="4079875" y="4894263"/>
          <p14:tracePt t="16998" x="4140200" y="4903788"/>
          <p14:tracePt t="17014" x="4243388" y="4946650"/>
          <p14:tracePt t="17031" x="4389438" y="5032375"/>
          <p14:tracePt t="17047" x="4560888" y="5143500"/>
          <p14:tracePt t="17064" x="4740275" y="5264150"/>
          <p14:tracePt t="17081" x="4921250" y="5392738"/>
          <p14:tracePt t="17098" x="5057775" y="5494338"/>
          <p14:tracePt t="17114" x="5135563" y="5554663"/>
          <p14:tracePt t="17131" x="5160963" y="5589588"/>
          <p14:tracePt t="17147" x="5178425" y="5607050"/>
          <p14:tracePt t="17165" x="5211763" y="5632450"/>
          <p14:tracePt t="17181" x="5229225" y="5640388"/>
          <p14:tracePt t="17300" x="5221288" y="5640388"/>
          <p14:tracePt t="17309" x="5211763" y="5622925"/>
          <p14:tracePt t="17316" x="5194300" y="5607050"/>
          <p14:tracePt t="17331" x="5168900" y="5589588"/>
          <p14:tracePt t="17348" x="5049838" y="5451475"/>
          <p14:tracePt t="17365" x="4954588" y="5365750"/>
          <p14:tracePt t="17382" x="4868863" y="5289550"/>
          <p14:tracePt t="17398" x="4808538" y="5229225"/>
          <p14:tracePt t="17415" x="4732338" y="5168900"/>
          <p14:tracePt t="17431" x="4629150" y="5092700"/>
          <p14:tracePt t="17449" x="4525963" y="5006975"/>
          <p14:tracePt t="17465" x="4449763" y="4946650"/>
          <p14:tracePt t="17482" x="4389438" y="4911725"/>
          <p14:tracePt t="17498" x="4354513" y="4886325"/>
          <p14:tracePt t="17516" x="4329113" y="4860925"/>
          <p14:tracePt t="17532" x="4303713" y="4843463"/>
          <p14:tracePt t="17548" x="4294188" y="4843463"/>
          <p14:tracePt t="17589" x="4303713" y="4843463"/>
          <p14:tracePt t="17597" x="4311650" y="4843463"/>
          <p14:tracePt t="17605" x="4329113" y="4843463"/>
          <p14:tracePt t="17615" x="4354513" y="4843463"/>
          <p14:tracePt t="17632" x="4432300" y="4868863"/>
          <p14:tracePt t="17649" x="4535488" y="4929188"/>
          <p14:tracePt t="17666" x="4664075" y="4997450"/>
          <p14:tracePt t="17682" x="4826000" y="5083175"/>
          <p14:tracePt t="17699" x="4997450" y="5160963"/>
          <p14:tracePt t="17716" x="5108575" y="5211763"/>
          <p14:tracePt t="17733" x="5221288" y="5272088"/>
          <p14:tracePt t="17749" x="5254625" y="5297488"/>
          <p14:tracePt t="17766" x="5264150" y="5307013"/>
          <p14:tracePt t="17782" x="5272088" y="5314950"/>
          <p14:tracePt t="18557" x="5272088" y="5322888"/>
          <p14:tracePt t="18573" x="5272088" y="5332413"/>
          <p14:tracePt t="18589" x="5272088" y="5340350"/>
          <p14:tracePt t="18605" x="5272088" y="5349875"/>
          <p14:tracePt t="18621" x="5272088" y="5357813"/>
          <p14:tracePt t="18645" x="5272088" y="5365750"/>
          <p14:tracePt t="18669" x="5272088" y="5375275"/>
          <p14:tracePt t="18677" x="5272088" y="5383213"/>
          <p14:tracePt t="18701" x="5272088" y="5392738"/>
          <p14:tracePt t="18733" x="5272088" y="5400675"/>
          <p14:tracePt t="18749" x="5272088" y="5408613"/>
          <p14:tracePt t="18757" x="5272088" y="5418138"/>
          <p14:tracePt t="18781" x="5272088" y="5426075"/>
          <p14:tracePt t="18805" x="5272088" y="5435600"/>
          <p14:tracePt t="18829" x="5280025" y="5435600"/>
          <p14:tracePt t="18853" x="5280025" y="5443538"/>
          <p14:tracePt t="18861" x="5280025" y="5451475"/>
          <p14:tracePt t="18885" x="5280025" y="5461000"/>
          <p14:tracePt t="18941" x="5280025" y="5468938"/>
          <p14:tracePt t="18957" x="5280025" y="5478463"/>
          <p14:tracePt t="18981" x="5272088" y="5478463"/>
          <p14:tracePt t="18997" x="5264150" y="5478463"/>
          <p14:tracePt t="19005" x="5254625" y="5478463"/>
          <p14:tracePt t="19018" x="5246688" y="5478463"/>
          <p14:tracePt t="19036" x="5229225" y="5478463"/>
          <p14:tracePt t="19052" x="5211763" y="5461000"/>
          <p14:tracePt t="19069" x="5194300" y="5451475"/>
          <p14:tracePt t="19086" x="5178425" y="5435600"/>
          <p14:tracePt t="19103" x="5168900" y="5426075"/>
          <p14:tracePt t="19119" x="5151438" y="5408613"/>
          <p14:tracePt t="19135" x="5143500" y="5392738"/>
          <p14:tracePt t="19152" x="5135563" y="5375275"/>
          <p14:tracePt t="19169" x="5126038" y="5357813"/>
          <p14:tracePt t="19185" x="5118100" y="5322888"/>
          <p14:tracePt t="19202" x="5108575" y="5297488"/>
          <p14:tracePt t="19219" x="5100638" y="5264150"/>
          <p14:tracePt t="19236" x="5092700" y="5229225"/>
          <p14:tracePt t="19237" x="5092700" y="5211763"/>
          <p14:tracePt t="19252" x="5092700" y="5194300"/>
          <p14:tracePt t="19254" x="5092700" y="5178425"/>
          <p14:tracePt t="19269" x="5092700" y="5160963"/>
          <p14:tracePt t="19286" x="5092700" y="5135563"/>
          <p14:tracePt t="19303" x="5108575" y="5118100"/>
          <p14:tracePt t="19319" x="5126038" y="5108575"/>
          <p14:tracePt t="19336" x="5143500" y="5092700"/>
          <p14:tracePt t="19353" x="5160963" y="5083175"/>
          <p14:tracePt t="19370" x="5168900" y="5083175"/>
          <p14:tracePt t="19386" x="5186363" y="5083175"/>
          <p14:tracePt t="19403" x="5194300" y="5083175"/>
          <p14:tracePt t="19419" x="5211763" y="5083175"/>
          <p14:tracePt t="19437" x="5221288" y="5083175"/>
          <p14:tracePt t="19453" x="5221288" y="5092700"/>
          <p14:tracePt t="19469" x="5221288" y="5100638"/>
          <p14:tracePt t="19486" x="5221288" y="5108575"/>
          <p14:tracePt t="19525" x="5203825" y="5108575"/>
          <p14:tracePt t="19533" x="5194300" y="5118100"/>
          <p14:tracePt t="19542" x="5178425" y="5118100"/>
          <p14:tracePt t="19553" x="5160963" y="5118100"/>
          <p14:tracePt t="19570" x="5118100" y="5118100"/>
          <p14:tracePt t="19586" x="5075238" y="5118100"/>
          <p14:tracePt t="19603" x="5022850" y="5118100"/>
          <p14:tracePt t="19620" x="4911725" y="5100638"/>
          <p14:tracePt t="19637" x="4543425" y="4989513"/>
          <p14:tracePt t="19654" x="4311650" y="4929188"/>
          <p14:tracePt t="19670" x="4157663" y="4886325"/>
          <p14:tracePt t="19686" x="4089400" y="4860925"/>
          <p14:tracePt t="19704" x="4064000" y="4851400"/>
          <p14:tracePt t="19941" x="4064000" y="4843463"/>
          <p14:tracePt t="19973" x="4064000" y="4835525"/>
          <p14:tracePt t="19997" x="4064000" y="4826000"/>
          <p14:tracePt t="20005" x="4071938" y="4826000"/>
          <p14:tracePt t="20029" x="4079875" y="4818063"/>
          <p14:tracePt t="20037" x="4089400" y="4808538"/>
          <p14:tracePt t="20045" x="4089400" y="4800600"/>
          <p14:tracePt t="20054" x="4097338" y="4783138"/>
          <p14:tracePt t="20071" x="4114800" y="4749800"/>
          <p14:tracePt t="20087" x="4114800" y="4697413"/>
          <p14:tracePt t="20105" x="4122738" y="4611688"/>
          <p14:tracePt t="20121" x="4132263" y="4508500"/>
          <p14:tracePt t="20138" x="4132263" y="4371975"/>
          <p14:tracePt t="20154" x="4132263" y="4175125"/>
          <p14:tracePt t="20172" x="4132263" y="3968750"/>
          <p14:tracePt t="20188" x="4114800" y="3763963"/>
          <p14:tracePt t="20204" x="4114800" y="3575050"/>
          <p14:tracePt t="20221" x="4114800" y="3335338"/>
          <p14:tracePt t="20238" x="4122738" y="3206750"/>
          <p14:tracePt t="20254" x="4149725" y="3103563"/>
          <p14:tracePt t="20272" x="4175125" y="3043238"/>
          <p14:tracePt t="20288" x="4192588" y="2992438"/>
          <p14:tracePt t="20305" x="4217988" y="2965450"/>
          <p14:tracePt t="20321" x="4225925" y="2949575"/>
          <p14:tracePt t="20338" x="4251325" y="2932113"/>
          <p14:tracePt t="20355" x="4311650" y="2914650"/>
          <p14:tracePt t="20372" x="4389438" y="2879725"/>
          <p14:tracePt t="20388" x="4508500" y="2854325"/>
          <p14:tracePt t="20405" x="4706938" y="2803525"/>
          <p14:tracePt t="20422" x="4808538" y="2760663"/>
          <p14:tracePt t="20439" x="4878388" y="2725738"/>
          <p14:tracePt t="20455" x="4921250" y="2692400"/>
          <p14:tracePt t="20472" x="4954588" y="2665413"/>
          <p14:tracePt t="20488" x="4997450" y="2622550"/>
          <p14:tracePt t="20506" x="5032375" y="2554288"/>
          <p14:tracePt t="20522" x="5075238" y="2460625"/>
          <p14:tracePt t="20539" x="5108575" y="2382838"/>
          <p14:tracePt t="20555" x="5118100" y="2314575"/>
          <p14:tracePt t="20572" x="5118100" y="2271713"/>
          <p14:tracePt t="20573" x="5118100" y="2246313"/>
          <p14:tracePt t="20588" x="5118100" y="2228850"/>
          <p14:tracePt t="20606" x="5118100" y="2178050"/>
          <p14:tracePt t="20622" x="5108575" y="2160588"/>
          <p14:tracePt t="20640" x="5100638" y="2135188"/>
          <p14:tracePt t="20655" x="5075238" y="2117725"/>
          <p14:tracePt t="20672" x="5032375" y="2092325"/>
          <p14:tracePt t="20689" x="4979988" y="2065338"/>
          <p14:tracePt t="20706" x="4937125" y="2039938"/>
          <p14:tracePt t="20722" x="4894263" y="2006600"/>
          <p14:tracePt t="20739" x="4843463" y="1911350"/>
          <p14:tracePt t="20756" x="4792663" y="1792288"/>
          <p14:tracePt t="20773" x="4732338" y="1593850"/>
          <p14:tracePt t="20789" x="4722813" y="1560513"/>
          <p14:tracePt t="20806" x="4722813" y="1500188"/>
          <p14:tracePt t="20822" x="4740275" y="1482725"/>
          <p14:tracePt t="20840" x="4740275" y="1474788"/>
          <p14:tracePt t="20856" x="4757738" y="1465263"/>
          <p14:tracePt t="20877" x="4757738" y="1474788"/>
          <p14:tracePt t="20893" x="4757738" y="1482725"/>
          <p14:tracePt t="20906" x="4749800" y="1482725"/>
          <p14:tracePt t="20922" x="4740275" y="1482725"/>
          <p14:tracePt t="20942" x="4740275" y="1474788"/>
          <p14:tracePt t="20957" x="4740275" y="1465263"/>
          <p14:tracePt t="20973" x="4740275" y="1449388"/>
          <p14:tracePt t="20990" x="4740275" y="1422400"/>
          <p14:tracePt t="21006" x="4697413" y="1336675"/>
          <p14:tracePt t="21023" x="4603750" y="1235075"/>
          <p14:tracePt t="21040" x="4535488" y="1174750"/>
          <p14:tracePt t="21056" x="4508500" y="1149350"/>
          <p14:tracePt t="21073" x="4500563" y="1139825"/>
          <p14:tracePt t="21150" x="4500563" y="1149350"/>
          <p14:tracePt t="21165" x="4500563" y="1157288"/>
          <p14:tracePt t="21182" x="4500563" y="1165225"/>
          <p14:tracePt t="21205" x="4500563" y="1174750"/>
          <p14:tracePt t="21222" x="4492625" y="1174750"/>
          <p14:tracePt t="21278" x="4492625" y="1182688"/>
          <p14:tracePt t="21285" x="4483100" y="1182688"/>
          <p14:tracePt t="21325" x="4475163" y="1182688"/>
          <p14:tracePt t="21333" x="4475163" y="1192213"/>
          <p14:tracePt t="21358" x="4475163" y="1200150"/>
          <p14:tracePt t="21366" x="4465638" y="1200150"/>
          <p14:tracePt t="21390" x="4457700" y="1200150"/>
          <p14:tracePt t="21397" x="4457700" y="1208088"/>
          <p14:tracePt t="21414" x="4449763" y="1217613"/>
          <p14:tracePt t="21430" x="4440238" y="1217613"/>
          <p14:tracePt t="21441" x="4432300" y="1225550"/>
          <p14:tracePt t="21457" x="4422775" y="1225550"/>
          <p14:tracePt t="21474" x="4397375" y="1225550"/>
          <p14:tracePt t="21490" x="4371975" y="1225550"/>
          <p14:tracePt t="21508" x="4337050" y="1225550"/>
          <p14:tracePt t="21524" x="4303713" y="1225550"/>
          <p14:tracePt t="21542" x="4251325" y="1225550"/>
          <p14:tracePt t="21557" x="4225925" y="1225550"/>
          <p14:tracePt t="21575" x="4200525" y="1225550"/>
          <p14:tracePt t="21591" x="4165600" y="1225550"/>
          <p14:tracePt t="21607" x="4114800" y="1225550"/>
          <p14:tracePt t="21626" x="4054475" y="1225550"/>
          <p14:tracePt t="21642" x="3986213" y="1225550"/>
          <p14:tracePt t="21658" x="3935413" y="1225550"/>
          <p14:tracePt t="21674" x="3892550" y="1225550"/>
          <p14:tracePt t="21691" x="3849688" y="1225550"/>
          <p14:tracePt t="21709" x="3832225" y="1225550"/>
          <p14:tracePt t="21725" x="3814763" y="1225550"/>
          <p14:tracePt t="21743" x="3797300" y="1225550"/>
          <p14:tracePt t="21790" x="3789363" y="1225550"/>
          <p14:tracePt t="21806" x="3779838" y="1225550"/>
          <p14:tracePt t="21822" x="3771900" y="1225550"/>
          <p14:tracePt t="21830" x="3763963" y="1225550"/>
          <p14:tracePt t="21841" x="3746500" y="1235075"/>
          <p14:tracePt t="21858" x="3711575" y="1243013"/>
          <p14:tracePt t="21875" x="3678238" y="1250950"/>
          <p14:tracePt t="21891" x="3635375" y="1250950"/>
          <p14:tracePt t="21908" x="3617913" y="1250950"/>
          <p14:tracePt t="21925" x="3582988" y="1260475"/>
          <p14:tracePt t="21942" x="3532188" y="1268413"/>
          <p14:tracePt t="21959" x="3497263" y="1268413"/>
          <p14:tracePt t="21975" x="3463925" y="1268413"/>
          <p14:tracePt t="21992" x="3411538" y="1268413"/>
          <p14:tracePt t="22009" x="3368675" y="1268413"/>
          <p14:tracePt t="22025" x="3317875" y="1268413"/>
          <p14:tracePt t="22042" x="3275013" y="1285875"/>
          <p14:tracePt t="22058" x="3232150" y="1293813"/>
          <p14:tracePt t="22076" x="3214688" y="1293813"/>
          <p14:tracePt t="22092" x="3197225" y="1293813"/>
          <p14:tracePt t="22109" x="3179763" y="1293813"/>
          <p14:tracePt t="22126" x="3163888" y="1293813"/>
          <p14:tracePt t="22143" x="3146425" y="1293813"/>
          <p14:tracePt t="22159" x="3128963" y="1293813"/>
          <p14:tracePt t="22176" x="3111500" y="1293813"/>
          <p14:tracePt t="22193" x="3068638" y="1293813"/>
          <p14:tracePt t="22210" x="3043238" y="1293813"/>
          <p14:tracePt t="22226" x="3017838" y="1293813"/>
          <p14:tracePt t="22242" x="2982913" y="1293813"/>
          <p14:tracePt t="22259" x="2965450" y="1293813"/>
          <p14:tracePt t="22277" x="2957513" y="1293813"/>
          <p14:tracePt t="22292" x="2949575" y="1293813"/>
          <p14:tracePt t="22326" x="2940050" y="1293813"/>
          <p14:tracePt t="22334" x="2932113" y="1293813"/>
          <p14:tracePt t="22350" x="2922588" y="1293813"/>
          <p14:tracePt t="22366" x="2914650" y="1293813"/>
          <p14:tracePt t="22382" x="2906713" y="1293813"/>
          <p14:tracePt t="22393" x="2897188" y="1293813"/>
          <p14:tracePt t="22410" x="2889250" y="1293813"/>
          <p14:tracePt t="22426" x="2871788" y="1293813"/>
          <p14:tracePt t="22443" x="2828925" y="1293813"/>
          <p14:tracePt t="22460" x="2768600" y="1293813"/>
          <p14:tracePt t="22477" x="2708275" y="1293813"/>
          <p14:tracePt t="22493" x="2665413" y="1293813"/>
          <p14:tracePt t="22510" x="2597150" y="1293813"/>
          <p14:tracePt t="22527" x="2571750" y="1293813"/>
          <p14:tracePt t="22544" x="2536825" y="1293813"/>
          <p14:tracePt t="22560" x="2511425" y="1293813"/>
          <p14:tracePt t="22576" x="2478088" y="1293813"/>
          <p14:tracePt t="22593" x="2451100" y="1293813"/>
          <p14:tracePt t="22610" x="2435225" y="1293813"/>
          <p14:tracePt t="22626" x="2417763" y="1293813"/>
          <p14:tracePt t="22643" x="2408238" y="1293813"/>
          <p14:tracePt t="22660" x="2400300" y="1293813"/>
          <p14:tracePt t="22677" x="2374900" y="1293813"/>
          <p14:tracePt t="22678" x="2365375" y="1293813"/>
          <p14:tracePt t="22693" x="2357438" y="1293813"/>
          <p14:tracePt t="22710" x="2306638" y="1293813"/>
          <p14:tracePt t="22727" x="2271713" y="1293813"/>
          <p14:tracePt t="22744" x="2228850" y="1293813"/>
          <p14:tracePt t="22760" x="2193925" y="1293813"/>
          <p14:tracePt t="22777" x="2160588" y="1293813"/>
          <p14:tracePt t="22794" x="2117725" y="1293813"/>
          <p14:tracePt t="22811" x="2074863" y="1293813"/>
          <p14:tracePt t="22827" x="2032000" y="1293813"/>
          <p14:tracePt t="22844" x="1989138" y="1293813"/>
          <p14:tracePt t="22860" x="1963738" y="1293813"/>
          <p14:tracePt t="22879" x="1903413" y="1293813"/>
          <p14:tracePt t="22894" x="1868488" y="1293813"/>
          <p14:tracePt t="22910" x="1843088" y="1293813"/>
          <p14:tracePt t="22927" x="1808163" y="1293813"/>
          <p14:tracePt t="22945" x="1782763" y="1293813"/>
          <p14:tracePt t="22961" x="1757363" y="1293813"/>
          <p14:tracePt t="22978" x="1722438" y="1293813"/>
          <p14:tracePt t="22994" x="1706563" y="1293813"/>
          <p14:tracePt t="23011" x="1697038" y="1293813"/>
          <p14:tracePt t="23027" x="1689100" y="1293813"/>
          <p14:tracePt t="23142" x="1697038" y="1293813"/>
          <p14:tracePt t="23158" x="1706563" y="1293813"/>
          <p14:tracePt t="23166" x="1714500" y="1293813"/>
          <p14:tracePt t="23178" x="1722438" y="1293813"/>
          <p14:tracePt t="23195" x="1774825" y="1293813"/>
          <p14:tracePt t="23212" x="1868488" y="1303338"/>
          <p14:tracePt t="23228" x="1997075" y="1311275"/>
          <p14:tracePt t="23245" x="2143125" y="1328738"/>
          <p14:tracePt t="23261" x="2306638" y="1336675"/>
          <p14:tracePt t="23262" x="2400300" y="1346200"/>
          <p14:tracePt t="23279" x="2571750" y="1363663"/>
          <p14:tracePt t="23295" x="2735263" y="1379538"/>
          <p14:tracePt t="23311" x="2871788" y="1389063"/>
          <p14:tracePt t="23328" x="2992438" y="1397000"/>
          <p14:tracePt t="23345" x="3086100" y="1422400"/>
          <p14:tracePt t="23361" x="3163888" y="1439863"/>
          <p14:tracePt t="23378" x="3232150" y="1457325"/>
          <p14:tracePt t="23395" x="3308350" y="1474788"/>
          <p14:tracePt t="23412" x="3411538" y="1492250"/>
          <p14:tracePt t="23428" x="3506788" y="1500188"/>
          <p14:tracePt t="23445" x="3608388" y="1517650"/>
          <p14:tracePt t="23446" x="3660775" y="1525588"/>
          <p14:tracePt t="23462" x="3754438" y="1535113"/>
          <p14:tracePt t="23479" x="3822700" y="1535113"/>
          <p14:tracePt t="23495" x="3883025" y="1543050"/>
          <p14:tracePt t="23512" x="3960813" y="1560513"/>
          <p14:tracePt t="23528" x="4054475" y="1568450"/>
          <p14:tracePt t="23546" x="4149725" y="1577975"/>
          <p14:tracePt t="23562" x="4243388" y="1577975"/>
          <p14:tracePt t="23579" x="4346575" y="1577975"/>
          <p14:tracePt t="23595" x="4422775" y="1577975"/>
          <p14:tracePt t="23613" x="4475163" y="1577975"/>
          <p14:tracePt t="23629" x="4518025" y="1577975"/>
          <p14:tracePt t="23646" x="4560888" y="1577975"/>
          <p14:tracePt t="23646" x="4586288" y="1577975"/>
          <p14:tracePt t="23662" x="4646613" y="1577975"/>
          <p14:tracePt t="23680" x="4697413" y="1577975"/>
          <p14:tracePt t="23696" x="4740275" y="1577975"/>
          <p14:tracePt t="23712" x="4765675" y="1577975"/>
          <p14:tracePt t="23729" x="4783138" y="1577975"/>
          <p14:tracePt t="23746" x="4792663" y="1577975"/>
          <p14:tracePt t="23762" x="4808538" y="1577975"/>
          <p14:tracePt t="24198" x="4800600" y="1577975"/>
          <p14:tracePt t="24214" x="4792663" y="1577975"/>
          <p14:tracePt t="24230" x="4775200" y="1577975"/>
          <p14:tracePt t="24238" x="4765675" y="1577975"/>
          <p14:tracePt t="24247" x="4749800" y="1577975"/>
          <p14:tracePt t="24264" x="4722813" y="1577975"/>
          <p14:tracePt t="24281" x="4697413" y="1577975"/>
          <p14:tracePt t="24297" x="4679950" y="1577975"/>
          <p14:tracePt t="24314" x="4672013" y="1577975"/>
          <p14:tracePt t="24330" x="4654550" y="1585913"/>
          <p14:tracePt t="24348" x="4637088" y="1593850"/>
          <p14:tracePt t="24364" x="4594225" y="1593850"/>
          <p14:tracePt t="24380" x="4560888" y="1593850"/>
          <p14:tracePt t="24397" x="4525963" y="1593850"/>
          <p14:tracePt t="24415" x="4483100" y="1593850"/>
          <p14:tracePt t="24431" x="4465638" y="1593850"/>
          <p14:tracePt t="24448" x="4449763" y="1593850"/>
          <p14:tracePt t="24464" x="4440238" y="1593850"/>
          <p14:tracePt t="24482" x="4432300" y="1593850"/>
          <p14:tracePt t="24497" x="4406900" y="1593850"/>
          <p14:tracePt t="24514" x="4379913" y="1593850"/>
          <p14:tracePt t="24531" x="4371975" y="1593850"/>
          <p14:tracePt t="24548" x="4354513" y="1593850"/>
          <p14:tracePt t="24564" x="4346575" y="1593850"/>
          <p14:tracePt t="24581" x="4337050" y="1593850"/>
          <p14:tracePt t="24598" x="4329113" y="1593850"/>
          <p14:tracePt t="24616" x="4321175" y="1593850"/>
          <p14:tracePt t="24631" x="4311650" y="1593850"/>
          <p14:tracePt t="24648" x="4303713" y="1593850"/>
          <p14:tracePt t="24664" x="4294188" y="1593850"/>
          <p14:tracePt t="24682" x="4286250" y="1593850"/>
          <p14:tracePt t="24698" x="4260850" y="1593850"/>
          <p14:tracePt t="24715" x="4243388" y="1593850"/>
          <p14:tracePt t="24731" x="4217988" y="1593850"/>
          <p14:tracePt t="24749" x="4192588" y="1593850"/>
          <p14:tracePt t="24765" x="4157663" y="1593850"/>
          <p14:tracePt t="24767" x="4149725" y="1593850"/>
          <p14:tracePt t="24782" x="4140200" y="1593850"/>
          <p14:tracePt t="24799" x="4097338" y="1593850"/>
          <p14:tracePt t="24816" x="4064000" y="1593850"/>
          <p14:tracePt t="24832" x="4021138" y="1593850"/>
          <p14:tracePt t="24848" x="3978275" y="1593850"/>
          <p14:tracePt t="24865" x="3935413" y="1593850"/>
          <p14:tracePt t="24882" x="3900488" y="1593850"/>
          <p14:tracePt t="24898" x="3875088" y="1593850"/>
          <p14:tracePt t="24915" x="3865563" y="1593850"/>
          <p14:tracePt t="24932" x="3849688" y="1593850"/>
          <p14:tracePt t="24949" x="3840163" y="1593850"/>
          <p14:tracePt t="24965" x="3814763" y="1593850"/>
          <p14:tracePt t="24982" x="3797300" y="1593850"/>
          <p14:tracePt t="24982" x="3779838" y="1593850"/>
          <p14:tracePt t="24999" x="3771900" y="1593850"/>
          <p14:tracePt t="25016" x="3754438" y="1593850"/>
          <p14:tracePt t="25032" x="3746500" y="1593850"/>
          <p14:tracePt t="25048" x="3736975" y="1593850"/>
          <p14:tracePt t="25070" x="3729038" y="1593850"/>
          <p14:tracePt t="25871" x="3721100" y="1593850"/>
          <p14:tracePt t="25903" x="3711575" y="1593850"/>
          <p14:tracePt t="25919" x="3703638" y="1593850"/>
          <p14:tracePt t="25935" x="3694113" y="1593850"/>
          <p14:tracePt t="25943" x="3686175" y="1593850"/>
          <p14:tracePt t="25951" x="3678238" y="1593850"/>
          <p14:tracePt t="25967" x="3660775" y="1603375"/>
          <p14:tracePt t="25984" x="3608388" y="1611313"/>
          <p14:tracePt t="26001" x="3532188" y="1611313"/>
          <p14:tracePt t="26018" x="3446463" y="1611313"/>
          <p14:tracePt t="26034" x="3394075" y="1611313"/>
          <p14:tracePt t="26051" x="3351213" y="1611313"/>
          <p14:tracePt t="26068" x="3325813" y="1611313"/>
          <p14:tracePt t="26085" x="3300413" y="1611313"/>
          <p14:tracePt t="26101" x="3292475" y="1611313"/>
          <p14:tracePt t="26117" x="3282950" y="1611313"/>
          <p14:tracePt t="26134" x="3257550" y="1611313"/>
          <p14:tracePt t="26152" x="3240088" y="1611313"/>
          <p14:tracePt t="26168" x="3222625" y="1611313"/>
          <p14:tracePt t="26184" x="3214688" y="1611313"/>
          <p14:tracePt t="26201" x="3197225" y="1611313"/>
          <p14:tracePt t="26218" x="3189288" y="1611313"/>
          <p14:tracePt t="26234" x="3171825" y="1611313"/>
          <p14:tracePt t="26251" x="3163888" y="1611313"/>
          <p14:tracePt t="26268" x="3154363" y="1611313"/>
          <p14:tracePt t="26285" x="3136900" y="1611313"/>
          <p14:tracePt t="26301" x="3128963" y="1611313"/>
          <p14:tracePt t="26335" x="3121025" y="1611313"/>
          <p14:tracePt t="26399" x="3111500" y="1611313"/>
          <p14:tracePt t="26423" x="3103563" y="1611313"/>
          <p14:tracePt t="26447" x="3094038" y="1611313"/>
          <p14:tracePt t="26511" x="3086100" y="1611313"/>
          <p14:tracePt t="26527" x="3078163" y="1611313"/>
          <p14:tracePt t="26535" x="3068638" y="1611313"/>
          <p14:tracePt t="26551" x="3060700" y="1611313"/>
          <p14:tracePt t="26567" x="3051175" y="1611313"/>
          <p14:tracePt t="26583" x="3035300" y="1611313"/>
          <p14:tracePt t="26591" x="3017838" y="1611313"/>
          <p14:tracePt t="26603" x="3000375" y="1611313"/>
          <p14:tracePt t="26619" x="2965450" y="1603375"/>
          <p14:tracePt t="26635" x="2932113" y="1603375"/>
          <p14:tracePt t="26653" x="2897188" y="1603375"/>
          <p14:tracePt t="26669" x="2871788" y="1603375"/>
          <p14:tracePt t="26685" x="2854325" y="1603375"/>
          <p14:tracePt t="26702" x="2836863" y="1603375"/>
          <p14:tracePt t="26720" x="2820988" y="1603375"/>
          <p14:tracePt t="26736" x="2803525" y="1603375"/>
          <p14:tracePt t="26753" x="2786063" y="1603375"/>
          <p14:tracePt t="26769" x="2768600" y="1603375"/>
          <p14:tracePt t="26786" x="2743200" y="1603375"/>
          <p14:tracePt t="26803" x="2725738" y="1603375"/>
          <p14:tracePt t="26819" x="2708275" y="1603375"/>
          <p14:tracePt t="26836" x="2674938" y="1603375"/>
          <p14:tracePt t="26853" x="2649538" y="1603375"/>
          <p14:tracePt t="26869" x="2622550" y="1603375"/>
          <p14:tracePt t="26886" x="2606675" y="1603375"/>
          <p14:tracePt t="26903" x="2579688" y="1603375"/>
          <p14:tracePt t="26920" x="2571750" y="1603375"/>
          <p14:tracePt t="26936" x="2554288" y="1603375"/>
          <p14:tracePt t="26953" x="2546350" y="1603375"/>
          <p14:tracePt t="26970" x="2528888" y="1603375"/>
          <p14:tracePt t="26987" x="2520950" y="1603375"/>
          <p14:tracePt t="27087" x="2511425" y="1603375"/>
          <p14:tracePt t="27111" x="2503488" y="1603375"/>
          <p14:tracePt t="27127" x="2493963" y="1603375"/>
          <p14:tracePt t="27159" x="2486025" y="1603375"/>
          <p14:tracePt t="27175" x="2478088" y="1603375"/>
          <p14:tracePt t="27191" x="2468563" y="1603375"/>
          <p14:tracePt t="27199" x="2460625" y="1603375"/>
          <p14:tracePt t="27215" x="2451100" y="1603375"/>
          <p14:tracePt t="27231" x="2443163" y="1603375"/>
          <p14:tracePt t="27247" x="2425700" y="1603375"/>
          <p14:tracePt t="27255" x="2408238" y="1603375"/>
          <p14:tracePt t="27270" x="2400300" y="1603375"/>
          <p14:tracePt t="27287" x="2357438" y="1603375"/>
          <p14:tracePt t="27304" x="2322513" y="1603375"/>
          <p14:tracePt t="27321" x="2306638" y="1603375"/>
          <p14:tracePt t="27337" x="2279650" y="1603375"/>
          <p14:tracePt t="27354" x="2271713" y="1603375"/>
          <p14:tracePt t="27371" x="2263775" y="1603375"/>
          <p14:tracePt t="27387" x="2254250" y="1603375"/>
          <p14:tracePt t="27404" x="2236788" y="1603375"/>
          <p14:tracePt t="27421" x="2220913" y="1603375"/>
          <p14:tracePt t="27438" x="2203450" y="1603375"/>
          <p14:tracePt t="27439" x="2185988" y="1603375"/>
          <p14:tracePt t="27455" x="2168525" y="1603375"/>
          <p14:tracePt t="27471" x="2151063" y="1603375"/>
          <p14:tracePt t="27488" x="2135188" y="1603375"/>
          <p14:tracePt t="27505" x="2117725" y="1603375"/>
          <p14:tracePt t="27521" x="2100263" y="1603375"/>
          <p14:tracePt t="27538" x="2082800" y="1603375"/>
          <p14:tracePt t="27554" x="2057400" y="1603375"/>
          <p14:tracePt t="27571" x="2049463" y="1603375"/>
          <p14:tracePt t="27588" x="2032000" y="1611313"/>
          <p14:tracePt t="27604" x="2022475" y="1611313"/>
          <p14:tracePt t="27621" x="2006600" y="1611313"/>
          <p14:tracePt t="27639" x="1979613" y="1611313"/>
          <p14:tracePt t="27654" x="1971675" y="1611313"/>
          <p14:tracePt t="27671" x="1946275" y="1611313"/>
          <p14:tracePt t="27688" x="1936750" y="1611313"/>
          <p14:tracePt t="27711" x="1928813" y="1611313"/>
          <p14:tracePt t="27751" x="1920875" y="1611313"/>
          <p14:tracePt t="27783" x="1911350" y="1611313"/>
          <p14:tracePt t="27807" x="1903413" y="1611313"/>
          <p14:tracePt t="27815" x="1893888" y="1611313"/>
          <p14:tracePt t="27831" x="1885950" y="1611313"/>
          <p14:tracePt t="27847" x="1878013" y="1611313"/>
          <p14:tracePt t="27863" x="1868488" y="1611313"/>
          <p14:tracePt t="27872" x="1860550" y="1611313"/>
          <p14:tracePt t="27888" x="1851025" y="1611313"/>
          <p14:tracePt t="27905" x="1843088" y="1611313"/>
          <p14:tracePt t="27922" x="1835150" y="1611313"/>
          <p14:tracePt t="27938" x="1825625" y="1611313"/>
          <p14:tracePt t="28055" x="1835150" y="1611313"/>
          <p14:tracePt t="28071" x="1843088" y="1611313"/>
          <p14:tracePt t="28079" x="1851025" y="1611313"/>
          <p14:tracePt t="28089" x="1860550" y="1611313"/>
          <p14:tracePt t="28106" x="1911350" y="1620838"/>
          <p14:tracePt t="28122" x="1946275" y="1636713"/>
          <p14:tracePt t="28140" x="1997075" y="1636713"/>
          <p14:tracePt t="28156" x="2057400" y="1654175"/>
          <p14:tracePt t="28172" x="2168525" y="1671638"/>
          <p14:tracePt t="28189" x="2339975" y="1679575"/>
          <p14:tracePt t="28206" x="2546350" y="1697038"/>
          <p14:tracePt t="28222" x="2743200" y="1731963"/>
          <p14:tracePt t="28240" x="2965450" y="1765300"/>
          <p14:tracePt t="28256" x="3068638" y="1782763"/>
          <p14:tracePt t="28273" x="3146425" y="1792288"/>
          <p14:tracePt t="28289" x="3214688" y="1800225"/>
          <p14:tracePt t="28306" x="3275013" y="1800225"/>
          <p14:tracePt t="28322" x="3335338" y="1808163"/>
          <p14:tracePt t="28340" x="3421063" y="1808163"/>
          <p14:tracePt t="28356" x="3514725" y="1808163"/>
          <p14:tracePt t="28373" x="3608388" y="1808163"/>
          <p14:tracePt t="28389" x="3721100" y="1808163"/>
          <p14:tracePt t="28407" x="3849688" y="1808163"/>
          <p14:tracePt t="28407" x="3908425" y="1808163"/>
          <p14:tracePt t="28423" x="3951288" y="1808163"/>
          <p14:tracePt t="28439" x="4071938" y="1808163"/>
          <p14:tracePt t="28457" x="4122738" y="1808163"/>
          <p14:tracePt t="28474" x="4157663" y="1808163"/>
          <p14:tracePt t="28490" x="4183063" y="1808163"/>
          <p14:tracePt t="28507" x="4208463" y="1808163"/>
          <p14:tracePt t="28523" x="4268788" y="1808163"/>
          <p14:tracePt t="28540" x="4354513" y="1808163"/>
          <p14:tracePt t="28556" x="4457700" y="1808163"/>
          <p14:tracePt t="28573" x="4551363" y="1808163"/>
          <p14:tracePt t="28590" x="4637088" y="1808163"/>
          <p14:tracePt t="28607" x="4689475" y="1808163"/>
          <p14:tracePt t="28607" x="4714875" y="1808163"/>
          <p14:tracePt t="28623" x="4749800" y="1808163"/>
          <p14:tracePt t="28640" x="4757738" y="1808163"/>
          <p14:tracePt t="28657" x="4765675" y="1808163"/>
          <p14:tracePt t="28674" x="4775200" y="1808163"/>
          <p14:tracePt t="28690" x="4783138" y="1808163"/>
          <p14:tracePt t="28880" x="4783138" y="1817688"/>
          <p14:tracePt t="28912" x="4783138" y="1825625"/>
          <p14:tracePt t="28920" x="4775200" y="1825625"/>
          <p14:tracePt t="28935" x="4765675" y="1825625"/>
          <p14:tracePt t="29023" x="4757738" y="1825625"/>
          <p14:tracePt t="29039" x="4749800" y="1835150"/>
          <p14:tracePt t="29096" x="4740275" y="1835150"/>
          <p14:tracePt t="29103" x="4740275" y="1843088"/>
          <p14:tracePt t="29119" x="4732338" y="1843088"/>
          <p14:tracePt t="29144" x="4722813" y="1843088"/>
          <p14:tracePt t="29176" x="4714875" y="1843088"/>
          <p14:tracePt t="29208" x="4706938" y="1843088"/>
          <p14:tracePt t="29223" x="4697413" y="1843088"/>
          <p14:tracePt t="29240" x="4689475" y="1843088"/>
          <p14:tracePt t="29256" x="4679950" y="1843088"/>
          <p14:tracePt t="29271" x="4672013" y="1843088"/>
          <p14:tracePt t="29287" x="4664075" y="1843088"/>
          <p14:tracePt t="29296" x="4654550" y="1843088"/>
          <p14:tracePt t="29311" x="4646613" y="1843088"/>
          <p14:tracePt t="29351" x="4637088" y="1843088"/>
          <p14:tracePt t="29368" x="4629150" y="1843088"/>
          <p14:tracePt t="29376" x="4621213" y="1843088"/>
          <p14:tracePt t="29391" x="4611688" y="1843088"/>
          <p14:tracePt t="29408" x="4603750" y="1843088"/>
          <p14:tracePt t="29432" x="4594225" y="1843088"/>
          <p14:tracePt t="29440" x="4586288" y="1843088"/>
          <p14:tracePt t="29456" x="4578350" y="1843088"/>
          <p14:tracePt t="29504" x="4568825" y="1843088"/>
          <p14:tracePt t="29568" x="4560888" y="1843088"/>
          <p14:tracePt t="29608" x="4551363" y="1843088"/>
          <p14:tracePt t="29632" x="4543425" y="1843088"/>
          <p14:tracePt t="29648" x="4535488" y="1843088"/>
          <p14:tracePt t="29672" x="4518025" y="1843088"/>
          <p14:tracePt t="29680" x="4508500" y="1843088"/>
          <p14:tracePt t="29693" x="4500563" y="1843088"/>
          <p14:tracePt t="29709" x="4457700" y="1851025"/>
          <p14:tracePt t="29726" x="4414838" y="1851025"/>
          <p14:tracePt t="29744" x="4354513" y="1851025"/>
          <p14:tracePt t="29761" x="4329113" y="1851025"/>
          <p14:tracePt t="29780" x="4294188" y="1851025"/>
          <p14:tracePt t="29793" x="4268788" y="1851025"/>
          <p14:tracePt t="29813" x="4243388" y="1851025"/>
          <p14:tracePt t="29827" x="4217988" y="1851025"/>
          <p14:tracePt t="29843" x="4192588" y="1851025"/>
          <p14:tracePt t="29860" x="4175125" y="1851025"/>
          <p14:tracePt t="29876" x="4165600" y="1851025"/>
          <p14:tracePt t="29894" x="4149725" y="1851025"/>
          <p14:tracePt t="29912" x="4140200" y="1851025"/>
          <p14:tracePt t="29927" x="4132263" y="1851025"/>
          <p14:tracePt t="29944" x="4122738" y="1851025"/>
          <p14:tracePt t="29959" x="4114800" y="1851025"/>
          <p14:tracePt t="29976" x="4106863" y="1851025"/>
          <p14:tracePt t="30384" x="4097338" y="1851025"/>
          <p14:tracePt t="30400" x="4089400" y="1851025"/>
          <p14:tracePt t="30408" x="4079875" y="1851025"/>
          <p14:tracePt t="30424" x="4071938" y="1851025"/>
          <p14:tracePt t="30440" x="4064000" y="1851025"/>
          <p14:tracePt t="30448" x="4054475" y="1851025"/>
          <p14:tracePt t="30461" x="4046538" y="1851025"/>
          <p14:tracePt t="30478" x="4021138" y="1851025"/>
          <p14:tracePt t="30494" x="3986213" y="1851025"/>
          <p14:tracePt t="30511" x="3951288" y="1851025"/>
          <p14:tracePt t="30528" x="3925888" y="1851025"/>
          <p14:tracePt t="30544" x="3908425" y="1851025"/>
          <p14:tracePt t="30561" x="3883025" y="1851025"/>
          <p14:tracePt t="30578" x="3865563" y="1851025"/>
          <p14:tracePt t="30595" x="3832225" y="1851025"/>
          <p14:tracePt t="30611" x="3806825" y="1851025"/>
          <p14:tracePt t="30628" x="3779838" y="1851025"/>
          <p14:tracePt t="30645" x="3754438" y="1851025"/>
          <p14:tracePt t="30662" x="3736975" y="1851025"/>
          <p14:tracePt t="30678" x="3729038" y="1851025"/>
          <p14:tracePt t="30694" x="3721100" y="1851025"/>
          <p14:tracePt t="30711" x="3711575" y="1851025"/>
          <p14:tracePt t="30729" x="3703638" y="1851025"/>
          <p14:tracePt t="31328" x="3703638" y="1860550"/>
          <p14:tracePt t="31336" x="3694113" y="1860550"/>
          <p14:tracePt t="31346" x="3694113" y="1868488"/>
          <p14:tracePt t="31363" x="3678238" y="1868488"/>
          <p14:tracePt t="31380" x="3643313" y="1868488"/>
          <p14:tracePt t="31397" x="3582988" y="1878013"/>
          <p14:tracePt t="31413" x="3522663" y="1893888"/>
          <p14:tracePt t="31429" x="3471863" y="1893888"/>
          <p14:tracePt t="31447" x="3429000" y="1893888"/>
          <p14:tracePt t="31464" x="3411538" y="1893888"/>
          <p14:tracePt t="31464" x="3403600" y="1893888"/>
          <p14:tracePt t="31480" x="3386138" y="1893888"/>
          <p14:tracePt t="31496" x="3378200" y="1893888"/>
          <p14:tracePt t="31513" x="3368675" y="1893888"/>
          <p14:tracePt t="31530" x="3351213" y="1893888"/>
          <p14:tracePt t="31546" x="3317875" y="1893888"/>
          <p14:tracePt t="31563" x="3292475" y="1893888"/>
          <p14:tracePt t="31580" x="3257550" y="1893888"/>
          <p14:tracePt t="31597" x="3214688" y="1893888"/>
          <p14:tracePt t="31613" x="3179763" y="1893888"/>
          <p14:tracePt t="31630" x="3146425" y="1893888"/>
          <p14:tracePt t="31647" x="3111500" y="1885950"/>
          <p14:tracePt t="31664" x="3094038" y="1885950"/>
          <p14:tracePt t="31920" x="3094038" y="1878013"/>
          <p14:tracePt t="31952" x="3103563" y="1878013"/>
          <p14:tracePt t="31968" x="3111500" y="1878013"/>
          <p14:tracePt t="31984" x="3121025" y="1878013"/>
          <p14:tracePt t="31992" x="3136900" y="1878013"/>
          <p14:tracePt t="32008" x="3146425" y="1878013"/>
          <p14:tracePt t="32032" x="3154363" y="1878013"/>
          <p14:tracePt t="32065" x="3163888" y="1878013"/>
          <p14:tracePt t="32080" x="3171825" y="1878013"/>
          <p14:tracePt t="32104" x="3179763" y="1878013"/>
          <p14:tracePt t="32264" x="3171825" y="1878013"/>
          <p14:tracePt t="32280" x="3163888" y="1878013"/>
          <p14:tracePt t="32288" x="3154363" y="1878013"/>
          <p14:tracePt t="32299" x="3136900" y="1878013"/>
          <p14:tracePt t="32315" x="3111500" y="1893888"/>
          <p14:tracePt t="32331" x="3078163" y="1893888"/>
          <p14:tracePt t="32349" x="3060700" y="1893888"/>
          <p14:tracePt t="32365" x="3043238" y="1903413"/>
          <p14:tracePt t="32382" x="3035300" y="1903413"/>
          <p14:tracePt t="32399" x="3025775" y="1903413"/>
          <p14:tracePt t="32416" x="3008313" y="1903413"/>
          <p14:tracePt t="32416" x="3000375" y="1903413"/>
          <p14:tracePt t="32432" x="2992438" y="1903413"/>
          <p14:tracePt t="32449" x="2965450" y="1903413"/>
          <p14:tracePt t="32465" x="2949575" y="1903413"/>
          <p14:tracePt t="32483" x="2932113" y="1903413"/>
          <p14:tracePt t="32499" x="2914650" y="1903413"/>
          <p14:tracePt t="32515" x="2897188" y="1893888"/>
          <p14:tracePt t="32532" x="2879725" y="1893888"/>
          <p14:tracePt t="32549" x="2863850" y="1893888"/>
          <p14:tracePt t="32565" x="2854325" y="1893888"/>
          <p14:tracePt t="32582" x="2836863" y="1893888"/>
          <p14:tracePt t="32599" x="2828925" y="1893888"/>
          <p14:tracePt t="32616" x="2811463" y="1893888"/>
          <p14:tracePt t="32632" x="2803525" y="1893888"/>
          <p14:tracePt t="32649" x="2786063" y="1893888"/>
          <p14:tracePt t="32666" x="2768600" y="1893888"/>
          <p14:tracePt t="32683" x="2743200" y="1893888"/>
          <p14:tracePt t="32699" x="2725738" y="1893888"/>
          <p14:tracePt t="32728" x="2717800" y="1893888"/>
          <p14:tracePt t="33153" x="2708275" y="1893888"/>
          <p14:tracePt t="33169" x="2700338" y="1893888"/>
          <p14:tracePt t="33176" x="2692400" y="1893888"/>
          <p14:tracePt t="33193" x="2682875" y="1893888"/>
          <p14:tracePt t="33209" x="2674938" y="1893888"/>
          <p14:tracePt t="33217" x="2657475" y="1893888"/>
          <p14:tracePt t="33234" x="2622550" y="1893888"/>
          <p14:tracePt t="33250" x="2571750" y="1893888"/>
          <p14:tracePt t="33267" x="2528888" y="1893888"/>
          <p14:tracePt t="33284" x="2493963" y="1893888"/>
          <p14:tracePt t="33301" x="2460625" y="1893888"/>
          <p14:tracePt t="33317" x="2451100" y="1893888"/>
          <p14:tracePt t="33334" x="2435225" y="1893888"/>
          <p14:tracePt t="33350" x="2417763" y="1893888"/>
          <p14:tracePt t="33368" x="2408238" y="1893888"/>
          <p14:tracePt t="33384" x="2382838" y="1893888"/>
          <p14:tracePt t="33401" x="2365375" y="1893888"/>
          <p14:tracePt t="33417" x="2357438" y="1893888"/>
          <p14:tracePt t="33435" x="2339975" y="1893888"/>
          <p14:tracePt t="33457" x="2332038" y="1893888"/>
          <p14:tracePt t="33473" x="2322513" y="1893888"/>
          <p14:tracePt t="33484" x="2306638" y="1893888"/>
          <p14:tracePt t="33501" x="2279650" y="1893888"/>
          <p14:tracePt t="33518" x="2246313" y="1893888"/>
          <p14:tracePt t="33534" x="2211388" y="1893888"/>
          <p14:tracePt t="33551" x="2185988" y="1893888"/>
          <p14:tracePt t="33568" x="2178050" y="1893888"/>
          <p14:tracePt t="33585" x="2168525" y="1893888"/>
          <p14:tracePt t="33602" x="2160588" y="1893888"/>
          <p14:tracePt t="33618" x="2151063" y="1893888"/>
          <p14:tracePt t="33635" x="2117725" y="1903413"/>
          <p14:tracePt t="33651" x="2092325" y="1903413"/>
          <p14:tracePt t="33668" x="2057400" y="1903413"/>
          <p14:tracePt t="33685" x="2032000" y="1911350"/>
          <p14:tracePt t="33702" x="1997075" y="1920875"/>
          <p14:tracePt t="33718" x="1963738" y="1920875"/>
          <p14:tracePt t="33735" x="1928813" y="1936750"/>
          <p14:tracePt t="33751" x="1885950" y="1946275"/>
          <p14:tracePt t="33769" x="1825625" y="1946275"/>
          <p14:tracePt t="33785" x="1782763" y="1954213"/>
          <p14:tracePt t="33802" x="1731963" y="1963738"/>
          <p14:tracePt t="33818" x="1671638" y="1963738"/>
          <p14:tracePt t="33836" x="1620838" y="1971675"/>
          <p14:tracePt t="33852" x="1585913" y="1971675"/>
          <p14:tracePt t="33869" x="1577975" y="1971675"/>
          <p14:tracePt t="33885" x="1568450" y="1971675"/>
          <p14:tracePt t="34001" x="1577975" y="1971675"/>
          <p14:tracePt t="34009" x="1603375" y="1971675"/>
          <p14:tracePt t="34019" x="1654175" y="1971675"/>
          <p14:tracePt t="34035" x="1817688" y="1971675"/>
          <p14:tracePt t="34052" x="2117725" y="1971675"/>
          <p14:tracePt t="34069" x="2571750" y="1989138"/>
          <p14:tracePt t="34086" x="3078163" y="2014538"/>
          <p14:tracePt t="34102" x="3557588" y="2074863"/>
          <p14:tracePt t="34119" x="3960813" y="2135188"/>
          <p14:tracePt t="34136" x="4286250" y="2168525"/>
          <p14:tracePt t="34137" x="4397375" y="2168525"/>
          <p14:tracePt t="34153" x="4568825" y="2178050"/>
          <p14:tracePt t="34169" x="4672013" y="2178050"/>
          <p14:tracePt t="34186" x="4740275" y="2178050"/>
          <p14:tracePt t="34203" x="4783138" y="2178050"/>
          <p14:tracePt t="34219" x="4808538" y="2178050"/>
          <p14:tracePt t="34236" x="4835525" y="2178050"/>
          <p14:tracePt t="34252" x="4878388" y="2178050"/>
          <p14:tracePt t="34270" x="4894263" y="2178050"/>
          <p14:tracePt t="34286" x="4903788" y="2178050"/>
          <p14:tracePt t="34303" x="4921250" y="2178050"/>
          <p14:tracePt t="34465" x="4911725" y="2178050"/>
          <p14:tracePt t="34481" x="4894263" y="2178050"/>
          <p14:tracePt t="34489" x="4878388" y="2178050"/>
          <p14:tracePt t="34503" x="4851400" y="2178050"/>
          <p14:tracePt t="34520" x="4757738" y="2178050"/>
          <p14:tracePt t="34537" x="4621213" y="2178050"/>
          <p14:tracePt t="34554" x="4543425" y="2168525"/>
          <p14:tracePt t="34570" x="4483100" y="2168525"/>
          <p14:tracePt t="34587" x="4432300" y="2168525"/>
          <p14:tracePt t="34604" x="4397375" y="2168525"/>
          <p14:tracePt t="34620" x="4371975" y="2168525"/>
          <p14:tracePt t="34637" x="4354513" y="2168525"/>
          <p14:tracePt t="34653" x="4337050" y="2168525"/>
          <p14:tracePt t="34671" x="4321175" y="2168525"/>
          <p14:tracePt t="34687" x="4268788" y="2168525"/>
          <p14:tracePt t="34703" x="4200525" y="2178050"/>
          <p14:tracePt t="34720" x="4114800" y="2185988"/>
          <p14:tracePt t="34721" x="4079875" y="2185988"/>
          <p14:tracePt t="34738" x="4011613" y="2185988"/>
          <p14:tracePt t="34754" x="3960813" y="2185988"/>
          <p14:tracePt t="34771" x="3917950" y="2185988"/>
          <p14:tracePt t="34787" x="3875088" y="2185988"/>
          <p14:tracePt t="34804" x="3849688" y="2185988"/>
          <p14:tracePt t="34821" x="3832225" y="2185988"/>
          <p14:tracePt t="34837" x="3822700" y="2185988"/>
          <p14:tracePt t="34854" x="3814763" y="2185988"/>
          <p14:tracePt t="34871" x="3797300" y="2185988"/>
          <p14:tracePt t="34887" x="3771900" y="2185988"/>
          <p14:tracePt t="34904" x="3729038" y="2185988"/>
          <p14:tracePt t="34921" x="3651250" y="2193925"/>
          <p14:tracePt t="34938" x="3625850" y="2203450"/>
          <p14:tracePt t="34954" x="3600450" y="2203450"/>
          <p14:tracePt t="34971" x="3592513" y="2203450"/>
          <p14:tracePt t="34988" x="3575050" y="2203450"/>
          <p14:tracePt t="35005" x="3557588" y="2203450"/>
          <p14:tracePt t="35021" x="3540125" y="2203450"/>
          <p14:tracePt t="35037" x="3522663" y="2203450"/>
          <p14:tracePt t="35054" x="3497263" y="2203450"/>
          <p14:tracePt t="35072" x="3479800" y="2203450"/>
          <p14:tracePt t="35088" x="3463925" y="2203450"/>
          <p14:tracePt t="35104" x="3446463" y="2203450"/>
          <p14:tracePt t="35105" x="3436938" y="2203450"/>
          <p14:tracePt t="35121" x="3429000" y="2203450"/>
          <p14:tracePt t="35139" x="3411538" y="2203450"/>
          <p14:tracePt t="35155" x="3378200" y="2211388"/>
          <p14:tracePt t="35171" x="3343275" y="2211388"/>
          <p14:tracePt t="35188" x="3317875" y="2211388"/>
          <p14:tracePt t="35205" x="3292475" y="2211388"/>
          <p14:tracePt t="35221" x="3265488" y="2211388"/>
          <p14:tracePt t="35238" x="3249613" y="2211388"/>
          <p14:tracePt t="35255" x="3232150" y="2211388"/>
          <p14:tracePt t="35272" x="3214688" y="2211388"/>
          <p14:tracePt t="35288" x="3197225" y="2211388"/>
          <p14:tracePt t="35305" x="3189288" y="2211388"/>
          <p14:tracePt t="35321" x="3179763" y="2211388"/>
          <p14:tracePt t="35425" x="3171825" y="2211388"/>
          <p14:tracePt t="35458" x="3163888" y="2211388"/>
          <p14:tracePt t="35481" x="3154363" y="2211388"/>
          <p14:tracePt t="35601" x="3146425" y="2211388"/>
          <p14:tracePt t="35649" x="3136900" y="2211388"/>
          <p14:tracePt t="35729" x="3128963" y="2211388"/>
          <p14:tracePt t="35761" x="3121025" y="2211388"/>
          <p14:tracePt t="35777" x="3111500" y="2211388"/>
          <p14:tracePt t="35793" x="3103563" y="2211388"/>
          <p14:tracePt t="35817" x="3094038" y="2211388"/>
          <p14:tracePt t="35825" x="3086100" y="2211388"/>
          <p14:tracePt t="35841" x="3078163" y="2211388"/>
          <p14:tracePt t="35857" x="3068638" y="2211388"/>
          <p14:tracePt t="35873" x="3060700" y="2211388"/>
          <p14:tracePt t="35890" x="3051175" y="2211388"/>
          <p14:tracePt t="35906" x="3043238" y="2211388"/>
          <p14:tracePt t="35923" x="3035300" y="2211388"/>
          <p14:tracePt t="35953" x="3025775" y="2211388"/>
          <p14:tracePt t="35985" x="3017838" y="2211388"/>
          <p14:tracePt t="36169" x="3008313" y="2211388"/>
          <p14:tracePt t="36401" x="3008313" y="2220913"/>
          <p14:tracePt t="36433" x="3000375" y="2220913"/>
          <p14:tracePt t="36449" x="2992438" y="2220913"/>
          <p14:tracePt t="36457" x="2982913" y="2220913"/>
          <p14:tracePt t="36473" x="2974975" y="2220913"/>
          <p14:tracePt t="36481" x="2965450" y="2220913"/>
          <p14:tracePt t="36491" x="2957513" y="2220913"/>
          <p14:tracePt t="36508" x="2922588" y="2220913"/>
          <p14:tracePt t="36524" x="2879725" y="2220913"/>
          <p14:tracePt t="36542" x="2863850" y="2220913"/>
          <p14:tracePt t="36558" x="2828925" y="2220913"/>
          <p14:tracePt t="36574" x="2820988" y="2220913"/>
          <p14:tracePt t="36591" x="2803525" y="2220913"/>
          <p14:tracePt t="36608" x="2794000" y="2220913"/>
          <p14:tracePt t="36624" x="2786063" y="2220913"/>
          <p14:tracePt t="36641" x="2768600" y="2220913"/>
          <p14:tracePt t="36658" x="2760663" y="2220913"/>
          <p14:tracePt t="36676" x="2743200" y="2220913"/>
          <p14:tracePt t="36691" x="2725738" y="2220913"/>
          <p14:tracePt t="36708" x="2700338" y="2220913"/>
          <p14:tracePt t="36725" x="2682875" y="2228850"/>
          <p14:tracePt t="36742" x="2665413" y="2228850"/>
          <p14:tracePt t="36758" x="2632075" y="2236788"/>
          <p14:tracePt t="36775" x="2589213" y="2246313"/>
          <p14:tracePt t="36791" x="2554288" y="2254250"/>
          <p14:tracePt t="36809" x="2536825" y="2263775"/>
          <p14:tracePt t="36930" x="2546350" y="2263775"/>
          <p14:tracePt t="36938" x="2563813" y="2263775"/>
          <p14:tracePt t="36945" x="2589213" y="2263775"/>
          <p14:tracePt t="36959" x="2614613" y="2271713"/>
          <p14:tracePt t="36975" x="2700338" y="2289175"/>
          <p14:tracePt t="36992" x="2794000" y="2306638"/>
          <p14:tracePt t="37010" x="2965450" y="2349500"/>
          <p14:tracePt t="37026" x="3103563" y="2382838"/>
          <p14:tracePt t="37042" x="3325813" y="2425700"/>
          <p14:tracePt t="37059" x="3635375" y="2486025"/>
          <p14:tracePt t="37076" x="3951288" y="2554288"/>
          <p14:tracePt t="37092" x="4243388" y="2606675"/>
          <p14:tracePt t="37109" x="4518025" y="2657475"/>
          <p14:tracePt t="37126" x="4714875" y="2692400"/>
          <p14:tracePt t="37143" x="4835525" y="2725738"/>
          <p14:tracePt t="37159" x="4894263" y="2735263"/>
          <p14:tracePt t="37176" x="4921250" y="2743200"/>
          <p14:tracePt t="37193" x="4937125" y="2751138"/>
          <p14:tracePt t="37234" x="4946650" y="2751138"/>
          <p14:tracePt t="37282" x="4954588" y="2751138"/>
          <p14:tracePt t="37306" x="4964113" y="2751138"/>
          <p14:tracePt t="37378" x="4964113" y="2743200"/>
          <p14:tracePt t="37410" x="4964113" y="2735263"/>
          <p14:tracePt t="37434" x="4964113" y="2725738"/>
          <p14:tracePt t="37458" x="4954588" y="2717800"/>
          <p14:tracePt t="37474" x="4954588" y="2708275"/>
          <p14:tracePt t="37490" x="4946650" y="2708275"/>
          <p14:tracePt t="37514" x="4937125" y="2708275"/>
          <p14:tracePt t="37522" x="4937125" y="2700338"/>
          <p14:tracePt t="37530" x="4929188" y="2700338"/>
          <p14:tracePt t="37602" x="4921250" y="2700338"/>
          <p14:tracePt t="37642" x="4911725" y="2700338"/>
          <p14:tracePt t="37698" x="4903788" y="2700338"/>
          <p14:tracePt t="37730" x="4894263" y="2700338"/>
          <p14:tracePt t="37930" x="4886325" y="2700338"/>
          <p14:tracePt t="38274" x="4886325" y="2708275"/>
          <p14:tracePt t="38290" x="4886325" y="2717800"/>
          <p14:tracePt t="38338" x="4894263" y="2725738"/>
          <p14:tracePt t="38362" x="4894263" y="2735263"/>
          <p14:tracePt t="38378" x="4903788" y="2735263"/>
          <p14:tracePt t="38794" x="4911725" y="2735263"/>
          <p14:tracePt t="38810" x="4911725" y="2743200"/>
          <p14:tracePt t="38826" x="4911725" y="2751138"/>
          <p14:tracePt t="38850" x="4911725" y="2760663"/>
          <p14:tracePt t="38858" x="4921250" y="2760663"/>
          <p14:tracePt t="38874" x="4921250" y="2768600"/>
          <p14:tracePt t="38922" x="4921250" y="2778125"/>
          <p14:tracePt t="38930" x="4921250" y="2786063"/>
          <p14:tracePt t="38986" x="4921250" y="2794000"/>
          <p14:tracePt t="38994" x="4929188" y="2794000"/>
          <p14:tracePt t="39002" x="4937125" y="2794000"/>
          <p14:tracePt t="39018" x="4937125" y="28035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09600"/>
            <a:ext cx="7129462" cy="5789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74320" y="1097280"/>
              <a:ext cx="703440" cy="5745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4960" y="1087920"/>
                <a:ext cx="722160" cy="593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2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13"/>
    </mc:Choice>
    <mc:Fallback>
      <p:transition spd="slow" advTm="10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8" x="4946650" y="2803525"/>
          <p14:tracePt t="641" x="4954588" y="2803525"/>
          <p14:tracePt t="656" x="4964113" y="2803525"/>
          <p14:tracePt t="665" x="4972050" y="2803525"/>
          <p14:tracePt t="672" x="4979988" y="2803525"/>
          <p14:tracePt t="684" x="4989513" y="2803525"/>
          <p14:tracePt t="701" x="5006975" y="2803525"/>
          <p14:tracePt t="717" x="5022850" y="2803525"/>
          <p14:tracePt t="734" x="5032375" y="2803525"/>
          <p14:tracePt t="752" x="5049838" y="2803525"/>
          <p14:tracePt t="767" x="5057775" y="2803525"/>
          <p14:tracePt t="784" x="5075238" y="2803525"/>
          <p14:tracePt t="801" x="5100638" y="2803525"/>
          <p14:tracePt t="818" x="5108575" y="2803525"/>
          <p14:tracePt t="834" x="5118100" y="2794000"/>
          <p14:tracePt t="851" x="5126038" y="2794000"/>
          <p14:tracePt t="868" x="5143500" y="2786063"/>
          <p14:tracePt t="885" x="5151438" y="2778125"/>
          <p14:tracePt t="901" x="5168900" y="2778125"/>
          <p14:tracePt t="918" x="5186363" y="2768600"/>
          <p14:tracePt t="934" x="5203825" y="2760663"/>
          <p14:tracePt t="952" x="5297488" y="2735263"/>
          <p14:tracePt t="952" x="5383213" y="2717800"/>
          <p14:tracePt t="968" x="5589588" y="2692400"/>
          <p14:tracePt t="985" x="5778500" y="2657475"/>
          <p14:tracePt t="1001" x="5949950" y="2614613"/>
          <p14:tracePt t="1019" x="6078538" y="2571750"/>
          <p14:tracePt t="1035" x="6172200" y="2546350"/>
          <p14:tracePt t="1051" x="6215063" y="2520950"/>
          <p14:tracePt t="1068" x="6249988" y="2511425"/>
          <p14:tracePt t="1085" x="6275388" y="2493963"/>
          <p14:tracePt t="1101" x="6300788" y="2478088"/>
          <p14:tracePt t="1118" x="6318250" y="2460625"/>
          <p14:tracePt t="1135" x="6335713" y="2451100"/>
          <p14:tracePt t="1152" x="6369050" y="2400300"/>
          <p14:tracePt t="1168" x="6437313" y="2382838"/>
          <p14:tracePt t="1185" x="6532563" y="2349500"/>
          <p14:tracePt t="1202" x="6643688" y="2306638"/>
          <p14:tracePt t="1219" x="6721475" y="2271713"/>
          <p14:tracePt t="1235" x="6789738" y="2254250"/>
          <p14:tracePt t="1252" x="6858000" y="2220913"/>
          <p14:tracePt t="1268" x="6908800" y="2203450"/>
          <p14:tracePt t="1286" x="6961188" y="2185988"/>
          <p14:tracePt t="1302" x="7011988" y="2160588"/>
          <p14:tracePt t="1319" x="7046913" y="2151063"/>
          <p14:tracePt t="1335" x="7080250" y="2135188"/>
          <p14:tracePt t="1353" x="7115175" y="2108200"/>
          <p14:tracePt t="1369" x="7140575" y="2092325"/>
          <p14:tracePt t="1386" x="7158038" y="2082800"/>
          <p14:tracePt t="1402" x="7175500" y="2074863"/>
          <p14:tracePt t="1420" x="7183438" y="2065338"/>
          <p14:tracePt t="1435" x="7200900" y="2065338"/>
          <p14:tracePt t="1465" x="7200900" y="2057400"/>
          <p14:tracePt t="1665" x="7192963" y="2065338"/>
          <p14:tracePt t="1673" x="7192963" y="2074863"/>
          <p14:tracePt t="1687" x="7183438" y="2082800"/>
          <p14:tracePt t="1703" x="7165975" y="2108200"/>
          <p14:tracePt t="1720" x="7150100" y="2151063"/>
          <p14:tracePt t="1720" x="7132638" y="2185988"/>
          <p14:tracePt t="1737" x="7097713" y="2263775"/>
          <p14:tracePt t="1753" x="7064375" y="2349500"/>
          <p14:tracePt t="1769" x="7029450" y="2435225"/>
          <p14:tracePt t="1786" x="7011988" y="2536825"/>
          <p14:tracePt t="1803" x="7004050" y="2640013"/>
          <p14:tracePt t="1820" x="7004050" y="2735263"/>
          <p14:tracePt t="1836" x="7004050" y="2828925"/>
          <p14:tracePt t="1853" x="7004050" y="2922588"/>
          <p14:tracePt t="1871" x="7004050" y="3008313"/>
          <p14:tracePt t="1887" x="7004050" y="3086100"/>
          <p14:tracePt t="1903" x="7004050" y="3154363"/>
          <p14:tracePt t="1920" x="7004050" y="3240088"/>
          <p14:tracePt t="1921" x="6994525" y="3265488"/>
          <p14:tracePt t="1937" x="6969125" y="3343275"/>
          <p14:tracePt t="1953" x="6961188" y="3394075"/>
          <p14:tracePt t="1970" x="6926263" y="3436938"/>
          <p14:tracePt t="1987" x="6908800" y="3506788"/>
          <p14:tracePt t="2004" x="6875463" y="3575050"/>
          <p14:tracePt t="2020" x="6840538" y="3651250"/>
          <p14:tracePt t="2037" x="6789738" y="3736975"/>
          <p14:tracePt t="2054" x="6711950" y="3865563"/>
          <p14:tracePt t="2071" x="6608763" y="4003675"/>
          <p14:tracePt t="2087" x="6489700" y="4140200"/>
          <p14:tracePt t="2104" x="6351588" y="4286250"/>
          <p14:tracePt t="2120" x="6121400" y="4457700"/>
          <p14:tracePt t="2138" x="5983288" y="4551363"/>
          <p14:tracePt t="2154" x="5854700" y="4629150"/>
          <p14:tracePt t="2171" x="5675313" y="4749800"/>
          <p14:tracePt t="2188" x="5426075" y="4868863"/>
          <p14:tracePt t="2205" x="5108575" y="5006975"/>
          <p14:tracePt t="2221" x="4800600" y="5092700"/>
          <p14:tracePt t="2237" x="4535488" y="5126038"/>
          <p14:tracePt t="2254" x="4321175" y="5126038"/>
          <p14:tracePt t="2271" x="4114800" y="5118100"/>
          <p14:tracePt t="2287" x="3900488" y="5049838"/>
          <p14:tracePt t="2289" x="3779838" y="4997450"/>
          <p14:tracePt t="2304" x="3651250" y="4929188"/>
          <p14:tracePt t="2321" x="3154363" y="4654550"/>
          <p14:tracePt t="2338" x="2760663" y="4397375"/>
          <p14:tracePt t="2354" x="2374900" y="4114800"/>
          <p14:tracePt t="2371" x="2082800" y="3883025"/>
          <p14:tracePt t="2388" x="1878013" y="3625850"/>
          <p14:tracePt t="2405" x="1757363" y="3386138"/>
          <p14:tracePt t="2421" x="1706563" y="3146425"/>
          <p14:tracePt t="2438" x="1722438" y="2828925"/>
          <p14:tracePt t="2454" x="1851025" y="2400300"/>
          <p14:tracePt t="2472" x="2057400" y="2039938"/>
          <p14:tracePt t="2488" x="2254250" y="1808163"/>
          <p14:tracePt t="2505" x="2579688" y="1535113"/>
          <p14:tracePt t="2521" x="2871788" y="1328738"/>
          <p14:tracePt t="2539" x="3197225" y="1174750"/>
          <p14:tracePt t="2555" x="3497263" y="1063625"/>
          <p14:tracePt t="2571" x="3754438" y="977900"/>
          <p14:tracePt t="2588" x="4046538" y="892175"/>
          <p14:tracePt t="2605" x="4354513" y="796925"/>
          <p14:tracePt t="2621" x="4586288" y="736600"/>
          <p14:tracePt t="2638" x="4835525" y="685800"/>
          <p14:tracePt t="2655" x="5143500" y="668338"/>
          <p14:tracePt t="2672" x="5478463" y="650875"/>
          <p14:tracePt t="2673" x="5632450" y="660400"/>
          <p14:tracePt t="2689" x="5854700" y="693738"/>
          <p14:tracePt t="2705" x="6043613" y="771525"/>
          <p14:tracePt t="2722" x="6215063" y="857250"/>
          <p14:tracePt t="2739" x="6351588" y="977900"/>
          <p14:tracePt t="2755" x="6489700" y="1122363"/>
          <p14:tracePt t="2772" x="6618288" y="1293813"/>
          <p14:tracePt t="2788" x="6754813" y="1474788"/>
          <p14:tracePt t="2806" x="6883400" y="1663700"/>
          <p14:tracePt t="2822" x="6994525" y="1817688"/>
          <p14:tracePt t="2838" x="7072313" y="1989138"/>
          <p14:tracePt t="2857" x="7140575" y="2220913"/>
          <p14:tracePt t="2873" x="7158038" y="2374900"/>
          <p14:tracePt t="2889" x="7158038" y="2546350"/>
          <p14:tracePt t="2905" x="7158038" y="2725738"/>
          <p14:tracePt t="2922" x="7150100" y="2889250"/>
          <p14:tracePt t="2939" x="7097713" y="3017838"/>
          <p14:tracePt t="2956" x="7046913" y="3128963"/>
          <p14:tracePt t="2973" x="7011988" y="3232150"/>
          <p14:tracePt t="2989" x="6951663" y="3300413"/>
          <p14:tracePt t="3007" x="6908800" y="3360738"/>
          <p14:tracePt t="3023" x="6865938" y="3421063"/>
          <p14:tracePt t="3039" x="6823075" y="3454400"/>
          <p14:tracePt t="3056" x="6789738" y="3489325"/>
          <p14:tracePt t="3074" x="6754813" y="3532188"/>
          <p14:tracePt t="3089" x="6737350" y="3549650"/>
          <p14:tracePt t="3106" x="6729413" y="3557588"/>
          <p14:tracePt t="3123" x="6721475" y="3565525"/>
          <p14:tracePt t="3146" x="6711950" y="3565525"/>
          <p14:tracePt t="3156" x="6711950" y="3575050"/>
          <p14:tracePt t="3242" x="6704013" y="3575050"/>
          <p14:tracePt t="3433" x="6694488" y="3575050"/>
          <p14:tracePt t="3465" x="6686550" y="3575050"/>
          <p14:tracePt t="3497" x="6678613" y="3575050"/>
          <p14:tracePt t="3521" x="6669088" y="3575050"/>
          <p14:tracePt t="3593" x="6661150" y="3575050"/>
          <p14:tracePt t="3609" x="6661150" y="3565525"/>
          <p14:tracePt t="5682" x="6651625" y="3565525"/>
          <p14:tracePt t="8698" x="6643688" y="3565525"/>
          <p14:tracePt t="8714" x="6635750" y="3565525"/>
          <p14:tracePt t="9010" x="6626225" y="3565525"/>
          <p14:tracePt t="12868" x="6618288" y="3565525"/>
          <p14:tracePt t="13204" x="6608763" y="3565525"/>
          <p14:tracePt t="13316" x="6600825" y="3565525"/>
          <p14:tracePt t="13404" x="6592888" y="3565525"/>
          <p14:tracePt t="13548" x="6583363" y="3565525"/>
          <p14:tracePt t="13555" x="6583363" y="3557588"/>
          <p14:tracePt t="13644" x="6575425" y="3557588"/>
          <p14:tracePt t="13716" x="6565900" y="3557588"/>
          <p14:tracePt t="15964" x="6565900" y="3565525"/>
          <p14:tracePt t="15980" x="6565900" y="3557588"/>
          <p14:tracePt t="15988" x="6557963" y="3540125"/>
          <p14:tracePt t="16001" x="6532563" y="3489325"/>
          <p14:tracePt t="16018" x="6489700" y="3308350"/>
          <p14:tracePt t="16036" x="6472238" y="3128963"/>
          <p14:tracePt t="16036" x="6464300" y="3078163"/>
          <p14:tracePt t="16051" x="6464300" y="3068638"/>
          <p14:tracePt t="16068" x="6464300" y="3060700"/>
          <p14:tracePt t="16092" x="6464300" y="3051175"/>
          <p14:tracePt t="16102" x="6480175" y="3035300"/>
          <p14:tracePt t="16118" x="6608763" y="2897188"/>
          <p14:tracePt t="16135" x="6865938" y="2520950"/>
          <p14:tracePt t="16152" x="7115175" y="1878013"/>
          <p14:tracePt t="16169" x="7089775" y="892175"/>
          <p14:tracePt t="16185" x="6661150" y="0"/>
          <p14:tracePt t="16202" x="6078538" y="0"/>
          <p14:tracePt t="16219" x="5503863" y="0"/>
          <p14:tracePt t="16236" x="4792663" y="0"/>
          <p14:tracePt t="16252" x="4406900" y="0"/>
          <p14:tracePt t="16269" x="4011613" y="0"/>
          <p14:tracePt t="16286" x="3686175" y="0"/>
          <p14:tracePt t="16303" x="3489325" y="0"/>
          <p14:tracePt t="16319" x="3368675" y="0"/>
          <p14:tracePt t="16335" x="3282950" y="0"/>
          <p14:tracePt t="16352" x="3136900" y="0"/>
          <p14:tracePt t="16370" x="2922588" y="0"/>
          <p14:tracePt t="16385" x="2725738" y="0"/>
          <p14:tracePt t="16402" x="2632075" y="25400"/>
          <p14:tracePt t="16419" x="2597150" y="34925"/>
          <p14:tracePt t="16436" x="2571750" y="68263"/>
          <p14:tracePt t="16453" x="2546350" y="85725"/>
          <p14:tracePt t="16470" x="2528888" y="103188"/>
          <p14:tracePt t="16486" x="2503488" y="136525"/>
          <p14:tracePt t="16503" x="2468563" y="206375"/>
          <p14:tracePt t="16519" x="2425700" y="257175"/>
          <p14:tracePt t="16536" x="2382838" y="300038"/>
          <p14:tracePt t="16553" x="2314575" y="334963"/>
          <p14:tracePt t="16570" x="2193925" y="377825"/>
          <p14:tracePt t="16586" x="1979613" y="420688"/>
          <p14:tracePt t="16603" x="1722438" y="428625"/>
          <p14:tracePt t="16619" x="1543050" y="436563"/>
          <p14:tracePt t="16637" x="1482725" y="436563"/>
          <p14:tracePt t="16653" x="1457325" y="436563"/>
          <p14:tracePt t="16670" x="1379538" y="428625"/>
          <p14:tracePt t="16686" x="1293813" y="428625"/>
          <p14:tracePt t="16704" x="1260475" y="420688"/>
          <p14:tracePt t="16720" x="1260475" y="411163"/>
          <p14:tracePt t="16736" x="1260475" y="385763"/>
          <p14:tracePt t="16753" x="1260475" y="377825"/>
          <p14:tracePt t="16770" x="1268413" y="368300"/>
          <p14:tracePt t="16788" x="1268413" y="377825"/>
          <p14:tracePt t="16813" x="1260475" y="385763"/>
          <p14:tracePt t="16820" x="1250950" y="385763"/>
          <p14:tracePt t="16838" x="1243013" y="385763"/>
          <p14:tracePt t="16853" x="1243013" y="393700"/>
          <p14:tracePt t="16870" x="1235075" y="411163"/>
          <p14:tracePt t="16887" x="1225550" y="454025"/>
          <p14:tracePt t="16904" x="1225550" y="496888"/>
          <p14:tracePt t="16920" x="1217613" y="514350"/>
          <p14:tracePt t="16989" x="1217613" y="522288"/>
          <p14:tracePt t="16997" x="1217613" y="531813"/>
          <p14:tracePt t="17004" x="1208088" y="531813"/>
          <p14:tracePt t="17021" x="1208088" y="549275"/>
          <p14:tracePt t="17037" x="1208088" y="574675"/>
          <p14:tracePt t="17068" x="1200150" y="565150"/>
          <p14:tracePt t="17076" x="1200150" y="549275"/>
          <p14:tracePt t="17087" x="1200150" y="531813"/>
          <p14:tracePt t="17104" x="1192213" y="522288"/>
          <p14:tracePt t="17149" x="1192213" y="514350"/>
          <p14:tracePt t="17156" x="1182688" y="514350"/>
          <p14:tracePt t="17205" x="1182688" y="506413"/>
          <p14:tracePt t="17220" x="1200150" y="488950"/>
          <p14:tracePt t="17229" x="1208088" y="479425"/>
          <p14:tracePt t="17238" x="1217613" y="479425"/>
          <p14:tracePt t="17254" x="1208088" y="488950"/>
          <p14:tracePt t="17271" x="1208088" y="574675"/>
          <p14:tracePt t="17288" x="1293813" y="668338"/>
          <p14:tracePt t="17305" x="2468563" y="892175"/>
          <p14:tracePt t="17321" x="5846763" y="1543050"/>
          <p14:tracePt t="17622" x="8451850" y="6850063"/>
          <p14:tracePt t="17638" x="6815138" y="6850063"/>
          <p14:tracePt t="17655" x="4792663" y="6850063"/>
          <p14:tracePt t="17672" x="2614613" y="6737350"/>
          <p14:tracePt t="19625" x="4903788" y="3711575"/>
          <p14:tracePt t="19649" x="4911725" y="3721100"/>
          <p14:tracePt t="19658" x="4921250" y="3721100"/>
          <p14:tracePt t="19683" x="4946650" y="3736975"/>
          <p14:tracePt t="19715" x="4979988" y="3763963"/>
          <p14:tracePt t="19747" x="5065713" y="3814763"/>
          <p14:tracePt t="19753" x="5108575" y="3832225"/>
          <p14:tracePt t="19782" x="5280025" y="3935413"/>
          <p14:tracePt t="19814" x="5649913" y="4106863"/>
          <p14:tracePt t="19818" x="5726113" y="4140200"/>
          <p14:tracePt t="19831" x="5786438" y="4183063"/>
          <p14:tracePt t="19863" x="5957888" y="4294188"/>
          <p14:tracePt t="19865" x="6000750" y="4311650"/>
          <p14:tracePt t="19882" x="6078538" y="4379913"/>
          <p14:tracePt t="19898" x="6137275" y="4422775"/>
          <p14:tracePt t="19931" x="6240463" y="4518025"/>
          <p14:tracePt t="19937" x="6257925" y="4535488"/>
          <p14:tracePt t="19949" x="6283325" y="4568825"/>
          <p14:tracePt t="19980" x="6394450" y="4672013"/>
          <p14:tracePt t="19985" x="6421438" y="4697413"/>
          <p14:tracePt t="19999" x="6454775" y="4706938"/>
          <p14:tracePt t="20030" x="6507163" y="4749800"/>
          <p14:tracePt t="20033" x="6523038" y="4757738"/>
          <p14:tracePt t="20048" x="6557963" y="4775200"/>
          <p14:tracePt t="20080" x="6704013" y="4878388"/>
          <p14:tracePt t="20082" x="6737350" y="4894263"/>
          <p14:tracePt t="20114" x="6797675" y="4946650"/>
          <p14:tracePt t="20122" x="6807200" y="4946650"/>
          <p14:tracePt t="20132" x="6815138" y="4954588"/>
          <p14:tracePt t="20164" x="6840538" y="4989513"/>
          <p14:tracePt t="20169" x="6850063" y="4989513"/>
          <p14:tracePt t="20182" x="6865938" y="5006975"/>
          <p14:tracePt t="20213" x="6892925" y="5032375"/>
          <p14:tracePt t="20217" x="6900863" y="5032375"/>
          <p14:tracePt t="20233" x="6900863" y="5040313"/>
          <p14:tracePt t="20265" x="6918325" y="5065713"/>
          <p14:tracePt t="20273" x="6935788" y="5083175"/>
          <p14:tracePt t="20290" x="6943725" y="5092700"/>
          <p14:tracePt t="20316" x="6961188" y="5118100"/>
          <p14:tracePt t="20348" x="6986588" y="5178425"/>
          <p14:tracePt t="20353" x="6986588" y="5194300"/>
          <p14:tracePt t="20366" x="6994525" y="5211763"/>
          <p14:tracePt t="20397" x="7021513" y="5264150"/>
          <p14:tracePt t="20401" x="7029450" y="5280025"/>
          <p14:tracePt t="20416" x="7029450" y="5289550"/>
          <p14:tracePt t="20432" x="7046913" y="5332413"/>
          <p14:tracePt t="20465" x="7107238" y="5435600"/>
          <p14:tracePt t="20474" x="7123113" y="5451475"/>
          <p14:tracePt t="20483" x="7150100" y="5486400"/>
          <p14:tracePt t="20514" x="7251700" y="5589588"/>
          <p14:tracePt t="20522" x="7269163" y="5607050"/>
          <p14:tracePt t="20534" x="7286625" y="5622925"/>
          <p14:tracePt t="20565" x="7312025" y="5632450"/>
          <p14:tracePt t="20570" x="7312025" y="5640388"/>
          <p14:tracePt t="21026" x="7312025" y="5632450"/>
          <p14:tracePt t="21034" x="7304088" y="5632450"/>
          <p14:tracePt t="21042" x="7286625" y="5614988"/>
          <p14:tracePt t="21050" x="7269163" y="5597525"/>
          <p14:tracePt t="21067" x="7208838" y="5554663"/>
          <p14:tracePt t="21084" x="7158038" y="5511800"/>
          <p14:tracePt t="21101" x="7123113" y="5468938"/>
          <p14:tracePt t="21117" x="7089775" y="5435600"/>
          <p14:tracePt t="21134" x="7064375" y="5400675"/>
          <p14:tracePt t="21151" x="7029450" y="5349875"/>
          <p14:tracePt t="21168" x="6994525" y="5314950"/>
          <p14:tracePt t="21184" x="6961188" y="5246688"/>
          <p14:tracePt t="21201" x="6908800" y="5168900"/>
          <p14:tracePt t="21218" x="6789738" y="5014913"/>
          <p14:tracePt t="21235" x="6669088" y="4886325"/>
          <p14:tracePt t="21251" x="6540500" y="4765675"/>
          <p14:tracePt t="21268" x="6421438" y="4654550"/>
          <p14:tracePt t="21284" x="6335713" y="4578350"/>
          <p14:tracePt t="21302" x="6283325" y="4518025"/>
          <p14:tracePt t="21318" x="6240463" y="4465638"/>
          <p14:tracePt t="21334" x="6207125" y="4422775"/>
          <p14:tracePt t="21352" x="6180138" y="4389438"/>
          <p14:tracePt t="21369" x="6164263" y="4354513"/>
          <p14:tracePt t="21385" x="6146800" y="4337050"/>
          <p14:tracePt t="21401" x="6137275" y="4321175"/>
          <p14:tracePt t="21418" x="6129338" y="4294188"/>
          <p14:tracePt t="21435" x="6121400" y="4286250"/>
          <p14:tracePt t="21451" x="6103938" y="4268788"/>
          <p14:tracePt t="21468" x="6094413" y="4260850"/>
          <p14:tracePt t="21485" x="6086475" y="4243388"/>
          <p14:tracePt t="21502" x="6069013" y="4235450"/>
          <p14:tracePt t="21518" x="6061075" y="4217988"/>
          <p14:tracePt t="21535" x="6051550" y="4208463"/>
          <p14:tracePt t="21552" x="6043613" y="4208463"/>
          <p14:tracePt t="21634" x="6035675" y="4208463"/>
          <p14:tracePt t="21666" x="6026150" y="4208463"/>
          <p14:tracePt t="21698" x="6026150" y="4217988"/>
          <p14:tracePt t="21706" x="6018213" y="4225925"/>
          <p14:tracePt t="21722" x="6018213" y="4235450"/>
          <p14:tracePt t="21735" x="6008688" y="4235450"/>
          <p14:tracePt t="21752" x="6008688" y="4251325"/>
          <p14:tracePt t="21769" x="6008688" y="4260850"/>
          <p14:tracePt t="21786" x="6008688" y="4268788"/>
          <p14:tracePt t="21802" x="6008688" y="4286250"/>
          <p14:tracePt t="21819" x="6008688" y="4294188"/>
          <p14:tracePt t="21836" x="6000750" y="4294188"/>
          <p14:tracePt t="21890" x="6000750" y="4303713"/>
          <p14:tracePt t="21906" x="6000750" y="4311650"/>
          <p14:tracePt t="21914" x="5992813" y="4311650"/>
          <p14:tracePt t="21930" x="5992813" y="4321175"/>
          <p14:tracePt t="21938" x="5975350" y="4329113"/>
          <p14:tracePt t="21952" x="5965825" y="4337050"/>
          <p14:tracePt t="21969" x="5915025" y="4364038"/>
          <p14:tracePt t="21970" x="5880100" y="4389438"/>
          <p14:tracePt t="21987" x="5794375" y="4449763"/>
          <p14:tracePt t="22003" x="5700713" y="4518025"/>
          <p14:tracePt t="22019" x="5622925" y="4578350"/>
          <p14:tracePt t="22036" x="5537200" y="4637088"/>
          <p14:tracePt t="22053" x="5451475" y="4697413"/>
          <p14:tracePt t="22070" x="5307013" y="4765675"/>
          <p14:tracePt t="22086" x="5057775" y="4868863"/>
          <p14:tracePt t="22103" x="4697413" y="4989513"/>
          <p14:tracePt t="22121" x="4217988" y="5118100"/>
          <p14:tracePt t="22136" x="3668713" y="5221288"/>
          <p14:tracePt t="22153" x="3179763" y="5297488"/>
          <p14:tracePt t="22170" x="2794000" y="5357813"/>
          <p14:tracePt t="22170" x="2640013" y="5392738"/>
          <p14:tracePt t="22187" x="2322513" y="5461000"/>
          <p14:tracePt t="22203" x="1903413" y="5580063"/>
          <p14:tracePt t="22220" x="1371600" y="5692775"/>
          <p14:tracePt t="22236" x="917575" y="5803900"/>
          <p14:tracePt t="22254" x="625475" y="5907088"/>
          <p14:tracePt t="22270" x="471488" y="5965825"/>
          <p14:tracePt t="22286" x="393700" y="6008688"/>
          <p14:tracePt t="22303" x="360363" y="6035675"/>
          <p14:tracePt t="22321" x="325438" y="6043613"/>
          <p14:tracePt t="22337" x="317500" y="6051550"/>
          <p14:tracePt t="22353" x="307975" y="6061075"/>
          <p14:tracePt t="22370" x="317500" y="6061075"/>
          <p14:tracePt t="22388" x="350838" y="6061075"/>
          <p14:tracePt t="22403" x="403225" y="6043613"/>
          <p14:tracePt t="22420" x="496888" y="5992813"/>
          <p14:tracePt t="22437" x="617538" y="5940425"/>
          <p14:tracePt t="22454" x="771525" y="5864225"/>
          <p14:tracePt t="22471" x="968375" y="5761038"/>
          <p14:tracePt t="22487" x="1192213" y="5640388"/>
          <p14:tracePt t="22504" x="1397000" y="5529263"/>
          <p14:tracePt t="22522" x="1560513" y="5468938"/>
          <p14:tracePt t="22537" x="1731963" y="5392738"/>
          <p14:tracePt t="22538" x="1817688" y="5357813"/>
          <p14:tracePt t="22554" x="1979613" y="5280025"/>
          <p14:tracePt t="22570" x="2151063" y="5194300"/>
          <p14:tracePt t="22588" x="2279650" y="5126038"/>
          <p14:tracePt t="22604" x="2382838" y="5075238"/>
          <p14:tracePt t="22621" x="2468563" y="5022850"/>
          <p14:tracePt t="22637" x="2536825" y="4989513"/>
          <p14:tracePt t="22655" x="2606675" y="4946650"/>
          <p14:tracePt t="22671" x="2692400" y="4911725"/>
          <p14:tracePt t="22687" x="2811463" y="4860925"/>
          <p14:tracePt t="22704" x="2932113" y="4808538"/>
          <p14:tracePt t="22722" x="3136900" y="4757738"/>
          <p14:tracePt t="22738" x="3206750" y="4740275"/>
          <p14:tracePt t="22754" x="3421063" y="4706938"/>
          <p14:tracePt t="22771" x="3549650" y="4689475"/>
          <p14:tracePt t="22789" x="3635375" y="4689475"/>
          <p14:tracePt t="22804" x="3686175" y="4689475"/>
          <p14:tracePt t="22821" x="3703638" y="4689475"/>
          <p14:tracePt t="22838" x="3721100" y="4689475"/>
          <p14:tracePt t="22855" x="3729038" y="4689475"/>
          <p14:tracePt t="22871" x="3736975" y="4689475"/>
          <p14:tracePt t="23002" x="3746500" y="4689475"/>
          <p14:tracePt t="23074" x="3754438" y="4679950"/>
          <p14:tracePt t="23082" x="3763963" y="4679950"/>
          <p14:tracePt t="23098" x="3771900" y="4679950"/>
          <p14:tracePt t="23107" x="3771900" y="4672013"/>
          <p14:tracePt t="23122" x="3806825" y="4646613"/>
          <p14:tracePt t="23139" x="3849688" y="4578350"/>
          <p14:tracePt t="23156" x="3917950" y="4483100"/>
          <p14:tracePt t="23172" x="3960813" y="4406900"/>
          <p14:tracePt t="23188" x="3986213" y="4354513"/>
          <p14:tracePt t="23205" x="4011613" y="4311650"/>
          <p14:tracePt t="23223" x="4064000" y="4217988"/>
          <p14:tracePt t="23239" x="4149725" y="4097338"/>
          <p14:tracePt t="23255" x="4243388" y="3960813"/>
          <p14:tracePt t="23272" x="4311650" y="3840163"/>
          <p14:tracePt t="23289" x="4364038" y="3746500"/>
          <p14:tracePt t="23305" x="4406900" y="3643313"/>
          <p14:tracePt t="23322" x="4449763" y="3514725"/>
          <p14:tracePt t="23339" x="4483100" y="3436938"/>
          <p14:tracePt t="23356" x="4500563" y="3386138"/>
          <p14:tracePt t="23372" x="4518025" y="3343275"/>
          <p14:tracePt t="23389" x="4535488" y="3317875"/>
          <p14:tracePt t="23406" x="4560888" y="3282950"/>
          <p14:tracePt t="23423" x="4568825" y="3257550"/>
          <p14:tracePt t="23439" x="4578350" y="3249613"/>
          <p14:tracePt t="23456" x="4586288" y="3240088"/>
          <p14:tracePt t="23473" x="4594225" y="3240088"/>
          <p14:tracePt t="23498" x="4594225" y="3249613"/>
          <p14:tracePt t="23507" x="4603750" y="3265488"/>
          <p14:tracePt t="23523" x="4611688" y="3335338"/>
          <p14:tracePt t="23540" x="4637088" y="3436938"/>
          <p14:tracePt t="23557" x="4664075" y="3540125"/>
          <p14:tracePt t="23573" x="4706938" y="3678238"/>
          <p14:tracePt t="23589" x="4749800" y="3797300"/>
          <p14:tracePt t="23606" x="4792663" y="3908425"/>
          <p14:tracePt t="23624" x="4826000" y="3994150"/>
          <p14:tracePt t="23639" x="4843463" y="4054475"/>
          <p14:tracePt t="23656" x="4868863" y="4097338"/>
          <p14:tracePt t="23673" x="4868863" y="4122738"/>
          <p14:tracePt t="23691" x="4878388" y="4132263"/>
          <p14:tracePt t="24090" x="4878388" y="4140200"/>
          <p14:tracePt t="24499" x="4886325" y="4140200"/>
          <p14:tracePt t="24506" x="4894263" y="4140200"/>
          <p14:tracePt t="24515" x="4911725" y="4140200"/>
          <p14:tracePt t="24525" x="4921250" y="4132263"/>
          <p14:tracePt t="24542" x="4937125" y="4114800"/>
          <p14:tracePt t="24558" x="4964113" y="4106863"/>
          <p14:tracePt t="24575" x="4979988" y="4089400"/>
          <p14:tracePt t="24592" x="4989513" y="4046538"/>
          <p14:tracePt t="24608" x="4989513" y="3960813"/>
          <p14:tracePt t="24626" x="4989513" y="3763963"/>
          <p14:tracePt t="24643" x="4989513" y="3446463"/>
          <p14:tracePt t="24658" x="4989513" y="3265488"/>
          <p14:tracePt t="24675" x="4964113" y="3078163"/>
          <p14:tracePt t="24692" x="4937125" y="2863850"/>
          <p14:tracePt t="24709" x="4921250" y="2674938"/>
          <p14:tracePt t="24726" x="4921250" y="2503488"/>
          <p14:tracePt t="24742" x="4921250" y="2365375"/>
          <p14:tracePt t="24759" x="4921250" y="2246313"/>
          <p14:tracePt t="24776" x="4903788" y="2135188"/>
          <p14:tracePt t="24792" x="4868863" y="2022475"/>
          <p14:tracePt t="24809" x="4843463" y="1903413"/>
          <p14:tracePt t="24826" x="4800600" y="1800225"/>
          <p14:tracePt t="24843" x="4749800" y="1679575"/>
          <p14:tracePt t="24859" x="4722813" y="1611313"/>
          <p14:tracePt t="24876" x="4689475" y="1525588"/>
          <p14:tracePt t="24893" x="4654550" y="1414463"/>
          <p14:tracePt t="24910" x="4637088" y="1303338"/>
          <p14:tracePt t="24926" x="4637088" y="1235075"/>
          <p14:tracePt t="24942" x="4637088" y="1192213"/>
          <p14:tracePt t="24959" x="4654550" y="1157288"/>
          <p14:tracePt t="24976" x="4672013" y="1139825"/>
          <p14:tracePt t="24993" x="4689475" y="1122363"/>
          <p14:tracePt t="25009" x="4706938" y="1114425"/>
          <p14:tracePt t="25026" x="4732338" y="1106488"/>
          <p14:tracePt t="25028" x="4749800" y="1096963"/>
          <p14:tracePt t="25044" x="4757738" y="1089025"/>
          <p14:tracePt t="25059" x="4775200" y="1079500"/>
          <p14:tracePt t="25076" x="4783138" y="1079500"/>
          <p14:tracePt t="25099" x="4792663" y="1079500"/>
          <p14:tracePt t="25123" x="4800600" y="1079500"/>
          <p14:tracePt t="25131" x="4808538" y="1079500"/>
          <p14:tracePt t="25147" x="4818063" y="1079500"/>
          <p14:tracePt t="25163" x="4826000" y="1079500"/>
          <p14:tracePt t="25177" x="4826000" y="1071563"/>
          <p14:tracePt t="25193" x="4835525" y="1071563"/>
          <p14:tracePt t="25210" x="4851400" y="1063625"/>
          <p14:tracePt t="25226" x="4868863" y="1046163"/>
          <p14:tracePt t="25244" x="4886325" y="1046163"/>
          <p14:tracePt t="25275" x="4886325" y="1036638"/>
          <p14:tracePt t="25283" x="4886325" y="1028700"/>
          <p14:tracePt t="25307" x="4878388" y="1020763"/>
          <p14:tracePt t="25315" x="4868863" y="1020763"/>
          <p14:tracePt t="25327" x="4851400" y="1003300"/>
          <p14:tracePt t="25343" x="4818063" y="968375"/>
          <p14:tracePt t="25360" x="4792663" y="925513"/>
          <p14:tracePt t="25377" x="4765675" y="892175"/>
          <p14:tracePt t="25393" x="4740275" y="839788"/>
          <p14:tracePt t="25410" x="4732338" y="814388"/>
          <p14:tracePt t="25411" x="4732338" y="788988"/>
          <p14:tracePt t="25427" x="4722813" y="779463"/>
          <p14:tracePt t="25444" x="4722813" y="763588"/>
          <p14:tracePt t="25460" x="4722813" y="754063"/>
          <p14:tracePt t="25477" x="4740275" y="728663"/>
          <p14:tracePt t="25494" x="4783138" y="693738"/>
          <p14:tracePt t="25511" x="4826000" y="668338"/>
          <p14:tracePt t="25527" x="4860925" y="650875"/>
          <p14:tracePt t="25544" x="4903788" y="642938"/>
          <p14:tracePt t="25561" x="4929188" y="642938"/>
          <p14:tracePt t="25578" x="4964113" y="642938"/>
          <p14:tracePt t="25578" x="4979988" y="642938"/>
          <p14:tracePt t="25594" x="4997450" y="650875"/>
          <p14:tracePt t="25611" x="5032375" y="685800"/>
          <p14:tracePt t="25627" x="5040313" y="720725"/>
          <p14:tracePt t="25645" x="5040313" y="763588"/>
          <p14:tracePt t="25661" x="5040313" y="806450"/>
          <p14:tracePt t="25677" x="5040313" y="831850"/>
          <p14:tracePt t="25694" x="5040313" y="865188"/>
          <p14:tracePt t="25712" x="5032375" y="882650"/>
          <p14:tracePt t="25728" x="5022850" y="892175"/>
          <p14:tracePt t="25745" x="5006975" y="917575"/>
          <p14:tracePt t="25761" x="4979988" y="942975"/>
          <p14:tracePt t="25779" x="4946650" y="968375"/>
          <p14:tracePt t="25794" x="4929188" y="985838"/>
          <p14:tracePt t="25811" x="4894263" y="1011238"/>
          <p14:tracePt t="25828" x="4878388" y="1028700"/>
          <p14:tracePt t="25845" x="4868863" y="1046163"/>
          <p14:tracePt t="25861" x="4851400" y="1054100"/>
          <p14:tracePt t="25878" x="4835525" y="1054100"/>
          <p14:tracePt t="25894" x="4818063" y="1054100"/>
          <p14:tracePt t="25912" x="4800600" y="1063625"/>
          <p14:tracePt t="25928" x="4783138" y="1063625"/>
          <p14:tracePt t="25944" x="4765675" y="1063625"/>
          <p14:tracePt t="25962" x="4740275" y="1046163"/>
          <p14:tracePt t="25979" x="4689475" y="993775"/>
          <p14:tracePt t="25995" x="4637088" y="935038"/>
          <p14:tracePt t="26011" x="4594225" y="874713"/>
          <p14:tracePt t="26028" x="4568825" y="822325"/>
          <p14:tracePt t="26046" x="4560888" y="771525"/>
          <p14:tracePt t="26062" x="4551363" y="736600"/>
          <p14:tracePt t="26078" x="4551363" y="711200"/>
          <p14:tracePt t="26095" x="4568825" y="677863"/>
          <p14:tracePt t="26113" x="4603750" y="650875"/>
          <p14:tracePt t="26128" x="4646613" y="635000"/>
          <p14:tracePt t="26145" x="4697413" y="600075"/>
          <p14:tracePt t="26162" x="4757738" y="574675"/>
          <p14:tracePt t="26180" x="4886325" y="557213"/>
          <p14:tracePt t="26195" x="4937125" y="557213"/>
          <p14:tracePt t="26212" x="4979988" y="557213"/>
          <p14:tracePt t="26229" x="5022850" y="557213"/>
          <p14:tracePt t="26246" x="5092700" y="592138"/>
          <p14:tracePt t="26262" x="5194300" y="660400"/>
          <p14:tracePt t="26279" x="5322888" y="746125"/>
          <p14:tracePt t="26296" x="5426075" y="831850"/>
          <p14:tracePt t="26313" x="5503863" y="908050"/>
          <p14:tracePt t="26329" x="5537200" y="977900"/>
          <p14:tracePt t="26346" x="5554663" y="1020763"/>
          <p14:tracePt t="26363" x="5564188" y="1054100"/>
          <p14:tracePt t="26380" x="5564188" y="1089025"/>
          <p14:tracePt t="26396" x="5564188" y="1122363"/>
          <p14:tracePt t="26413" x="5529263" y="1165225"/>
          <p14:tracePt t="26429" x="5468938" y="1208088"/>
          <p14:tracePt t="26447" x="5383213" y="1250950"/>
          <p14:tracePt t="26462" x="5307013" y="1293813"/>
          <p14:tracePt t="26479" x="5229225" y="1328738"/>
          <p14:tracePt t="26496" x="5151438" y="1336675"/>
          <p14:tracePt t="26514" x="5040313" y="1328738"/>
          <p14:tracePt t="26530" x="4929188" y="1293813"/>
          <p14:tracePt t="26547" x="4835525" y="1250950"/>
          <p14:tracePt t="26547" x="4792663" y="1225550"/>
          <p14:tracePt t="26563" x="4697413" y="1157288"/>
          <p14:tracePt t="26580" x="4621213" y="1079500"/>
          <p14:tracePt t="26596" x="4568825" y="1003300"/>
          <p14:tracePt t="26613" x="4525963" y="935038"/>
          <p14:tracePt t="26630" x="4508500" y="865188"/>
          <p14:tracePt t="26647" x="4500563" y="814388"/>
          <p14:tracePt t="26663" x="4500563" y="771525"/>
          <p14:tracePt t="26680" x="4508500" y="746125"/>
          <p14:tracePt t="26696" x="4551363" y="711200"/>
          <p14:tracePt t="26714" x="4611688" y="668338"/>
          <p14:tracePt t="26730" x="4672013" y="642938"/>
          <p14:tracePt t="26747" x="4765675" y="617538"/>
          <p14:tracePt t="26747" x="4808538" y="617538"/>
          <p14:tracePt t="26764" x="4911725" y="617538"/>
          <p14:tracePt t="26783" x="4989513" y="642938"/>
          <p14:tracePt t="26797" x="5057775" y="685800"/>
          <p14:tracePt t="26814" x="5143500" y="779463"/>
          <p14:tracePt t="26831" x="5254625" y="908050"/>
          <p14:tracePt t="26848" x="5365750" y="1063625"/>
          <p14:tracePt t="26867" x="5521325" y="1250950"/>
          <p14:tracePt t="26880" x="5554663" y="1303338"/>
          <p14:tracePt t="26897" x="5614988" y="1389063"/>
          <p14:tracePt t="26915" x="5649913" y="1508125"/>
          <p14:tracePt t="26932" x="5665788" y="1593850"/>
          <p14:tracePt t="26947" x="5683250" y="1697038"/>
          <p14:tracePt t="26965" x="5683250" y="1860550"/>
          <p14:tracePt t="26982" x="5683250" y="2039938"/>
          <p14:tracePt t="26997" x="5683250" y="2271713"/>
          <p14:tracePt t="27014" x="5692775" y="2579688"/>
          <p14:tracePt t="27031" x="5751513" y="2914650"/>
          <p14:tracePt t="27048" x="5846763" y="3240088"/>
          <p14:tracePt t="27064" x="5965825" y="3575050"/>
          <p14:tracePt t="27081" x="6086475" y="3892550"/>
          <p14:tracePt t="27097" x="6180138" y="4165600"/>
          <p14:tracePt t="27116" x="6335713" y="4457700"/>
          <p14:tracePt t="27131" x="6394450" y="4543425"/>
          <p14:tracePt t="27148" x="6583363" y="4722813"/>
          <p14:tracePt t="27165" x="6678613" y="4775200"/>
          <p14:tracePt t="27182" x="6721475" y="4808538"/>
          <p14:tracePt t="27198" x="6764338" y="4826000"/>
          <p14:tracePt t="27214" x="6797675" y="4835525"/>
          <p14:tracePt t="27231" x="6840538" y="4860925"/>
          <p14:tracePt t="27248" x="6883400" y="4886325"/>
          <p14:tracePt t="27265" x="6935788" y="4911725"/>
          <p14:tracePt t="27281" x="6978650" y="4937125"/>
          <p14:tracePt t="27298" x="7021513" y="4972050"/>
          <p14:tracePt t="27299" x="7037388" y="4989513"/>
          <p14:tracePt t="27315" x="7089775" y="5032375"/>
          <p14:tracePt t="27331" x="7132638" y="5092700"/>
          <p14:tracePt t="27348" x="7165975" y="5126038"/>
          <p14:tracePt t="27365" x="7192963" y="5151438"/>
          <p14:tracePt t="27382" x="7200900" y="5168900"/>
          <p14:tracePt t="27398" x="7200900" y="5178425"/>
          <p14:tracePt t="27414" x="7208838" y="5186363"/>
          <p14:tracePt t="27451" x="7208838" y="5194300"/>
          <p14:tracePt t="27467" x="7208838" y="5203825"/>
          <p14:tracePt t="27571" x="7200900" y="5194300"/>
          <p14:tracePt t="27579" x="7192963" y="5178425"/>
          <p14:tracePt t="27587" x="7175500" y="5151438"/>
          <p14:tracePt t="27599" x="7158038" y="5118100"/>
          <p14:tracePt t="27615" x="7115175" y="5032375"/>
          <p14:tracePt t="27632" x="7046913" y="4946650"/>
          <p14:tracePt t="27649" x="6961188" y="4826000"/>
          <p14:tracePt t="27665" x="6900863" y="4732338"/>
          <p14:tracePt t="27682" x="6865938" y="4672013"/>
          <p14:tracePt t="27699" x="6865938" y="4646613"/>
          <p14:tracePt t="27717" x="6865938" y="4629150"/>
          <p14:tracePt t="27732" x="6875463" y="4629150"/>
          <p14:tracePt t="27749" x="6892925" y="4629150"/>
          <p14:tracePt t="27766" x="6900863" y="4629150"/>
          <p14:tracePt t="27783" x="6918325" y="4629150"/>
          <p14:tracePt t="27799" x="6926263" y="4629150"/>
          <p14:tracePt t="27816" x="6935788" y="4629150"/>
          <p14:tracePt t="27833" x="6943725" y="4629150"/>
          <p14:tracePt t="27850" x="6951663" y="4629150"/>
          <p14:tracePt t="27866" x="6961188" y="4621213"/>
          <p14:tracePt t="27882" x="6978650" y="4603750"/>
          <p14:tracePt t="27899" x="6994525" y="4551363"/>
          <p14:tracePt t="27917" x="7021513" y="4518025"/>
          <p14:tracePt t="27933" x="7046913" y="4483100"/>
          <p14:tracePt t="27949" x="7080250" y="4457700"/>
          <p14:tracePt t="27966" x="7107238" y="4432300"/>
          <p14:tracePt t="27983" x="7132638" y="4414838"/>
          <p14:tracePt t="27999" x="7140575" y="4406900"/>
          <p14:tracePt t="28016" x="7150100" y="4397375"/>
          <p14:tracePt t="28033" x="7158038" y="4389438"/>
          <p14:tracePt t="28051" x="7175500" y="4379913"/>
          <p14:tracePt t="28068" x="7183438" y="4379913"/>
          <p14:tracePt t="28147" x="7175500" y="4397375"/>
          <p14:tracePt t="28155" x="7150100" y="4432300"/>
          <p14:tracePt t="28166" x="7123113" y="4465638"/>
          <p14:tracePt t="28183" x="7037388" y="4578350"/>
          <p14:tracePt t="28200" x="6892925" y="4706938"/>
          <p14:tracePt t="28217" x="6711950" y="4851400"/>
          <p14:tracePt t="28233" x="6540500" y="4989513"/>
          <p14:tracePt t="28250" x="6343650" y="5151438"/>
          <p14:tracePt t="28267" x="6111875" y="5297488"/>
          <p14:tracePt t="28267" x="5957888" y="5383213"/>
          <p14:tracePt t="28284" x="5607050" y="5546725"/>
          <p14:tracePt t="28300" x="5211763" y="5718175"/>
          <p14:tracePt t="28317" x="4886325" y="5846763"/>
          <p14:tracePt t="28333" x="4672013" y="5940425"/>
          <p14:tracePt t="28351" x="4518025" y="5975350"/>
          <p14:tracePt t="28367" x="4406900" y="6000750"/>
          <p14:tracePt t="28384" x="4346575" y="6018213"/>
          <p14:tracePt t="28400" x="4294188" y="6035675"/>
          <p14:tracePt t="28418" x="4260850" y="6051550"/>
          <p14:tracePt t="28434" x="4225925" y="6069013"/>
          <p14:tracePt t="28450" x="4200525" y="6086475"/>
          <p14:tracePt t="28467" x="4192588" y="6103938"/>
          <p14:tracePt t="28564" x="4183063" y="6103938"/>
          <p14:tracePt t="28596" x="4183063" y="6094413"/>
          <p14:tracePt t="28604" x="4175125" y="6078538"/>
          <p14:tracePt t="28612" x="4175125" y="6069013"/>
          <p14:tracePt t="28620" x="4165600" y="6051550"/>
          <p14:tracePt t="28635" x="4165600" y="6035675"/>
          <p14:tracePt t="28636" x="4165600" y="6018213"/>
          <p14:tracePt t="28652" x="4165600" y="5975350"/>
          <p14:tracePt t="28668" x="4165600" y="5932488"/>
          <p14:tracePt t="28685" x="4157663" y="5897563"/>
          <p14:tracePt t="28702" x="4149725" y="5864225"/>
          <p14:tracePt t="28718" x="4140200" y="5829300"/>
          <p14:tracePt t="28734" x="4132263" y="5786438"/>
          <p14:tracePt t="28751" x="4114800" y="5735638"/>
          <p14:tracePt t="28769" x="4089400" y="5700713"/>
          <p14:tracePt t="28784" x="4071938" y="5675313"/>
          <p14:tracePt t="28801" x="4054475" y="5649913"/>
          <p14:tracePt t="28818" x="4029075" y="5632450"/>
          <p14:tracePt t="28836" x="3978275" y="5589588"/>
          <p14:tracePt t="28852" x="3925888" y="5564188"/>
          <p14:tracePt t="28868" x="3865563" y="5529263"/>
          <p14:tracePt t="28885" x="3789363" y="5494338"/>
          <p14:tracePt t="28902" x="3686175" y="5435600"/>
          <p14:tracePt t="28918" x="3565525" y="5365750"/>
          <p14:tracePt t="28934" x="3436938" y="5297488"/>
          <p14:tracePt t="28952" x="3317875" y="5211763"/>
          <p14:tracePt t="28969" x="3197225" y="5126038"/>
          <p14:tracePt t="28985" x="3051175" y="5006975"/>
          <p14:tracePt t="29001" x="2846388" y="4868863"/>
          <p14:tracePt t="29018" x="2622550" y="4722813"/>
          <p14:tracePt t="29036" x="2339975" y="4500563"/>
          <p14:tracePt t="29052" x="2185988" y="4371975"/>
          <p14:tracePt t="29068" x="2100263" y="4278313"/>
          <p14:tracePt t="29085" x="2074863" y="4235450"/>
          <p14:tracePt t="29103" x="2074863" y="4217988"/>
          <p14:tracePt t="29118" x="2074863" y="4192588"/>
          <p14:tracePt t="29135" x="2092325" y="4165600"/>
          <p14:tracePt t="29152" x="2160588" y="4122738"/>
          <p14:tracePt t="29169" x="2271713" y="4064000"/>
          <p14:tracePt t="29185" x="2425700" y="3978275"/>
          <p14:tracePt t="29202" x="2614613" y="3875088"/>
          <p14:tracePt t="29219" x="2794000" y="3771900"/>
          <p14:tracePt t="29236" x="3121025" y="3582988"/>
          <p14:tracePt t="29252" x="3446463" y="3436938"/>
          <p14:tracePt t="29269" x="3857625" y="3257550"/>
          <p14:tracePt t="29285" x="4311650" y="3111500"/>
          <p14:tracePt t="29303" x="4732338" y="2974975"/>
          <p14:tracePt t="29319" x="5057775" y="2836863"/>
          <p14:tracePt t="29336" x="5322888" y="2751138"/>
          <p14:tracePt t="29352" x="5546725" y="2700338"/>
          <p14:tracePt t="29370" x="5726113" y="2682875"/>
          <p14:tracePt t="29386" x="5922963" y="2682875"/>
          <p14:tracePt t="29402" x="6111875" y="2682875"/>
          <p14:tracePt t="29419" x="6292850" y="2682875"/>
          <p14:tracePt t="29420" x="6386513" y="2682875"/>
          <p14:tracePt t="29437" x="6540500" y="2708275"/>
          <p14:tracePt t="29453" x="6669088" y="2760663"/>
          <p14:tracePt t="29469" x="6797675" y="2836863"/>
          <p14:tracePt t="29486" x="6935788" y="2949575"/>
          <p14:tracePt t="29504" x="7072313" y="3078163"/>
          <p14:tracePt t="29519" x="7192963" y="3206750"/>
          <p14:tracePt t="29536" x="7294563" y="3343275"/>
          <p14:tracePt t="29553" x="7372350" y="3463925"/>
          <p14:tracePt t="29570" x="7432675" y="3592513"/>
          <p14:tracePt t="29587" x="7500938" y="3746500"/>
          <p14:tracePt t="29603" x="7578725" y="3925888"/>
          <p14:tracePt t="29620" x="7621588" y="4192588"/>
          <p14:tracePt t="29637" x="7629525" y="4337050"/>
          <p14:tracePt t="29653" x="7629525" y="4475163"/>
          <p14:tracePt t="29670" x="7612063" y="4621213"/>
          <p14:tracePt t="29686" x="7586663" y="4783138"/>
          <p14:tracePt t="29704" x="7551738" y="4954588"/>
          <p14:tracePt t="29720" x="7518400" y="5108575"/>
          <p14:tracePt t="29736" x="7508875" y="5203825"/>
          <p14:tracePt t="29753" x="7483475" y="5289550"/>
          <p14:tracePt t="29771" x="7466013" y="5340350"/>
          <p14:tracePt t="29787" x="7450138" y="5400675"/>
          <p14:tracePt t="29788" x="7432675" y="5426075"/>
          <p14:tracePt t="29803" x="7415213" y="5468938"/>
          <p14:tracePt t="29820" x="7354888" y="5564188"/>
          <p14:tracePt t="29838" x="7321550" y="5614988"/>
          <p14:tracePt t="29853" x="7294563" y="5649913"/>
          <p14:tracePt t="29870" x="7269163" y="5683250"/>
          <p14:tracePt t="29887" x="7243763" y="5708650"/>
          <p14:tracePt t="29904" x="7235825" y="5726113"/>
          <p14:tracePt t="29920" x="7218363" y="5735638"/>
          <p14:tracePt t="29937" x="7218363" y="5743575"/>
          <p14:tracePt t="29954" x="7208838" y="5743575"/>
          <p14:tracePt t="29972" x="7200900" y="5743575"/>
          <p14:tracePt t="30076" x="7192963" y="5743575"/>
          <p14:tracePt t="30324" x="7183438" y="5743575"/>
          <p14:tracePt t="30348" x="7183438" y="5751513"/>
          <p14:tracePt t="30396" x="7175500" y="5751513"/>
          <p14:tracePt t="31300" x="7165975" y="5751513"/>
          <p14:tracePt t="31340" x="7158038" y="5751513"/>
          <p14:tracePt t="31356" x="7150100" y="5751513"/>
          <p14:tracePt t="31372" x="7140575" y="5751513"/>
          <p14:tracePt t="31388" x="7132638" y="5751513"/>
          <p14:tracePt t="31404" x="7123113" y="5751513"/>
          <p14:tracePt t="31412" x="7115175" y="5751513"/>
          <p14:tracePt t="31429" x="7107238" y="5761038"/>
          <p14:tracePt t="31444" x="7097713" y="5761038"/>
          <p14:tracePt t="31460" x="7089775" y="5761038"/>
          <p14:tracePt t="31474" x="7080250" y="5761038"/>
          <p14:tracePt t="31490" x="7072313" y="5768975"/>
          <p14:tracePt t="31508" x="7021513" y="5786438"/>
          <p14:tracePt t="31508" x="6978650" y="5786438"/>
          <p14:tracePt t="31524" x="6951663" y="5786438"/>
          <p14:tracePt t="31541" x="6900863" y="5794375"/>
          <p14:tracePt t="31557" x="6865938" y="5794375"/>
          <p14:tracePt t="31575" x="6823075" y="5794375"/>
          <p14:tracePt t="31591" x="6764338" y="5794375"/>
          <p14:tracePt t="31607" x="6711950" y="5786438"/>
          <p14:tracePt t="31624" x="6626225" y="5768975"/>
          <p14:tracePt t="31642" x="6532563" y="5751513"/>
          <p14:tracePt t="31658" x="6411913" y="5751513"/>
          <p14:tracePt t="31674" x="6275388" y="5743575"/>
          <p14:tracePt t="31691" x="6146800" y="5743575"/>
          <p14:tracePt t="31709" x="5880100" y="5761038"/>
          <p14:tracePt t="31725" x="5675313" y="5811838"/>
          <p14:tracePt t="31741" x="5468938" y="5880100"/>
          <p14:tracePt t="31758" x="5280025" y="5957888"/>
          <p14:tracePt t="31776" x="5100638" y="6018213"/>
          <p14:tracePt t="31791" x="4954588" y="6078538"/>
          <p14:tracePt t="31808" x="4843463" y="6111875"/>
          <p14:tracePt t="31825" x="4765675" y="6137275"/>
          <p14:tracePt t="31842" x="4714875" y="6154738"/>
          <p14:tracePt t="31858" x="4679950" y="6154738"/>
          <p14:tracePt t="31875" x="4637088" y="6164263"/>
          <p14:tracePt t="31891" x="4603750" y="6180138"/>
          <p14:tracePt t="31909" x="4560888" y="6189663"/>
          <p14:tracePt t="31925" x="4543425" y="6197600"/>
          <p14:tracePt t="31942" x="4518025" y="6197600"/>
          <p14:tracePt t="31958" x="4492625" y="6197600"/>
          <p14:tracePt t="31976" x="4449763" y="6172200"/>
          <p14:tracePt t="31992" x="4414838" y="6146800"/>
          <p14:tracePt t="32008" x="4397375" y="6121400"/>
          <p14:tracePt t="32025" x="4371975" y="6103938"/>
          <p14:tracePt t="32043" x="4364038" y="6103938"/>
          <p14:tracePt t="32058" x="4364038" y="6094413"/>
          <p14:tracePt t="32077" x="4354513" y="6094413"/>
          <p14:tracePt t="32093" x="4346575" y="6094413"/>
          <p14:tracePt t="32110" x="4337050" y="6094413"/>
          <p14:tracePt t="32125" x="4329113" y="6094413"/>
          <p14:tracePt t="32142" x="4311650" y="6111875"/>
          <p14:tracePt t="32159" x="4286250" y="6137275"/>
          <p14:tracePt t="32176" x="4260850" y="6154738"/>
          <p14:tracePt t="32192" x="4251325" y="6172200"/>
          <p14:tracePt t="32209" x="4243388" y="6180138"/>
          <p14:tracePt t="32225" x="4235450" y="6189663"/>
          <p14:tracePt t="32243" x="4235450" y="6197600"/>
          <p14:tracePt t="32259" x="4225925" y="6207125"/>
          <p14:tracePt t="32276" x="4225925" y="6215063"/>
          <p14:tracePt t="32296" x="4217988" y="6232525"/>
          <p14:tracePt t="32310" x="4208463" y="6240463"/>
          <p14:tracePt t="32332" x="4200525" y="6240463"/>
          <p14:tracePt t="32343" x="4200525" y="6249988"/>
          <p14:tracePt t="32389" x="4200525" y="6257925"/>
          <p14:tracePt t="32637" x="4225925" y="6240463"/>
          <p14:tracePt t="32645" x="4251325" y="6232525"/>
          <p14:tracePt t="32653" x="4278313" y="6215063"/>
          <p14:tracePt t="32661" x="4303713" y="6197600"/>
          <p14:tracePt t="32677" x="4389438" y="6137275"/>
          <p14:tracePt t="32693" x="4492625" y="6069013"/>
          <p14:tracePt t="32711" x="4621213" y="5992813"/>
          <p14:tracePt t="32727" x="4749800" y="5915025"/>
          <p14:tracePt t="32743" x="4921250" y="5811838"/>
          <p14:tracePt t="32760" x="5178425" y="5692775"/>
          <p14:tracePt t="32778" x="5426075" y="5597525"/>
          <p14:tracePt t="32793" x="5580063" y="5521325"/>
          <p14:tracePt t="32810" x="5718175" y="5461000"/>
          <p14:tracePt t="32827" x="5846763" y="5392738"/>
          <p14:tracePt t="32845" x="6043613" y="5280025"/>
          <p14:tracePt t="32860" x="6103938" y="5246688"/>
          <p14:tracePt t="32877" x="6265863" y="5160963"/>
          <p14:tracePt t="32894" x="6343650" y="5108575"/>
          <p14:tracePt t="32911" x="6411913" y="5065713"/>
          <p14:tracePt t="32927" x="6489700" y="5022850"/>
          <p14:tracePt t="32943" x="6575425" y="4972050"/>
          <p14:tracePt t="32960" x="6686550" y="4911725"/>
          <p14:tracePt t="32978" x="6807200" y="4835525"/>
          <p14:tracePt t="32994" x="6918325" y="4765675"/>
          <p14:tracePt t="33010" x="6986588" y="4722813"/>
          <p14:tracePt t="33027" x="7046913" y="4689475"/>
          <p14:tracePt t="33030" x="7064375" y="4672013"/>
          <p14:tracePt t="33045" x="7097713" y="4654550"/>
          <p14:tracePt t="33061" x="7115175" y="4646613"/>
          <p14:tracePt t="33077" x="7123113" y="4646613"/>
          <p14:tracePt t="33094" x="7132638" y="4646613"/>
          <p14:tracePt t="33112" x="7150100" y="4689475"/>
          <p14:tracePt t="33127" x="7165975" y="4775200"/>
          <p14:tracePt t="33144" x="7200900" y="4921250"/>
          <p14:tracePt t="33161" x="7278688" y="5100638"/>
          <p14:tracePt t="33178" x="7346950" y="5289550"/>
          <p14:tracePt t="33194" x="7389813" y="5478463"/>
          <p14:tracePt t="33211" x="7407275" y="5622925"/>
          <p14:tracePt t="33228" x="7407275" y="5743575"/>
          <p14:tracePt t="33245" x="7407275" y="5821363"/>
          <p14:tracePt t="33261" x="7407275" y="5846763"/>
          <p14:tracePt t="33278" x="7407275" y="5872163"/>
          <p14:tracePt t="33294" x="7407275" y="5880100"/>
          <p14:tracePt t="33312" x="7407275" y="5889625"/>
          <p14:tracePt t="33333" x="7397750" y="5889625"/>
          <p14:tracePt t="33345" x="7389813" y="5889625"/>
          <p14:tracePt t="33361" x="7354888" y="5889625"/>
          <p14:tracePt t="33379" x="7278688" y="5829300"/>
          <p14:tracePt t="33395" x="7175500" y="5751513"/>
          <p14:tracePt t="33411" x="7054850" y="5665788"/>
          <p14:tracePt t="33428" x="6943725" y="5589588"/>
          <p14:tracePt t="33429" x="6892925" y="5554663"/>
          <p14:tracePt t="33446" x="6823075" y="5486400"/>
          <p14:tracePt t="33462" x="6764338" y="5451475"/>
          <p14:tracePt t="33478" x="6729413" y="5426075"/>
          <p14:tracePt t="33495" x="6704013" y="5400675"/>
          <p14:tracePt t="33513" x="6669088" y="5383213"/>
          <p14:tracePt t="33528" x="6651625" y="5365750"/>
          <p14:tracePt t="33545" x="6635750" y="5357813"/>
          <p14:tracePt t="33562" x="6626225" y="5357813"/>
          <p14:tracePt t="33580" x="6618288" y="5357813"/>
          <p14:tracePt t="33595" x="6608763" y="5357813"/>
          <p14:tracePt t="33612" x="6600825" y="5357813"/>
          <p14:tracePt t="33629" x="6583363" y="5357813"/>
          <p14:tracePt t="33646" x="6583363" y="5349875"/>
          <p14:tracePt t="33797" x="6583363" y="5340350"/>
          <p14:tracePt t="33813" x="6583363" y="5332413"/>
          <p14:tracePt t="33821" x="6583363" y="5322888"/>
          <p14:tracePt t="33829" x="6592888" y="5307013"/>
          <p14:tracePt t="33846" x="6608763" y="5254625"/>
          <p14:tracePt t="33862" x="6635750" y="5211763"/>
          <p14:tracePt t="33880" x="6661150" y="5178425"/>
          <p14:tracePt t="33896" x="6686550" y="5135563"/>
          <p14:tracePt t="33913" x="6711950" y="5092700"/>
          <p14:tracePt t="33929" x="6737350" y="5065713"/>
          <p14:tracePt t="33947" x="6764338" y="5022850"/>
          <p14:tracePt t="33962" x="6797675" y="4979988"/>
          <p14:tracePt t="33979" x="6840538" y="4929188"/>
          <p14:tracePt t="33996" x="6892925" y="4860925"/>
          <p14:tracePt t="33997" x="6918325" y="4818063"/>
          <p14:tracePt t="34014" x="6969125" y="4757738"/>
          <p14:tracePt t="34030" x="6994525" y="4714875"/>
          <p14:tracePt t="34047" x="7011988" y="4689475"/>
          <p14:tracePt t="34063" x="7029450" y="4654550"/>
          <p14:tracePt t="34080" x="7046913" y="4637088"/>
          <p14:tracePt t="34096" x="7046913" y="4621213"/>
          <p14:tracePt t="34117" x="7046913" y="4611688"/>
          <p14:tracePt t="34149" x="7037388" y="4611688"/>
          <p14:tracePt t="34165" x="7029450" y="4611688"/>
          <p14:tracePt t="34173" x="7011988" y="4611688"/>
          <p14:tracePt t="34181" x="6986588" y="4611688"/>
          <p14:tracePt t="34197" x="6926263" y="4621213"/>
          <p14:tracePt t="34213" x="6840538" y="4654550"/>
          <p14:tracePt t="34231" x="6729413" y="4706938"/>
          <p14:tracePt t="34246" x="6592888" y="4775200"/>
          <p14:tracePt t="34263" x="6421438" y="4860925"/>
          <p14:tracePt t="34280" x="6257925" y="4954588"/>
          <p14:tracePt t="34298" x="6111875" y="5057775"/>
          <p14:tracePt t="34313" x="5983288" y="5151438"/>
          <p14:tracePt t="34330" x="5872163" y="5254625"/>
          <p14:tracePt t="34347" x="5786438" y="5314950"/>
          <p14:tracePt t="34364" x="5692775" y="5392738"/>
          <p14:tracePt t="34380" x="5580063" y="5478463"/>
          <p14:tracePt t="34382" x="5529263" y="5521325"/>
          <p14:tracePt t="34397" x="5400675" y="5589588"/>
          <p14:tracePt t="34414" x="5280025" y="5657850"/>
          <p14:tracePt t="34432" x="5178425" y="5718175"/>
          <p14:tracePt t="34447" x="5100638" y="5768975"/>
          <p14:tracePt t="34464" x="5006975" y="5829300"/>
          <p14:tracePt t="34481" x="4921250" y="5872163"/>
          <p14:tracePt t="34498" x="4835525" y="5922963"/>
          <p14:tracePt t="34514" x="4749800" y="5965825"/>
          <p14:tracePt t="34531" x="4664075" y="6000750"/>
          <p14:tracePt t="34547" x="4551363" y="6043613"/>
          <p14:tracePt t="34565" x="4379913" y="6103938"/>
          <p14:tracePt t="34581" x="4286250" y="6121400"/>
          <p14:tracePt t="34598" x="4208463" y="6137275"/>
          <p14:tracePt t="34614" x="4165600" y="6146800"/>
          <p14:tracePt t="34632" x="4132263" y="6154738"/>
          <p14:tracePt t="34648" x="4106863" y="6164263"/>
          <p14:tracePt t="34665" x="4097338" y="6164263"/>
          <p14:tracePt t="34681" x="4089400" y="6164263"/>
          <p14:tracePt t="34699" x="4079875" y="6164263"/>
          <p14:tracePt t="34837" x="4089400" y="6164263"/>
          <p14:tracePt t="34845" x="4097338" y="6154738"/>
          <p14:tracePt t="34853" x="4106863" y="6146800"/>
          <p14:tracePt t="34865" x="4132263" y="6129338"/>
          <p14:tracePt t="34881" x="4192588" y="6078538"/>
          <p14:tracePt t="34898" x="4311650" y="5992813"/>
          <p14:tracePt t="34915" x="4492625" y="5889625"/>
          <p14:tracePt t="34932" x="4740275" y="5786438"/>
          <p14:tracePt t="34948" x="4972050" y="5700713"/>
          <p14:tracePt t="34965" x="5246688" y="5597525"/>
          <p14:tracePt t="34983" x="5400675" y="5529263"/>
          <p14:tracePt t="34998" x="5537200" y="5478463"/>
          <p14:tracePt t="35015" x="5649913" y="5435600"/>
          <p14:tracePt t="35032" x="5768975" y="5375275"/>
          <p14:tracePt t="35049" x="5907088" y="5280025"/>
          <p14:tracePt t="35065" x="6035675" y="5211763"/>
          <p14:tracePt t="35082" x="6146800" y="5143500"/>
          <p14:tracePt t="35098" x="6240463" y="5083175"/>
          <p14:tracePt t="35116" x="6326188" y="5022850"/>
          <p14:tracePt t="35132" x="6421438" y="4972050"/>
          <p14:tracePt t="35149" x="6497638" y="4937125"/>
          <p14:tracePt t="35150" x="6532563" y="4911725"/>
          <p14:tracePt t="35165" x="6600825" y="4868863"/>
          <p14:tracePt t="35183" x="6678613" y="4808538"/>
          <p14:tracePt t="35199" x="6764338" y="4757738"/>
          <p14:tracePt t="35215" x="6832600" y="4714875"/>
          <p14:tracePt t="35232" x="6892925" y="4689475"/>
          <p14:tracePt t="35249" x="6926263" y="4664075"/>
          <p14:tracePt t="35265" x="6961188" y="4646613"/>
          <p14:tracePt t="35282" x="6986588" y="4629150"/>
          <p14:tracePt t="35299" x="7004050" y="4611688"/>
          <p14:tracePt t="35316" x="7029450" y="4586288"/>
          <p14:tracePt t="35333" x="7054850" y="4568825"/>
          <p14:tracePt t="35333" x="7064375" y="4560888"/>
          <p14:tracePt t="35349" x="7080250" y="4543425"/>
          <p14:tracePt t="35366" x="7080250" y="4535488"/>
          <p14:tracePt t="35383" x="7089775" y="4525963"/>
          <p14:tracePt t="35438" x="7089775" y="4518025"/>
          <p14:tracePt t="36702" x="7080250" y="4518025"/>
          <p14:tracePt t="36710" x="7080250" y="4525963"/>
          <p14:tracePt t="36720" x="7064375" y="4535488"/>
          <p14:tracePt t="36736" x="7037388" y="4543425"/>
          <p14:tracePt t="36752" x="7004050" y="4568825"/>
          <p14:tracePt t="36769" x="6943725" y="4611688"/>
          <p14:tracePt t="36786" x="6865938" y="4672013"/>
          <p14:tracePt t="36802" x="6797675" y="4706938"/>
          <p14:tracePt t="36819" x="6737350" y="4740275"/>
          <p14:tracePt t="36836" x="6686550" y="4775200"/>
          <p14:tracePt t="36853" x="6626225" y="4818063"/>
          <p14:tracePt t="36869" x="6592888" y="4835525"/>
          <p14:tracePt t="36886" x="6515100" y="4878388"/>
          <p14:tracePt t="36903" x="6446838" y="4911725"/>
          <p14:tracePt t="36920" x="6369050" y="4946650"/>
          <p14:tracePt t="36936" x="6265863" y="4972050"/>
          <p14:tracePt t="36953" x="6154738" y="5032375"/>
          <p14:tracePt t="36969" x="6035675" y="5083175"/>
          <p14:tracePt t="36987" x="5915025" y="5126038"/>
          <p14:tracePt t="37003" x="5786438" y="5178425"/>
          <p14:tracePt t="37019" x="5640388" y="5229225"/>
          <p14:tracePt t="37036" x="5511800" y="5280025"/>
          <p14:tracePt t="37038" x="5443538" y="5307013"/>
          <p14:tracePt t="37054" x="5314950" y="5375275"/>
          <p14:tracePt t="37070" x="5203825" y="5435600"/>
          <p14:tracePt t="37086" x="5100638" y="5503863"/>
          <p14:tracePt t="37103" x="4997450" y="5564188"/>
          <p14:tracePt t="37120" x="4903788" y="5622925"/>
          <p14:tracePt t="37136" x="4818063" y="5675313"/>
          <p14:tracePt t="37153" x="4722813" y="5743575"/>
          <p14:tracePt t="37170" x="4621213" y="5803900"/>
          <p14:tracePt t="37187" x="4525963" y="5864225"/>
          <p14:tracePt t="37203" x="4449763" y="5915025"/>
          <p14:tracePt t="37220" x="4371975" y="5949950"/>
          <p14:tracePt t="37237" x="4278313" y="5992813"/>
          <p14:tracePt t="37255" x="4165600" y="6035675"/>
          <p14:tracePt t="37270" x="4097338" y="6069013"/>
          <p14:tracePt t="37287" x="4046538" y="6086475"/>
          <p14:tracePt t="37303" x="4003675" y="6103938"/>
          <p14:tracePt t="37321" x="3986213" y="6103938"/>
          <p14:tracePt t="37337" x="3968750" y="6103938"/>
          <p14:tracePt t="37354" x="3960813" y="6103938"/>
          <p14:tracePt t="37422" x="3960813" y="6094413"/>
          <p14:tracePt t="37430" x="3960813" y="6086475"/>
          <p14:tracePt t="37446" x="3960813" y="6078538"/>
          <p14:tracePt t="37462" x="3960813" y="6069013"/>
          <p14:tracePt t="37486" x="3960813" y="6061075"/>
          <p14:tracePt t="37494" x="3960813" y="6051550"/>
          <p14:tracePt t="37505" x="3968750" y="6043613"/>
          <p14:tracePt t="37520" x="3978275" y="6035675"/>
          <p14:tracePt t="37537" x="3986213" y="6026150"/>
          <p14:tracePt t="37554" x="4003675" y="6008688"/>
          <p14:tracePt t="37571" x="4003675" y="5992813"/>
          <p14:tracePt t="37587" x="4021138" y="5983288"/>
          <p14:tracePt t="37604" x="4029075" y="5975350"/>
          <p14:tracePt t="37622" x="4037013" y="5957888"/>
          <p14:tracePt t="37639" x="4054475" y="5940425"/>
          <p14:tracePt t="37655" x="4064000" y="5932488"/>
          <p14:tracePt t="37672" x="4079875" y="5922963"/>
          <p14:tracePt t="37688" x="4089400" y="5915025"/>
          <p14:tracePt t="37706" x="4106863" y="5915025"/>
          <p14:tracePt t="37721" x="4114800" y="5907088"/>
          <p14:tracePt t="37738" x="4122738" y="5907088"/>
          <p14:tracePt t="37755" x="4132263" y="5897563"/>
          <p14:tracePt t="37774" x="4140200" y="5897563"/>
          <p14:tracePt t="37814" x="4140200" y="5889625"/>
          <p14:tracePt t="37870" x="4149725" y="5889625"/>
          <p14:tracePt t="37886" x="4149725" y="5880100"/>
          <p14:tracePt t="37902" x="4149725" y="5872163"/>
          <p14:tracePt t="37918" x="4157663" y="5872163"/>
          <p14:tracePt t="37926" x="4157663" y="5854700"/>
          <p14:tracePt t="37939" x="4165600" y="5846763"/>
          <p14:tracePt t="37955" x="4165600" y="5821363"/>
          <p14:tracePt t="37971" x="4175125" y="5778500"/>
          <p14:tracePt t="37988" x="4183063" y="5743575"/>
          <p14:tracePt t="38006" x="4192588" y="5700713"/>
          <p14:tracePt t="38022" x="4192588" y="5692775"/>
          <p14:tracePt t="38039" x="4192588" y="5683250"/>
          <p14:tracePt t="38110" x="4200525" y="5683250"/>
          <p14:tracePt t="38118" x="4200525" y="5675313"/>
          <p14:tracePt t="38198" x="4200525" y="5665788"/>
          <p14:tracePt t="38822" x="4200525" y="5657850"/>
          <p14:tracePt t="38830" x="4208463" y="5657850"/>
          <p14:tracePt t="39559" x="4217988" y="5657850"/>
          <p14:tracePt t="39566" x="4225925" y="5657850"/>
          <p14:tracePt t="39582" x="4235450" y="5657850"/>
          <p14:tracePt t="39598" x="4243388" y="5657850"/>
          <p14:tracePt t="39608" x="4251325" y="5657850"/>
          <p14:tracePt t="39626" x="4278313" y="5657850"/>
          <p14:tracePt t="39643" x="4286250" y="5657850"/>
          <p14:tracePt t="39663" x="4294188" y="5657850"/>
          <p14:tracePt t="39678" x="4303713" y="5657850"/>
          <p14:tracePt t="39692" x="4311650" y="5657850"/>
          <p14:tracePt t="39710" x="4354513" y="5657850"/>
          <p14:tracePt t="39726" x="4500563" y="5632450"/>
          <p14:tracePt t="39742" x="4637088" y="5607050"/>
          <p14:tracePt t="39759" x="4775200" y="5572125"/>
          <p14:tracePt t="39777" x="4894263" y="5529263"/>
          <p14:tracePt t="39792" x="5006975" y="5486400"/>
          <p14:tracePt t="39809" x="5118100" y="5426075"/>
          <p14:tracePt t="39826" x="5254625" y="5340350"/>
          <p14:tracePt t="39843" x="5443538" y="5246688"/>
          <p14:tracePt t="39859" x="5778500" y="5083175"/>
          <p14:tracePt t="39876" x="6223000" y="4878388"/>
          <p14:tracePt t="39893" x="6643688" y="4654550"/>
          <p14:tracePt t="39910" x="6926263" y="4483100"/>
          <p14:tracePt t="39910" x="7029450" y="4422775"/>
          <p14:tracePt t="39926" x="7115175" y="4354513"/>
          <p14:tracePt t="39943" x="7312025" y="4183063"/>
          <p14:tracePt t="39959" x="7397750" y="4089400"/>
          <p14:tracePt t="39977" x="7440613" y="4011613"/>
          <p14:tracePt t="39993" x="7458075" y="3943350"/>
          <p14:tracePt t="40009" x="7483475" y="3883025"/>
          <p14:tracePt t="40026" x="7483475" y="3797300"/>
          <p14:tracePt t="40044" x="7500938" y="3711575"/>
          <p14:tracePt t="40060" x="7518400" y="3617913"/>
          <p14:tracePt t="40077" x="7551738" y="3514725"/>
          <p14:tracePt t="40093" x="7586663" y="3429000"/>
          <p14:tracePt t="40111" x="7629525" y="3300413"/>
          <p14:tracePt t="40127" x="7672388" y="3214688"/>
          <p14:tracePt t="40143" x="7715250" y="3111500"/>
          <p14:tracePt t="40160" x="7732713" y="3017838"/>
          <p14:tracePt t="40178" x="7740650" y="2957513"/>
          <p14:tracePt t="40193" x="7740650" y="2897188"/>
          <p14:tracePt t="40210" x="7740650" y="2846388"/>
          <p14:tracePt t="40227" x="7732713" y="2794000"/>
          <p14:tracePt t="40244" x="7723188" y="2760663"/>
          <p14:tracePt t="40260" x="7697788" y="2717800"/>
          <p14:tracePt t="40277" x="7672388" y="2682875"/>
          <p14:tracePt t="40294" x="7646988" y="2640013"/>
          <p14:tracePt t="40311" x="7612063" y="2597150"/>
          <p14:tracePt t="40327" x="7578725" y="2571750"/>
          <p14:tracePt t="40344" x="7551738" y="2554288"/>
          <p14:tracePt t="40360" x="7518400" y="2528888"/>
          <p14:tracePt t="40378" x="7483475" y="2511425"/>
          <p14:tracePt t="40394" x="7440613" y="2503488"/>
          <p14:tracePt t="40410" x="7407275" y="2493963"/>
          <p14:tracePt t="40427" x="7372350" y="2486025"/>
          <p14:tracePt t="40445" x="7346950" y="2486025"/>
          <p14:tracePt t="40461" x="7329488" y="2486025"/>
          <p14:tracePt t="40477" x="7312025" y="2486025"/>
          <p14:tracePt t="40494" x="7294563" y="2486025"/>
          <p14:tracePt t="40512" x="7269163" y="2486025"/>
          <p14:tracePt t="40527" x="7251700" y="2486025"/>
          <p14:tracePt t="40544" x="7243763" y="2486025"/>
          <p14:tracePt t="40561" x="7235825" y="2486025"/>
          <p14:tracePt t="40578" x="7226300" y="2486025"/>
          <p14:tracePt t="40607" x="7218363" y="2486025"/>
          <p14:tracePt t="40615" x="7208838" y="2486025"/>
          <p14:tracePt t="40655" x="7200900" y="2486025"/>
          <p14:tracePt t="40831" x="7200900" y="2493963"/>
          <p14:tracePt t="40839" x="7200900" y="2503488"/>
          <p14:tracePt t="40847" x="7192963" y="2503488"/>
          <p14:tracePt t="40862" x="7192963" y="2511425"/>
          <p14:tracePt t="40878" x="7183438" y="2546350"/>
          <p14:tracePt t="40879" x="7183438" y="2571750"/>
          <p14:tracePt t="40895" x="7183438" y="2614613"/>
          <p14:tracePt t="40913" x="7183438" y="2657475"/>
          <p14:tracePt t="40928" x="7183438" y="2725738"/>
          <p14:tracePt t="40945" x="7183438" y="2803525"/>
          <p14:tracePt t="40962" x="7192963" y="2889250"/>
          <p14:tracePt t="40979" x="7192963" y="2982913"/>
          <p14:tracePt t="40995" x="7192963" y="3060700"/>
          <p14:tracePt t="41012" x="7192963" y="3121025"/>
          <p14:tracePt t="41028" x="7192963" y="3179763"/>
          <p14:tracePt t="41047" x="7192963" y="3257550"/>
          <p14:tracePt t="41062" x="7192963" y="3282950"/>
          <p14:tracePt t="41079" x="7192963" y="3351213"/>
          <p14:tracePt t="41095" x="7192963" y="3394075"/>
          <p14:tracePt t="41113" x="7192963" y="3429000"/>
          <p14:tracePt t="41129" x="7192963" y="3471863"/>
          <p14:tracePt t="41146" x="7192963" y="3522663"/>
          <p14:tracePt t="41162" x="7192963" y="3565525"/>
          <p14:tracePt t="41180" x="7192963" y="3592513"/>
          <p14:tracePt t="41195" x="7192963" y="3617913"/>
          <p14:tracePt t="41212" x="7192963" y="3643313"/>
          <p14:tracePt t="41229" x="7192963" y="3651250"/>
          <p14:tracePt t="41246" x="7192963" y="3660775"/>
          <p14:tracePt t="41391" x="7192963" y="3651250"/>
          <p14:tracePt t="41415" x="7192963" y="3643313"/>
          <p14:tracePt t="41431" x="7192963" y="3635375"/>
          <p14:tracePt t="41447" x="7192963" y="3625850"/>
          <p14:tracePt t="41479" x="7192963" y="3617913"/>
          <p14:tracePt t="41503" x="7192963" y="3608388"/>
          <p14:tracePt t="41519" x="7192963" y="3600450"/>
          <p14:tracePt t="41543" x="7192963" y="3592513"/>
          <p14:tracePt t="41575" x="7200900" y="3582988"/>
          <p14:tracePt t="41583" x="7208838" y="3582988"/>
          <p14:tracePt t="41607" x="7208838" y="3575050"/>
          <p14:tracePt t="42071" x="7208838" y="3565525"/>
          <p14:tracePt t="42127" x="7208838" y="3557588"/>
          <p14:tracePt t="42199" x="7208838" y="3549650"/>
          <p14:tracePt t="43183" x="7200900" y="3549650"/>
          <p14:tracePt t="43199" x="7192963" y="3549650"/>
          <p14:tracePt t="43215" x="7183438" y="3549650"/>
          <p14:tracePt t="43231" x="7175500" y="3549650"/>
          <p14:tracePt t="43239" x="7165975" y="3549650"/>
          <p14:tracePt t="43250" x="7150100" y="3557588"/>
          <p14:tracePt t="43268" x="7123113" y="3557588"/>
          <p14:tracePt t="43283" x="7115175" y="3557588"/>
          <p14:tracePt t="43300" x="7080250" y="3575050"/>
          <p14:tracePt t="43317" x="7029450" y="3582988"/>
          <p14:tracePt t="43335" x="6978650" y="3582988"/>
          <p14:tracePt t="43335" x="6951663" y="3582988"/>
          <p14:tracePt t="43352" x="6892925" y="3532188"/>
          <p14:tracePt t="43367" x="6823075" y="3471863"/>
          <p14:tracePt t="43384" x="6754813" y="3411538"/>
          <p14:tracePt t="43401" x="6729413" y="3360738"/>
          <p14:tracePt t="43417" x="6711950" y="3317875"/>
          <p14:tracePt t="43434" x="6686550" y="3265488"/>
          <p14:tracePt t="43450" x="6661150" y="3232150"/>
          <p14:tracePt t="43468" x="6635750" y="3179763"/>
          <p14:tracePt t="43484" x="6592888" y="3111500"/>
          <p14:tracePt t="43501" x="6515100" y="3043238"/>
          <p14:tracePt t="43517" x="6454775" y="2974975"/>
          <p14:tracePt t="43535" x="6403975" y="2932113"/>
          <p14:tracePt t="43535" x="6394450" y="2922588"/>
          <p14:tracePt t="43551" x="6386513" y="2914650"/>
          <p14:tracePt t="43568" x="6386513" y="2897188"/>
          <p14:tracePt t="43759" x="6386513" y="2906713"/>
          <p14:tracePt t="43775" x="6386513" y="2914650"/>
          <p14:tracePt t="43791" x="6386513" y="2922588"/>
          <p14:tracePt t="43807" x="6386513" y="2932113"/>
          <p14:tracePt t="43815" x="6386513" y="2940050"/>
          <p14:tracePt t="43823" x="6386513" y="2949575"/>
          <p14:tracePt t="43835" x="6386513" y="2957513"/>
          <p14:tracePt t="43851" x="6378575" y="2982913"/>
          <p14:tracePt t="43868" x="6369050" y="3008313"/>
          <p14:tracePt t="43885" x="6351588" y="3025775"/>
          <p14:tracePt t="43903" x="6308725" y="3051175"/>
          <p14:tracePt t="43919" x="6265863" y="3086100"/>
          <p14:tracePt t="43919" x="6240463" y="3094038"/>
          <p14:tracePt t="43935" x="6197600" y="3103563"/>
          <p14:tracePt t="43952" x="6103938" y="3111500"/>
          <p14:tracePt t="43969" x="6069013" y="3111500"/>
          <p14:tracePt t="43985" x="6035675" y="3078163"/>
          <p14:tracePt t="44002" x="6018213" y="3043238"/>
          <p14:tracePt t="44018" x="6008688" y="2982913"/>
          <p14:tracePt t="44036" x="6008688" y="2906713"/>
          <p14:tracePt t="44052" x="6008688" y="2828925"/>
          <p14:tracePt t="44069" x="6043613" y="2751138"/>
          <p14:tracePt t="44086" x="6146800" y="2640013"/>
          <p14:tracePt t="44103" x="6300788" y="2536825"/>
          <p14:tracePt t="44103" x="6394450" y="2493963"/>
          <p14:tracePt t="44119" x="6497638" y="2443163"/>
          <p14:tracePt t="44136" x="6772275" y="2365375"/>
          <p14:tracePt t="44152" x="6900863" y="2349500"/>
          <p14:tracePt t="44170" x="6961188" y="2349500"/>
          <p14:tracePt t="44186" x="6978650" y="2349500"/>
          <p14:tracePt t="44202" x="6986588" y="2357438"/>
          <p14:tracePt t="44219" x="6994525" y="2392363"/>
          <p14:tracePt t="44236" x="6994525" y="2435225"/>
          <p14:tracePt t="44252" x="6994525" y="2503488"/>
          <p14:tracePt t="44269" x="6994525" y="2571750"/>
          <p14:tracePt t="44286" x="6994525" y="2632075"/>
          <p14:tracePt t="44303" x="6969125" y="2717800"/>
          <p14:tracePt t="44320" x="6935788" y="2760663"/>
          <p14:tracePt t="44336" x="6900863" y="2811463"/>
          <p14:tracePt t="44353" x="6865938" y="2854325"/>
          <p14:tracePt t="44370" x="6850063" y="2863850"/>
          <p14:tracePt t="44386" x="6832600" y="2871788"/>
          <p14:tracePt t="44403" x="6797675" y="2871788"/>
          <p14:tracePt t="44419" x="6764338" y="2871788"/>
          <p14:tracePt t="44437" x="6729413" y="2871788"/>
          <p14:tracePt t="44453" x="6686550" y="2871788"/>
          <p14:tracePt t="44470" x="6669088" y="2871788"/>
          <p14:tracePt t="44486" x="6643688" y="2871788"/>
          <p14:tracePt t="44504" x="6626225" y="2871788"/>
          <p14:tracePt t="44519" x="6626225" y="2863850"/>
          <p14:tracePt t="44592" x="6618288" y="2863850"/>
          <p14:tracePt t="45016" x="6618288" y="2871788"/>
          <p14:tracePt t="45048" x="6618288" y="2879725"/>
          <p14:tracePt t="45112" x="6618288" y="2889250"/>
          <p14:tracePt t="45520" x="6626225" y="2897188"/>
          <p14:tracePt t="45536" x="6626225" y="2906713"/>
          <p14:tracePt t="45544" x="6626225" y="2914650"/>
          <p14:tracePt t="45560" x="6626225" y="2922588"/>
          <p14:tracePt t="45572" x="6626225" y="2932113"/>
          <p14:tracePt t="45589" x="6626225" y="2957513"/>
          <p14:tracePt t="45605" x="6626225" y="2965450"/>
          <p14:tracePt t="45622" x="6626225" y="2992438"/>
          <p14:tracePt t="45639" x="6626225" y="3008313"/>
          <p14:tracePt t="45656" x="6626225" y="3035300"/>
          <p14:tracePt t="45680" x="6626225" y="3043238"/>
          <p14:tracePt t="45689" x="6626225" y="3051175"/>
          <p14:tracePt t="45816" x="6626225" y="3043238"/>
          <p14:tracePt t="45832" x="6626225" y="3035300"/>
          <p14:tracePt t="45872" x="6626225" y="3025775"/>
          <p14:tracePt t="46080" x="6626225" y="3017838"/>
          <p14:tracePt t="46096" x="6626225" y="3008313"/>
          <p14:tracePt t="46112" x="6626225" y="3000375"/>
          <p14:tracePt t="46128" x="6626225" y="2992438"/>
          <p14:tracePt t="46152" x="6626225" y="2982913"/>
          <p14:tracePt t="46160" x="6626225" y="2974975"/>
          <p14:tracePt t="46176" x="6626225" y="2965450"/>
          <p14:tracePt t="46200" x="6626225" y="2957513"/>
          <p14:tracePt t="46216" x="6626225" y="2949575"/>
          <p14:tracePt t="46224" x="6626225" y="2940050"/>
          <p14:tracePt t="46249" x="6618288" y="2940050"/>
          <p14:tracePt t="46320" x="6618288" y="2932113"/>
          <p14:tracePt t="46360" x="6618288" y="2922588"/>
          <p14:tracePt t="46456" x="6618288" y="2914650"/>
          <p14:tracePt t="46568" x="6618288" y="2906713"/>
          <p14:tracePt t="46624" x="6618288" y="2897188"/>
          <p14:tracePt t="46640" x="6618288" y="2889250"/>
          <p14:tracePt t="46648" x="6608763" y="2889250"/>
          <p14:tracePt t="46658" x="6600825" y="2889250"/>
          <p14:tracePt t="46675" x="6600825" y="2879725"/>
          <p14:tracePt t="46692" x="6600825" y="2863850"/>
          <p14:tracePt t="46708" x="6600825" y="2854325"/>
          <p14:tracePt t="46725" x="6600825" y="2846388"/>
          <p14:tracePt t="46741" x="6600825" y="2836863"/>
          <p14:tracePt t="46758" x="6600825" y="2811463"/>
          <p14:tracePt t="46775" x="6600825" y="2803525"/>
          <p14:tracePt t="46793" x="6600825" y="2768600"/>
          <p14:tracePt t="46809" x="6600825" y="2751138"/>
          <p14:tracePt t="46825" x="6608763" y="2725738"/>
          <p14:tracePt t="46842" x="6608763" y="2708275"/>
          <p14:tracePt t="46858" x="6608763" y="2682875"/>
          <p14:tracePt t="46875" x="6608763" y="2649538"/>
          <p14:tracePt t="46892" x="6608763" y="2606675"/>
          <p14:tracePt t="46909" x="6608763" y="2571750"/>
          <p14:tracePt t="46925" x="6600825" y="2554288"/>
          <p14:tracePt t="46942" x="6600825" y="2546350"/>
          <p14:tracePt t="46958" x="6592888" y="2536825"/>
          <p14:tracePt t="46976" x="6575425" y="2536825"/>
          <p14:tracePt t="46992" x="6565900" y="2536825"/>
          <p14:tracePt t="47009" x="6557963" y="2536825"/>
          <p14:tracePt t="47026" x="6550025" y="2536825"/>
          <p14:tracePt t="47043" x="6540500" y="2554288"/>
          <p14:tracePt t="47058" x="6515100" y="2579688"/>
          <p14:tracePt t="47075" x="6497638" y="2597150"/>
          <p14:tracePt t="47092" x="6472238" y="2606675"/>
          <p14:tracePt t="47109" x="6446838" y="2614613"/>
          <p14:tracePt t="47125" x="6437313" y="2622550"/>
          <p14:tracePt t="47142" x="6429375" y="2622550"/>
          <p14:tracePt t="47200" x="6437313" y="2622550"/>
          <p14:tracePt t="47216" x="6446838" y="2622550"/>
          <p14:tracePt t="47224" x="6454775" y="2622550"/>
          <p14:tracePt t="47232" x="6464300" y="2606675"/>
          <p14:tracePt t="47242" x="6480175" y="2597150"/>
          <p14:tracePt t="47259" x="6507163" y="2571750"/>
          <p14:tracePt t="47276" x="6540500" y="2546350"/>
          <p14:tracePt t="47292" x="6575425" y="2511425"/>
          <p14:tracePt t="47309" x="6608763" y="2478088"/>
          <p14:tracePt t="47326" x="6651625" y="2443163"/>
          <p14:tracePt t="47343" x="6686550" y="2417763"/>
          <p14:tracePt t="47360" x="6729413" y="2382838"/>
          <p14:tracePt t="47360" x="6746875" y="2374900"/>
          <p14:tracePt t="47376" x="6780213" y="2349500"/>
          <p14:tracePt t="47393" x="6815138" y="2322513"/>
          <p14:tracePt t="47410" x="6840538" y="2306638"/>
          <p14:tracePt t="47426" x="6858000" y="2297113"/>
          <p14:tracePt t="47443" x="6875463" y="2289175"/>
          <p14:tracePt t="47459" x="6883400" y="2279650"/>
          <p14:tracePt t="47477" x="6892925" y="2279650"/>
          <p14:tracePt t="47493" x="6900863" y="2271713"/>
          <p14:tracePt t="47510" x="6908800" y="2263775"/>
          <p14:tracePt t="47527" x="6918325" y="2263775"/>
          <p14:tracePt t="47543" x="6918325" y="2254250"/>
          <p14:tracePt t="47616" x="6926263" y="2254250"/>
          <p14:tracePt t="47769" x="6926263" y="2246313"/>
          <p14:tracePt t="47857" x="6926263" y="2236788"/>
          <p14:tracePt t="47904" x="6926263" y="2228850"/>
          <p14:tracePt t="47936" x="6926263" y="2220913"/>
          <p14:tracePt t="47969" x="6926263" y="2211388"/>
          <p14:tracePt t="49881" x="6918325" y="2211388"/>
          <p14:tracePt t="49913" x="6918325" y="2220913"/>
          <p14:tracePt t="49921" x="6908800" y="2228850"/>
          <p14:tracePt t="49937" x="6908800" y="2236788"/>
          <p14:tracePt t="49948" x="6900863" y="2236788"/>
          <p14:tracePt t="49966" x="6900863" y="2246313"/>
          <p14:tracePt t="49982" x="6892925" y="2263775"/>
          <p14:tracePt t="49999" x="6892925" y="2289175"/>
          <p14:tracePt t="50015" x="6875463" y="2314575"/>
          <p14:tracePt t="50033" x="6850063" y="2400300"/>
          <p14:tracePt t="50049" x="6815138" y="2478088"/>
          <p14:tracePt t="50065" x="6789738" y="2589213"/>
          <p14:tracePt t="50082" x="6764338" y="2700338"/>
          <p14:tracePt t="50100" x="6746875" y="2803525"/>
          <p14:tracePt t="50115" x="6737350" y="2914650"/>
          <p14:tracePt t="50132" x="6686550" y="3051175"/>
          <p14:tracePt t="50149" x="6635750" y="3197225"/>
          <p14:tracePt t="50166" x="6575425" y="3308350"/>
          <p14:tracePt t="50182" x="6515100" y="3421063"/>
          <p14:tracePt t="50199" x="6454775" y="3522663"/>
          <p14:tracePt t="50216" x="6394450" y="3625850"/>
          <p14:tracePt t="50236" x="6275388" y="3797300"/>
          <p14:tracePt t="50249" x="6137275" y="3935413"/>
          <p14:tracePt t="50266" x="5940425" y="4079875"/>
          <p14:tracePt t="50282" x="5614988" y="4225925"/>
          <p14:tracePt t="50299" x="5307013" y="4329113"/>
          <p14:tracePt t="50317" x="5092700" y="4379913"/>
          <p14:tracePt t="50333" x="4921250" y="4397375"/>
          <p14:tracePt t="50349" x="4775200" y="4397375"/>
          <p14:tracePt t="50366" x="4611688" y="4389438"/>
          <p14:tracePt t="50383" x="4414838" y="4321175"/>
          <p14:tracePt t="50399" x="4217988" y="4217988"/>
          <p14:tracePt t="50416" x="4054475" y="4089400"/>
          <p14:tracePt t="50433" x="3832225" y="3849688"/>
          <p14:tracePt t="50450" x="3721100" y="3617913"/>
          <p14:tracePt t="50466" x="3651250" y="3343275"/>
          <p14:tracePt t="50483" x="3608388" y="3060700"/>
          <p14:tracePt t="50500" x="3608388" y="2803525"/>
          <p14:tracePt t="50517" x="3643313" y="2597150"/>
          <p14:tracePt t="50533" x="3754438" y="2392363"/>
          <p14:tracePt t="50550" x="3900488" y="2228850"/>
          <p14:tracePt t="50567" x="4089400" y="2082800"/>
          <p14:tracePt t="50585" x="4311650" y="1954213"/>
          <p14:tracePt t="50585" x="4414838" y="1903413"/>
          <p14:tracePt t="50600" x="4551363" y="1851025"/>
          <p14:tracePt t="50617" x="4894263" y="1782763"/>
          <p14:tracePt t="50617" x="5040313" y="1774825"/>
          <p14:tracePt t="50633" x="5307013" y="1774825"/>
          <p14:tracePt t="50651" x="5529263" y="1774825"/>
          <p14:tracePt t="50667" x="5761038" y="1835150"/>
          <p14:tracePt t="50683" x="5965825" y="1928813"/>
          <p14:tracePt t="50701" x="6137275" y="2074863"/>
          <p14:tracePt t="50718" x="6283325" y="2254250"/>
          <p14:tracePt t="50734" x="6421438" y="2511425"/>
          <p14:tracePt t="50751" x="6532563" y="2811463"/>
          <p14:tracePt t="50767" x="6600825" y="3068638"/>
          <p14:tracePt t="50785" x="6618288" y="3282950"/>
          <p14:tracePt t="50785" x="6618288" y="3394075"/>
          <p14:tracePt t="50801" x="6592888" y="3497263"/>
          <p14:tracePt t="50817" x="6437313" y="3814763"/>
          <p14:tracePt t="50834" x="6283325" y="4011613"/>
          <p14:tracePt t="50851" x="6026150" y="4235450"/>
          <p14:tracePt t="50867" x="5683250" y="4449763"/>
          <p14:tracePt t="50884" x="5408613" y="4594225"/>
          <p14:tracePt t="50900" x="5254625" y="4664075"/>
          <p14:tracePt t="50918" x="5178425" y="4697413"/>
          <p14:tracePt t="50934" x="5126038" y="4714875"/>
          <p14:tracePt t="50951" x="5049838" y="4714875"/>
          <p14:tracePt t="50968" x="4972050" y="4714875"/>
          <p14:tracePt t="50985" x="4886325" y="4714875"/>
          <p14:tracePt t="50985" x="4851400" y="4714875"/>
          <p14:tracePt t="51001" x="4792663" y="4689475"/>
          <p14:tracePt t="51018" x="4749800" y="4672013"/>
          <p14:tracePt t="51034" x="4714875" y="4654550"/>
          <p14:tracePt t="51052" x="4672013" y="4629150"/>
          <p14:tracePt t="51068" x="4654550" y="4621213"/>
          <p14:tracePt t="51084" x="4646613" y="4611688"/>
          <p14:tracePt t="51101" x="4629150" y="4603750"/>
          <p14:tracePt t="51119" x="4621213" y="4594225"/>
          <p14:tracePt t="51138" x="4611688" y="4594225"/>
          <p14:tracePt t="51151" x="4603750" y="4594225"/>
          <p14:tracePt t="51170" x="4603750" y="4586288"/>
          <p14:tracePt t="51681" x="4611688" y="4594225"/>
          <p14:tracePt t="51689" x="4637088" y="4611688"/>
          <p14:tracePt t="51703" x="4654550" y="4629150"/>
          <p14:tracePt t="51720" x="4749800" y="4714875"/>
          <p14:tracePt t="51736" x="4878388" y="4808538"/>
          <p14:tracePt t="51754" x="5057775" y="4911725"/>
          <p14:tracePt t="51770" x="5143500" y="4964113"/>
          <p14:tracePt t="51786" x="5211763" y="5006975"/>
          <p14:tracePt t="51803" x="5280025" y="5057775"/>
          <p14:tracePt t="51820" x="5340350" y="5100638"/>
          <p14:tracePt t="51836" x="5383213" y="5126038"/>
          <p14:tracePt t="51853" x="5418138" y="5143500"/>
          <p14:tracePt t="51870" x="5426075" y="5143500"/>
          <p14:tracePt t="51887" x="5435600" y="5151438"/>
          <p14:tracePt t="52346" x="5435600" y="5143500"/>
          <p14:tracePt t="52378" x="5435600" y="5135563"/>
          <p14:tracePt t="52474" x="5435600" y="5126038"/>
          <p14:tracePt t="52706" x="5435600" y="5118100"/>
          <p14:tracePt t="52714" x="5426075" y="5118100"/>
          <p14:tracePt t="52723" x="5426075" y="5108575"/>
          <p14:tracePt t="52738" x="5418138" y="5075238"/>
          <p14:tracePt t="52755" x="5392738" y="5014913"/>
          <p14:tracePt t="52771" x="5357813" y="4946650"/>
          <p14:tracePt t="52789" x="5297488" y="4826000"/>
          <p14:tracePt t="52805" x="5211763" y="4629150"/>
          <p14:tracePt t="52822" x="5135563" y="4354513"/>
          <p14:tracePt t="52838" x="5092700" y="4064000"/>
          <p14:tracePt t="52856" x="5057775" y="3789363"/>
          <p14:tracePt t="52872" x="5049838" y="3540125"/>
          <p14:tracePt t="52888" x="5040313" y="3343275"/>
          <p14:tracePt t="52905" x="5040313" y="3179763"/>
          <p14:tracePt t="52908" x="5040313" y="3111500"/>
          <p14:tracePt t="52923" x="5040313" y="3000375"/>
          <p14:tracePt t="52941" x="5049838" y="2922588"/>
          <p14:tracePt t="52955" x="5065713" y="2854325"/>
          <p14:tracePt t="52973" x="5092700" y="2794000"/>
          <p14:tracePt t="52990" x="5126038" y="2743200"/>
          <p14:tracePt t="53005" x="5160963" y="2700338"/>
          <p14:tracePt t="53022" x="5194300" y="2657475"/>
          <p14:tracePt t="53039" x="5246688" y="2606675"/>
          <p14:tracePt t="53056" x="5307013" y="2536825"/>
          <p14:tracePt t="53072" x="5392738" y="2460625"/>
          <p14:tracePt t="53089" x="5486400" y="2382838"/>
          <p14:tracePt t="53106" x="5589588" y="2306638"/>
          <p14:tracePt t="53123" x="5614988" y="2289175"/>
          <p14:tracePt t="53139" x="5632450" y="2279650"/>
          <p14:tracePt t="53156" x="5640388" y="2279650"/>
          <p14:tracePt t="53172" x="5649913" y="2279650"/>
          <p14:tracePt t="53190" x="5665788" y="2279650"/>
          <p14:tracePt t="53210" x="5665788" y="2271713"/>
          <p14:tracePt t="53258" x="5665788" y="2263775"/>
          <p14:tracePt t="53266" x="5665788" y="2254250"/>
          <p14:tracePt t="53282" x="5657850" y="2246313"/>
          <p14:tracePt t="53290" x="5640388" y="2236788"/>
          <p14:tracePt t="53306" x="5589588" y="2178050"/>
          <p14:tracePt t="53323" x="5494338" y="2082800"/>
          <p14:tracePt t="53340" x="5383213" y="1946275"/>
          <p14:tracePt t="53356" x="5264150" y="1792288"/>
          <p14:tracePt t="53373" x="5135563" y="1646238"/>
          <p14:tracePt t="53390" x="5014913" y="1535113"/>
          <p14:tracePt t="53407" x="4921250" y="1439863"/>
          <p14:tracePt t="53423" x="4860925" y="1379538"/>
          <p14:tracePt t="53440" x="4808538" y="1336675"/>
          <p14:tracePt t="53456" x="4765675" y="1293813"/>
          <p14:tracePt t="53474" x="4722813" y="1260475"/>
          <p14:tracePt t="53490" x="4706938" y="1250950"/>
          <p14:tracePt t="53506" x="4706938" y="1243013"/>
          <p14:tracePt t="53586" x="4714875" y="1243013"/>
          <p14:tracePt t="53602" x="4732338" y="1243013"/>
          <p14:tracePt t="53610" x="4749800" y="1250950"/>
          <p14:tracePt t="53623" x="4765675" y="1268413"/>
          <p14:tracePt t="53640" x="4826000" y="1303338"/>
          <p14:tracePt t="53658" x="4894263" y="1346200"/>
          <p14:tracePt t="53658" x="4921250" y="1363663"/>
          <p14:tracePt t="53674" x="4979988" y="1406525"/>
          <p14:tracePt t="53690" x="5040313" y="1439863"/>
          <p14:tracePt t="53707" x="5092700" y="1482725"/>
          <p14:tracePt t="53725" x="5135563" y="1525588"/>
          <p14:tracePt t="53740" x="5178425" y="1560513"/>
          <p14:tracePt t="53757" x="5221288" y="1603375"/>
          <p14:tracePt t="53774" x="5237163" y="1620838"/>
          <p14:tracePt t="53791" x="5254625" y="1636713"/>
          <p14:tracePt t="53807" x="5264150" y="1646238"/>
          <p14:tracePt t="53824" x="5264150" y="1654175"/>
          <p14:tracePt t="53882" x="5272088" y="1654175"/>
          <p14:tracePt t="53890" x="5272088" y="1663700"/>
          <p14:tracePt t="53906" x="5280025" y="1663700"/>
          <p14:tracePt t="53938" x="5280025" y="1671638"/>
          <p14:tracePt t="53946" x="5289550" y="1671638"/>
          <p14:tracePt t="53970" x="5289550" y="1679575"/>
          <p14:tracePt t="53978" x="5297488" y="1679575"/>
          <p14:tracePt t="53994" x="5297488" y="1689100"/>
          <p14:tracePt t="54010" x="5307013" y="1689100"/>
          <p14:tracePt t="54082" x="5314950" y="1697038"/>
          <p14:tracePt t="54106" x="5322888" y="1697038"/>
          <p14:tracePt t="54122" x="5322888" y="1706563"/>
          <p14:tracePt t="54138" x="5332413" y="1706563"/>
          <p14:tracePt t="54154" x="5340350" y="1706563"/>
          <p14:tracePt t="54234" x="5340350" y="1714500"/>
          <p14:tracePt t="54242" x="5349875" y="1714500"/>
          <p14:tracePt t="54282" x="5357813" y="1714500"/>
          <p14:tracePt t="54322" x="5357813" y="1722438"/>
          <p14:tracePt t="54338" x="5357813" y="1731963"/>
          <p14:tracePt t="54346" x="5365750" y="1731963"/>
          <p14:tracePt t="54362" x="5375275" y="1731963"/>
          <p14:tracePt t="54378" x="5375275" y="1739900"/>
          <p14:tracePt t="54394" x="5383213" y="1739900"/>
          <p14:tracePt t="54418" x="5383213" y="1749425"/>
          <p14:tracePt t="54442" x="5383213" y="1757363"/>
          <p14:tracePt t="54450" x="5392738" y="1757363"/>
          <p14:tracePt t="54466" x="5392738" y="1765300"/>
          <p14:tracePt t="54475" x="5400675" y="1765300"/>
          <p14:tracePt t="54498" x="5400675" y="1774825"/>
          <p14:tracePt t="54509" x="5408613" y="1774825"/>
          <p14:tracePt t="54802" x="5408613" y="1782763"/>
          <p14:tracePt t="54842" x="5408613" y="1792288"/>
          <p14:tracePt t="54850" x="5418138" y="1792288"/>
          <p14:tracePt t="54867" x="5418138" y="1800225"/>
          <p14:tracePt t="54882" x="5418138" y="1808163"/>
          <p14:tracePt t="54898" x="5426075" y="1817688"/>
          <p14:tracePt t="54914" x="5426075" y="1825625"/>
          <p14:tracePt t="54926" x="5426075" y="1835150"/>
          <p14:tracePt t="54946" x="5426075" y="1843088"/>
          <p14:tracePt t="54962" x="5435600" y="1851025"/>
          <p14:tracePt t="54978" x="5435600" y="1860550"/>
          <p14:tracePt t="54993" x="5443538" y="1868488"/>
          <p14:tracePt t="55011" x="5451475" y="1878013"/>
          <p14:tracePt t="55027" x="5451475" y="1893888"/>
          <p14:tracePt t="55043" x="5461000" y="1903413"/>
          <p14:tracePt t="55060" x="5461000" y="1911350"/>
          <p14:tracePt t="55077" x="5461000" y="1920875"/>
          <p14:tracePt t="55093" x="5468938" y="1928813"/>
          <p14:tracePt t="55110" x="5478463" y="1936750"/>
          <p14:tracePt t="55127" x="5478463" y="1946275"/>
          <p14:tracePt t="55154" x="5486400" y="1946275"/>
          <p14:tracePt t="55162" x="5486400" y="1954213"/>
          <p14:tracePt t="55186" x="5494338" y="1963738"/>
          <p14:tracePt t="55194" x="5494338" y="1971675"/>
          <p14:tracePt t="55211" x="5503863" y="1971675"/>
          <p14:tracePt t="55227" x="5503863" y="1979613"/>
          <p14:tracePt t="55243" x="5511800" y="1979613"/>
          <p14:tracePt t="55260" x="5511800" y="1989138"/>
          <p14:tracePt t="55315" x="5511800" y="1997075"/>
          <p14:tracePt t="55338" x="5511800" y="2006600"/>
          <p14:tracePt t="55378" x="5511800" y="2014538"/>
          <p14:tracePt t="55394" x="5511800" y="2022475"/>
          <p14:tracePt t="55427" x="5511800" y="2032000"/>
          <p14:tracePt t="55435" x="5511800" y="2039938"/>
          <p14:tracePt t="55450" x="5511800" y="2049463"/>
          <p14:tracePt t="55466" x="5511800" y="2057400"/>
          <p14:tracePt t="55477" x="5511800" y="2082800"/>
          <p14:tracePt t="55494" x="5521325" y="2135188"/>
          <p14:tracePt t="55511" x="5537200" y="2220913"/>
          <p14:tracePt t="55528" x="5554663" y="2322513"/>
          <p14:tracePt t="55544" x="5572125" y="2425700"/>
          <p14:tracePt t="55561" x="5580063" y="2520950"/>
          <p14:tracePt t="55578" x="5597525" y="2589213"/>
          <p14:tracePt t="55579" x="5607050" y="2632075"/>
          <p14:tracePt t="55595" x="5614988" y="2708275"/>
          <p14:tracePt t="55611" x="5622925" y="2794000"/>
          <p14:tracePt t="55628" x="5632450" y="2871788"/>
          <p14:tracePt t="55645" x="5632450" y="2914650"/>
          <p14:tracePt t="55662" x="5632450" y="2957513"/>
          <p14:tracePt t="55678" x="5632450" y="2982913"/>
          <p14:tracePt t="55694" x="5632450" y="3008313"/>
          <p14:tracePt t="55711" x="5632450" y="3025775"/>
          <p14:tracePt t="55730" x="5632450" y="3043238"/>
          <p14:tracePt t="55745" x="5632450" y="3060700"/>
          <p14:tracePt t="55762" x="5632450" y="3078163"/>
          <p14:tracePt t="55762" x="5632450" y="3086100"/>
          <p14:tracePt t="55778" x="5632450" y="3103563"/>
          <p14:tracePt t="55796" x="5632450" y="3128963"/>
          <p14:tracePt t="55812" x="5632450" y="3146425"/>
          <p14:tracePt t="55828" x="5632450" y="3163888"/>
          <p14:tracePt t="55845" x="5632450" y="3179763"/>
          <p14:tracePt t="55863" x="5632450" y="3189288"/>
          <p14:tracePt t="55878" x="5632450" y="3206750"/>
          <p14:tracePt t="55895" x="5632450" y="3214688"/>
          <p14:tracePt t="55912" x="5632450" y="3222625"/>
          <p14:tracePt t="55939" x="5632450" y="3232150"/>
          <p14:tracePt t="55947" x="5640388" y="3232150"/>
          <p14:tracePt t="55962" x="5640388" y="3240088"/>
          <p14:tracePt t="56011" x="5640388" y="3249613"/>
          <p14:tracePt t="56026" x="5640388" y="3257550"/>
          <p14:tracePt t="56042" x="5640388" y="3265488"/>
          <p14:tracePt t="56051" x="5640388" y="3275013"/>
          <p14:tracePt t="56067" x="5640388" y="3282950"/>
          <p14:tracePt t="56083" x="5640388" y="3300413"/>
          <p14:tracePt t="56096" x="5649913" y="3317875"/>
          <p14:tracePt t="56113" x="5657850" y="3368675"/>
          <p14:tracePt t="56129" x="5683250" y="3446463"/>
          <p14:tracePt t="56147" x="5726113" y="3557588"/>
          <p14:tracePt t="56163" x="5743575" y="3608388"/>
          <p14:tracePt t="56179" x="5768975" y="3643313"/>
          <p14:tracePt t="56196" x="5768975" y="3668713"/>
          <p14:tracePt t="56213" x="5778500" y="3686175"/>
          <p14:tracePt t="56229" x="5778500" y="3711575"/>
          <p14:tracePt t="56246" x="5786438" y="3736975"/>
          <p14:tracePt t="56262" x="5786438" y="3763963"/>
          <p14:tracePt t="56280" x="5786438" y="3789363"/>
          <p14:tracePt t="56296" x="5786438" y="3814763"/>
          <p14:tracePt t="56313" x="5794375" y="3840163"/>
          <p14:tracePt t="56329" x="5803900" y="3857625"/>
          <p14:tracePt t="56347" x="5803900" y="3900488"/>
          <p14:tracePt t="56363" x="5811838" y="3935413"/>
          <p14:tracePt t="56380" x="5821363" y="3968750"/>
          <p14:tracePt t="56396" x="5829300" y="4021138"/>
          <p14:tracePt t="56414" x="5846763" y="4064000"/>
          <p14:tracePt t="56430" x="5846763" y="4106863"/>
          <p14:tracePt t="56446" x="5846763" y="4122738"/>
          <p14:tracePt t="56463" x="5864225" y="4132263"/>
          <p14:tracePt t="56480" x="5864225" y="4149725"/>
          <p14:tracePt t="56497" x="5864225" y="4157663"/>
          <p14:tracePt t="56587" x="5864225" y="4165600"/>
          <p14:tracePt t="57035" x="5864225" y="4175125"/>
          <p14:tracePt t="57059" x="5864225" y="4183063"/>
          <p14:tracePt t="57115" x="5864225" y="4192588"/>
          <p14:tracePt t="57155" x="5864225" y="4200525"/>
          <p14:tracePt t="57203" x="5864225" y="4208463"/>
          <p14:tracePt t="57219" x="5864225" y="4217988"/>
          <p14:tracePt t="57243" x="5864225" y="4225925"/>
          <p14:tracePt t="57283" x="5864225" y="4235450"/>
          <p14:tracePt t="57299" x="5864225" y="4243388"/>
          <p14:tracePt t="57315" x="5864225" y="4251325"/>
          <p14:tracePt t="57323" x="5864225" y="4260850"/>
          <p14:tracePt t="57339" x="5864225" y="4268788"/>
          <p14:tracePt t="57355" x="5864225" y="4286250"/>
          <p14:tracePt t="57366" x="5864225" y="4294188"/>
          <p14:tracePt t="57382" x="5864225" y="4337050"/>
          <p14:tracePt t="57398" x="5854700" y="4371975"/>
          <p14:tracePt t="57415" x="5846763" y="4422775"/>
          <p14:tracePt t="57433" x="5837238" y="4475163"/>
          <p14:tracePt t="57449" x="5821363" y="4518025"/>
          <p14:tracePt t="57465" x="5811838" y="4551363"/>
          <p14:tracePt t="57482" x="5786438" y="4568825"/>
          <p14:tracePt t="57499" x="5768975" y="4594225"/>
          <p14:tracePt t="57515" x="5751513" y="4603750"/>
          <p14:tracePt t="57532" x="5735638" y="4611688"/>
          <p14:tracePt t="57549" x="5700713" y="4611688"/>
          <p14:tracePt t="57566" x="5640388" y="4611688"/>
          <p14:tracePt t="57582" x="5564188" y="4611688"/>
          <p14:tracePt t="57599" x="5521325" y="4611688"/>
          <p14:tracePt t="57616" x="5494338" y="4611688"/>
          <p14:tracePt t="57633" x="5468938" y="4611688"/>
          <p14:tracePt t="57649" x="5443538" y="4603750"/>
          <p14:tracePt t="57666" x="5418138" y="4578350"/>
          <p14:tracePt t="57682" x="5400675" y="4535488"/>
          <p14:tracePt t="57683" x="5383213" y="4518025"/>
          <p14:tracePt t="57700" x="5365750" y="4475163"/>
          <p14:tracePt t="57716" x="5349875" y="4440238"/>
          <p14:tracePt t="57733" x="5349875" y="4414838"/>
          <p14:tracePt t="57750" x="5340350" y="4389438"/>
          <p14:tracePt t="57767" x="5332413" y="4364038"/>
          <p14:tracePt t="57783" x="5322888" y="4337050"/>
          <p14:tracePt t="57799" x="5322888" y="4294188"/>
          <p14:tracePt t="57816" x="5322888" y="4243388"/>
          <p14:tracePt t="57834" x="5322888" y="4175125"/>
          <p14:tracePt t="57850" x="5349875" y="4097338"/>
          <p14:tracePt t="57866" x="5383213" y="4029075"/>
          <p14:tracePt t="57883" x="5418138" y="3968750"/>
          <p14:tracePt t="57900" x="5443538" y="3925888"/>
          <p14:tracePt t="57916" x="5486400" y="3883025"/>
          <p14:tracePt t="57933" x="5554663" y="3840163"/>
          <p14:tracePt t="57950" x="5657850" y="3806825"/>
          <p14:tracePt t="57967" x="5768975" y="3771900"/>
          <p14:tracePt t="57983" x="5864225" y="3754438"/>
          <p14:tracePt t="58000" x="5940425" y="3736975"/>
          <p14:tracePt t="58016" x="5992813" y="3736975"/>
          <p14:tracePt t="58034" x="6026150" y="3736975"/>
          <p14:tracePt t="58037" x="6051550" y="3736975"/>
          <p14:tracePt t="58050" x="6078538" y="3736975"/>
          <p14:tracePt t="58067" x="6146800" y="3779838"/>
          <p14:tracePt t="58084" x="6197600" y="3822700"/>
          <p14:tracePt t="58101" x="6232525" y="3883025"/>
          <p14:tracePt t="58117" x="6240463" y="3917950"/>
          <p14:tracePt t="58133" x="6257925" y="3943350"/>
          <p14:tracePt t="58150" x="6257925" y="3968750"/>
          <p14:tracePt t="58167" x="6257925" y="3986213"/>
          <p14:tracePt t="58184" x="6265863" y="3994150"/>
          <p14:tracePt t="58379" x="6265863" y="4003675"/>
          <p14:tracePt t="58395" x="6265863" y="4011613"/>
          <p14:tracePt t="58411" x="6265863" y="4021138"/>
          <p14:tracePt t="58419" x="6275388" y="4029075"/>
          <p14:tracePt t="58434" x="6275388" y="4046538"/>
          <p14:tracePt t="58452" x="6318250" y="4132263"/>
          <p14:tracePt t="58468" x="6343650" y="4208463"/>
          <p14:tracePt t="58484" x="6386513" y="4303713"/>
          <p14:tracePt t="58501" x="6429375" y="4397375"/>
          <p14:tracePt t="58518" x="6480175" y="4492625"/>
          <p14:tracePt t="58534" x="6515100" y="4560888"/>
          <p14:tracePt t="58551" x="6540500" y="4637088"/>
          <p14:tracePt t="58568" x="6557963" y="4697413"/>
          <p14:tracePt t="58585" x="6600825" y="4783138"/>
          <p14:tracePt t="58601" x="6651625" y="4860925"/>
          <p14:tracePt t="58618" x="6686550" y="4921250"/>
          <p14:tracePt t="58634" x="6711950" y="4954588"/>
          <p14:tracePt t="58635" x="6721475" y="4972050"/>
          <p14:tracePt t="58652" x="6729413" y="4997450"/>
          <p14:tracePt t="58668" x="6737350" y="5022850"/>
          <p14:tracePt t="58685" x="6754813" y="5049838"/>
          <p14:tracePt t="58702" x="6764338" y="5083175"/>
          <p14:tracePt t="58719" x="6780213" y="5118100"/>
          <p14:tracePt t="58735" x="6780213" y="5143500"/>
          <p14:tracePt t="58752" x="6797675" y="5186363"/>
          <p14:tracePt t="58768" x="6823075" y="5221288"/>
          <p14:tracePt t="58786" x="6850063" y="5254625"/>
          <p14:tracePt t="58803" x="6865938" y="5297488"/>
          <p14:tracePt t="58803" x="6875463" y="5307013"/>
          <p14:tracePt t="58819" x="6883400" y="5314950"/>
          <p14:tracePt t="58835" x="6900863" y="5332413"/>
          <p14:tracePt t="61500" x="6908800" y="5332413"/>
          <p14:tracePt t="61508" x="6908800" y="5322888"/>
          <p14:tracePt t="61516" x="6908800" y="5314950"/>
          <p14:tracePt t="61532" x="6908800" y="5307013"/>
          <p14:tracePt t="61548" x="6908800" y="5297488"/>
          <p14:tracePt t="61564" x="6908800" y="5280025"/>
          <p14:tracePt t="61580" x="6908800" y="5272088"/>
          <p14:tracePt t="61596" x="6908800" y="5264150"/>
          <p14:tracePt t="61644" x="6908800" y="5254625"/>
          <p14:tracePt t="61652" x="6908800" y="5246688"/>
          <p14:tracePt t="61828" x="6908800" y="5237163"/>
          <p14:tracePt t="61876" x="6908800" y="5229225"/>
          <p14:tracePt t="61892" x="6908800" y="5221288"/>
          <p14:tracePt t="61908" x="6908800" y="5211763"/>
          <p14:tracePt t="61932" x="6908800" y="5203825"/>
          <p14:tracePt t="61948" x="6908800" y="5194300"/>
          <p14:tracePt t="61964" x="6908800" y="5186363"/>
          <p14:tracePt t="61972" x="6908800" y="5178425"/>
          <p14:tracePt t="61988" x="6908800" y="5168900"/>
          <p14:tracePt t="62004" x="6908800" y="5160963"/>
          <p14:tracePt t="62012" x="6908800" y="5143500"/>
          <p14:tracePt t="62025" x="6908800" y="5135563"/>
          <p14:tracePt t="62043" x="6908800" y="5118100"/>
          <p14:tracePt t="62044" x="6908800" y="5108575"/>
          <p14:tracePt t="62059" x="6908800" y="5100638"/>
          <p14:tracePt t="62076" x="6908800" y="5075238"/>
          <p14:tracePt t="62092" x="6908800" y="5057775"/>
          <p14:tracePt t="62110" x="6908800" y="5049838"/>
          <p14:tracePt t="62126" x="6908800" y="5022850"/>
          <p14:tracePt t="62142" x="6908800" y="5006975"/>
          <p14:tracePt t="62159" x="6918325" y="4989513"/>
          <p14:tracePt t="62176" x="6926263" y="4964113"/>
          <p14:tracePt t="62192" x="6935788" y="4929188"/>
          <p14:tracePt t="62209" x="6951663" y="4894263"/>
          <p14:tracePt t="62226" x="6969125" y="4868863"/>
          <p14:tracePt t="62245" x="6978650" y="4826000"/>
          <p14:tracePt t="62259" x="6986588" y="4800600"/>
          <p14:tracePt t="62276" x="6994525" y="4757738"/>
          <p14:tracePt t="62293" x="6994525" y="4722813"/>
          <p14:tracePt t="62310" x="7004050" y="4689475"/>
          <p14:tracePt t="62326" x="7011988" y="4654550"/>
          <p14:tracePt t="62343" x="7021513" y="4621213"/>
          <p14:tracePt t="62360" x="7021513" y="4586288"/>
          <p14:tracePt t="62377" x="7021513" y="4551363"/>
          <p14:tracePt t="62393" x="7021513" y="4500563"/>
          <p14:tracePt t="62410" x="7029450" y="4465638"/>
          <p14:tracePt t="62426" x="7037388" y="4440238"/>
          <p14:tracePt t="62444" x="7064375" y="4406900"/>
          <p14:tracePt t="62460" x="7080250" y="4389438"/>
          <p14:tracePt t="62477" x="7080250" y="4371975"/>
          <p14:tracePt t="62493" x="7089775" y="4354513"/>
          <p14:tracePt t="62511" x="7089775" y="4346575"/>
          <p14:tracePt t="62527" x="7089775" y="4337050"/>
          <p14:tracePt t="62543" x="7097713" y="4329113"/>
          <p14:tracePt t="62560" x="7115175" y="4329113"/>
          <p14:tracePt t="62577" x="7115175" y="4321175"/>
          <p14:tracePt t="62724" x="7107238" y="4321175"/>
          <p14:tracePt t="62740" x="7097713" y="4329113"/>
          <p14:tracePt t="62756" x="7089775" y="4329113"/>
          <p14:tracePt t="62764" x="7072313" y="4337050"/>
          <p14:tracePt t="62777" x="7064375" y="4354513"/>
          <p14:tracePt t="62795" x="7011988" y="4397375"/>
          <p14:tracePt t="62810" x="6961188" y="4449763"/>
          <p14:tracePt t="62827" x="6883400" y="4535488"/>
          <p14:tracePt t="62844" x="6737350" y="4664075"/>
          <p14:tracePt t="62861" x="6618288" y="4775200"/>
          <p14:tracePt t="62878" x="6523038" y="4886325"/>
          <p14:tracePt t="62894" x="6411913" y="4989513"/>
          <p14:tracePt t="62911" x="6308725" y="5075238"/>
          <p14:tracePt t="62928" x="6215063" y="5143500"/>
          <p14:tracePt t="62944" x="6103938" y="5221288"/>
          <p14:tracePt t="62961" x="6000750" y="5297488"/>
          <p14:tracePt t="62978" x="5897563" y="5375275"/>
          <p14:tracePt t="62995" x="5794375" y="5451475"/>
          <p14:tracePt t="63011" x="5692775" y="5521325"/>
          <p14:tracePt t="63028" x="5511800" y="5622925"/>
          <p14:tracePt t="63045" x="5392738" y="5675313"/>
          <p14:tracePt t="63062" x="5280025" y="5726113"/>
          <p14:tracePt t="63078" x="5151438" y="5778500"/>
          <p14:tracePt t="63094" x="5032375" y="5821363"/>
          <p14:tracePt t="63112" x="4903788" y="5864225"/>
          <p14:tracePt t="63129" x="4792663" y="5880100"/>
          <p14:tracePt t="63145" x="4706938" y="5907088"/>
          <p14:tracePt t="63162" x="4621213" y="5922963"/>
          <p14:tracePt t="63178" x="4525963" y="5940425"/>
          <p14:tracePt t="63195" x="4449763" y="5957888"/>
          <p14:tracePt t="63211" x="4397375" y="5975350"/>
          <p14:tracePt t="63228" x="4346575" y="5983288"/>
          <p14:tracePt t="63245" x="4321175" y="5992813"/>
          <p14:tracePt t="63262" x="4286250" y="6000750"/>
          <p14:tracePt t="63278" x="4260850" y="6008688"/>
          <p14:tracePt t="63295" x="4217988" y="6018213"/>
          <p14:tracePt t="63312" x="4165600" y="6026150"/>
          <p14:tracePt t="63329" x="4114800" y="6043613"/>
          <p14:tracePt t="63345" x="4079875" y="6043613"/>
          <p14:tracePt t="63362" x="4064000" y="6043613"/>
          <p14:tracePt t="63508" x="4071938" y="6043613"/>
          <p14:tracePt t="63533" x="4071938" y="6035675"/>
          <p14:tracePt t="63540" x="4079875" y="6035675"/>
          <p14:tracePt t="63556" x="4089400" y="6035675"/>
          <p14:tracePt t="63589" x="4089400" y="6026150"/>
          <p14:tracePt t="63596" x="4097338" y="6026150"/>
          <p14:tracePt t="63621" x="4106863" y="6026150"/>
          <p14:tracePt t="63636" x="4106863" y="6018213"/>
          <p14:tracePt t="63644" x="4114800" y="6018213"/>
          <p14:tracePt t="63652" x="4122738" y="6018213"/>
          <p14:tracePt t="63677" x="4132263" y="6018213"/>
          <p14:tracePt t="63684" x="4132263" y="6008688"/>
          <p14:tracePt t="63805" x="4140200" y="6008688"/>
          <p14:tracePt t="63845" x="4140200" y="6000750"/>
          <p14:tracePt t="63860" x="4149725" y="6000750"/>
          <p14:tracePt t="63869" x="4157663" y="6000750"/>
          <p14:tracePt t="63885" x="4165600" y="6000750"/>
          <p14:tracePt t="63900" x="4175125" y="6000750"/>
          <p14:tracePt t="63917" x="4192588" y="6000750"/>
          <p14:tracePt t="63930" x="4208463" y="6000750"/>
          <p14:tracePt t="63947" x="4260850" y="6008688"/>
          <p14:tracePt t="63963" x="4337050" y="6026150"/>
          <p14:tracePt t="63980" x="4389438" y="6026150"/>
          <p14:tracePt t="63980" x="4406900" y="6026150"/>
          <p14:tracePt t="63997" x="4449763" y="6026150"/>
          <p14:tracePt t="64014" x="4508500" y="6026150"/>
          <p14:tracePt t="64030" x="4586288" y="6018213"/>
          <p14:tracePt t="64047" x="4757738" y="5983288"/>
          <p14:tracePt t="64064" x="4997450" y="5949950"/>
          <p14:tracePt t="64081" x="5194300" y="5897563"/>
          <p14:tracePt t="64097" x="5307013" y="5854700"/>
          <p14:tracePt t="64114" x="5357813" y="5846763"/>
          <p14:tracePt t="64130" x="5383213" y="5829300"/>
          <p14:tracePt t="64148" x="5408613" y="5821363"/>
          <p14:tracePt t="64164" x="5426075" y="5803900"/>
          <p14:tracePt t="64181" x="5478463" y="5768975"/>
          <p14:tracePt t="64197" x="5503863" y="5743575"/>
          <p14:tracePt t="64214" x="5564188" y="5692775"/>
          <p14:tracePt t="64230" x="5622925" y="5649913"/>
          <p14:tracePt t="64247" x="5700713" y="5607050"/>
          <p14:tracePt t="64264" x="5751513" y="5572125"/>
          <p14:tracePt t="64281" x="5811838" y="5529263"/>
          <p14:tracePt t="64297" x="5854700" y="5503863"/>
          <p14:tracePt t="64314" x="5915025" y="5468938"/>
          <p14:tracePt t="64331" x="5975350" y="5435600"/>
          <p14:tracePt t="64348" x="6008688" y="5408613"/>
          <p14:tracePt t="64348" x="6035675" y="5392738"/>
          <p14:tracePt t="64364" x="6043613" y="5392738"/>
          <p14:tracePt t="64381" x="6061075" y="5375275"/>
          <p14:tracePt t="64398" x="6069013" y="5375275"/>
          <p14:tracePt t="64501" x="6061075" y="5375275"/>
          <p14:tracePt t="64509" x="6051550" y="5375275"/>
          <p14:tracePt t="64517" x="6026150" y="5375275"/>
          <p14:tracePt t="64531" x="5992813" y="5365750"/>
          <p14:tracePt t="64548" x="5907088" y="5365750"/>
          <p14:tracePt t="64549" x="5864225" y="5365750"/>
          <p14:tracePt t="64565" x="5761038" y="5365750"/>
          <p14:tracePt t="64582" x="5675313" y="5365750"/>
          <p14:tracePt t="64598" x="5614988" y="5357813"/>
          <p14:tracePt t="64615" x="5537200" y="5340350"/>
          <p14:tracePt t="64631" x="5451475" y="5289550"/>
          <p14:tracePt t="64649" x="5365750" y="5237163"/>
          <p14:tracePt t="64665" x="5322888" y="5203825"/>
          <p14:tracePt t="64681" x="5322888" y="5178425"/>
          <p14:tracePt t="64698" x="5322888" y="5143500"/>
          <p14:tracePt t="64716" x="5322888" y="5126038"/>
          <p14:tracePt t="64732" x="5322888" y="5092700"/>
          <p14:tracePt t="64749" x="5349875" y="5075238"/>
          <p14:tracePt t="64765" x="5357813" y="5065713"/>
          <p14:tracePt t="64782" x="5383213" y="5057775"/>
          <p14:tracePt t="64799" x="5426075" y="5049838"/>
          <p14:tracePt t="64815" x="5468938" y="5040313"/>
          <p14:tracePt t="64832" x="5521325" y="5032375"/>
          <p14:tracePt t="64849" x="5546725" y="5032375"/>
          <p14:tracePt t="64865" x="5580063" y="5032375"/>
          <p14:tracePt t="64882" x="5597525" y="5032375"/>
          <p14:tracePt t="64899" x="5632450" y="5040313"/>
          <p14:tracePt t="64916" x="5657850" y="5057775"/>
          <p14:tracePt t="64918" x="5675313" y="5065713"/>
          <p14:tracePt t="64933" x="5718175" y="5092700"/>
          <p14:tracePt t="64949" x="5768975" y="5126038"/>
          <p14:tracePt t="64966" x="5811838" y="5151438"/>
          <p14:tracePt t="64983" x="5854700" y="5168900"/>
          <p14:tracePt t="64999" x="5872163" y="5186363"/>
          <p14:tracePt t="65016" x="5897563" y="5203825"/>
          <p14:tracePt t="65032" x="5907088" y="5203825"/>
          <p14:tracePt t="65050" x="5915025" y="5221288"/>
          <p14:tracePt t="65066" x="5922963" y="5246688"/>
          <p14:tracePt t="65082" x="5940425" y="5272088"/>
          <p14:tracePt t="65099" x="5940425" y="5307013"/>
          <p14:tracePt t="65117" x="5949950" y="5365750"/>
          <p14:tracePt t="65133" x="5949950" y="5408613"/>
          <p14:tracePt t="65149" x="5932488" y="5451475"/>
          <p14:tracePt t="65166" x="5897563" y="5486400"/>
          <p14:tracePt t="65183" x="5864225" y="5529263"/>
          <p14:tracePt t="65200" x="5811838" y="5554663"/>
          <p14:tracePt t="65216" x="5718175" y="5572125"/>
          <p14:tracePt t="65233" x="5597525" y="5572125"/>
          <p14:tracePt t="65250" x="5503863" y="5511800"/>
          <p14:tracePt t="65266" x="5451475" y="5451475"/>
          <p14:tracePt t="65283" x="5443538" y="5400675"/>
          <p14:tracePt t="65299" x="5443538" y="5357813"/>
          <p14:tracePt t="65317" x="5443538" y="5289550"/>
          <p14:tracePt t="65333" x="5478463" y="5254625"/>
          <p14:tracePt t="65350" x="5529263" y="5203825"/>
          <p14:tracePt t="65366" x="5580063" y="5160963"/>
          <p14:tracePt t="65384" x="5640388" y="5118100"/>
          <p14:tracePt t="65400" x="5683250" y="5083175"/>
          <p14:tracePt t="65416" x="5726113" y="5065713"/>
          <p14:tracePt t="65433" x="5778500" y="5057775"/>
          <p14:tracePt t="65451" x="5821363" y="5049838"/>
          <p14:tracePt t="65468" x="5854700" y="5040313"/>
          <p14:tracePt t="65483" x="5897563" y="5040313"/>
          <p14:tracePt t="65500" x="5922963" y="5065713"/>
          <p14:tracePt t="65517" x="5965825" y="5135563"/>
          <p14:tracePt t="65533" x="5992813" y="5178425"/>
          <p14:tracePt t="65550" x="6008688" y="5221288"/>
          <p14:tracePt t="65567" x="6018213" y="5254625"/>
          <p14:tracePt t="65584" x="6018213" y="5272088"/>
          <p14:tracePt t="65601" x="6018213" y="5289550"/>
          <p14:tracePt t="65617" x="6018213" y="5307013"/>
          <p14:tracePt t="65634" x="6018213" y="5314950"/>
          <p14:tracePt t="65651" x="6018213" y="5322888"/>
          <p14:tracePt t="65669" x="6008688" y="5322888"/>
          <p14:tracePt t="65701" x="6008688" y="5332413"/>
          <p14:tracePt t="66237" x="6008688" y="5340350"/>
          <p14:tracePt t="66245" x="6000750" y="5340350"/>
          <p14:tracePt t="66261" x="6000750" y="5349875"/>
          <p14:tracePt t="66269" x="6000750" y="5357813"/>
          <p14:tracePt t="66285" x="6000750" y="5365750"/>
          <p14:tracePt t="66302" x="6000750" y="5375275"/>
          <p14:tracePt t="66349" x="6000750" y="5383213"/>
          <p14:tracePt t="66373" x="6000750" y="5392738"/>
          <p14:tracePt t="66397" x="6000750" y="5400675"/>
          <p14:tracePt t="66437" x="6000750" y="5408613"/>
          <p14:tracePt t="66485" x="6000750" y="5418138"/>
          <p14:tracePt t="66501" x="6000750" y="5426075"/>
          <p14:tracePt t="66509" x="5992813" y="5426075"/>
          <p14:tracePt t="66789" x="6000750" y="5426075"/>
          <p14:tracePt t="66797" x="6000750" y="5418138"/>
          <p14:tracePt t="66813" x="6008688" y="5408613"/>
          <p14:tracePt t="66829" x="6008688" y="5400675"/>
          <p14:tracePt t="66837" x="6008688" y="5392738"/>
          <p14:tracePt t="66854" x="6018213" y="5375275"/>
          <p14:tracePt t="66870" x="6026150" y="5357813"/>
          <p14:tracePt t="66886" x="6035675" y="5340350"/>
          <p14:tracePt t="66903" x="6043613" y="5322888"/>
          <p14:tracePt t="66920" x="6043613" y="5314950"/>
          <p14:tracePt t="66937" x="6051550" y="5297488"/>
          <p14:tracePt t="66953" x="6051550" y="5280025"/>
          <p14:tracePt t="66970" x="6069013" y="5264150"/>
          <p14:tracePt t="66987" x="6078538" y="5246688"/>
          <p14:tracePt t="67004" x="6086475" y="5229225"/>
          <p14:tracePt t="67020" x="6103938" y="5203825"/>
          <p14:tracePt t="67037" x="6121400" y="5178425"/>
          <p14:tracePt t="67037" x="6121400" y="5168900"/>
          <p14:tracePt t="67054" x="6137275" y="5151438"/>
          <p14:tracePt t="67071" x="6137275" y="5135563"/>
          <p14:tracePt t="67087" x="6146800" y="5118100"/>
          <p14:tracePt t="67103" x="6164263" y="5100638"/>
          <p14:tracePt t="67121" x="6215063" y="5075238"/>
          <p14:tracePt t="67138" x="6265863" y="5040313"/>
          <p14:tracePt t="67154" x="6275388" y="5022850"/>
          <p14:tracePt t="67170" x="6283325" y="4997450"/>
          <p14:tracePt t="67187" x="6292850" y="4979988"/>
          <p14:tracePt t="67204" x="6300788" y="4954588"/>
          <p14:tracePt t="67220" x="6308725" y="4929188"/>
          <p14:tracePt t="67237" x="6308725" y="4903788"/>
          <p14:tracePt t="67254" x="6308725" y="4886325"/>
          <p14:tracePt t="67271" x="6308725" y="4878388"/>
          <p14:tracePt t="67287" x="6308725" y="4860925"/>
          <p14:tracePt t="67304" x="6308725" y="4851400"/>
          <p14:tracePt t="67321" x="6300788" y="4851400"/>
          <p14:tracePt t="67338" x="6275388" y="4851400"/>
          <p14:tracePt t="67354" x="6232525" y="4868863"/>
          <p14:tracePt t="67371" x="6154738" y="4903788"/>
          <p14:tracePt t="67388" x="6035675" y="4964113"/>
          <p14:tracePt t="67405" x="5794375" y="5092700"/>
          <p14:tracePt t="67421" x="5700713" y="5151438"/>
          <p14:tracePt t="67438" x="5503863" y="5272088"/>
          <p14:tracePt t="67454" x="5418138" y="5322888"/>
          <p14:tracePt t="67472" x="5349875" y="5375275"/>
          <p14:tracePt t="67488" x="5297488" y="5408613"/>
          <p14:tracePt t="67505" x="5246688" y="5461000"/>
          <p14:tracePt t="67521" x="5203825" y="5494338"/>
          <p14:tracePt t="67538" x="5160963" y="5529263"/>
          <p14:tracePt t="67554" x="5126038" y="5564188"/>
          <p14:tracePt t="67571" x="5083175" y="5580063"/>
          <p14:tracePt t="67588" x="5049838" y="5597525"/>
          <p14:tracePt t="67605" x="4997450" y="5614988"/>
          <p14:tracePt t="67621" x="4972050" y="5622925"/>
          <p14:tracePt t="67638" x="4937125" y="5632450"/>
          <p14:tracePt t="67655" x="4911725" y="5649913"/>
          <p14:tracePt t="67672" x="4868863" y="5665788"/>
          <p14:tracePt t="67688" x="4835525" y="5700713"/>
          <p14:tracePt t="67705" x="4792663" y="5735638"/>
          <p14:tracePt t="67722" x="4757738" y="5761038"/>
          <p14:tracePt t="67739" x="4740275" y="5786438"/>
          <p14:tracePt t="67755" x="4714875" y="5803900"/>
          <p14:tracePt t="67772" x="4697413" y="5811838"/>
          <p14:tracePt t="67789" x="4689475" y="5821363"/>
          <p14:tracePt t="67806" x="4679950" y="5821363"/>
          <p14:tracePt t="67822" x="4672013" y="5821363"/>
          <p14:tracePt t="69094" x="4679950" y="5821363"/>
          <p14:tracePt t="69126" x="4689475" y="5821363"/>
          <p14:tracePt t="69150" x="4697413" y="5821363"/>
          <p14:tracePt t="69198" x="4706938" y="5821363"/>
          <p14:tracePt t="69206" x="4706938" y="5829300"/>
          <p14:tracePt t="69238" x="4714875" y="5829300"/>
          <p14:tracePt t="69302" x="4722813" y="5829300"/>
          <p14:tracePt t="69350" x="4732338" y="5829300"/>
          <p14:tracePt t="69390" x="4740275" y="5829300"/>
          <p14:tracePt t="69430" x="4749800" y="5829300"/>
          <p14:tracePt t="69518" x="4757738" y="5829300"/>
          <p14:tracePt t="69526" x="4765675" y="5829300"/>
          <p14:tracePt t="69614" x="4775200" y="5829300"/>
          <p14:tracePt t="69686" x="4783138" y="5829300"/>
          <p14:tracePt t="69750" x="4792663" y="5829300"/>
          <p14:tracePt t="69854" x="4800600" y="5829300"/>
          <p14:tracePt t="69942" x="4808538" y="5829300"/>
          <p14:tracePt t="70054" x="4818063" y="5829300"/>
          <p14:tracePt t="70070" x="4818063" y="5837238"/>
          <p14:tracePt t="70078" x="4818063" y="5846763"/>
          <p14:tracePt t="70134" x="4826000" y="5846763"/>
          <p14:tracePt t="70374" x="4835525" y="5846763"/>
          <p14:tracePt t="70382" x="4843463" y="5846763"/>
          <p14:tracePt t="70395" x="4843463" y="5854700"/>
          <p14:tracePt t="70414" x="4851400" y="5864225"/>
          <p14:tracePt t="70430" x="4860925" y="5864225"/>
          <p14:tracePt t="70445" x="4860925" y="5872163"/>
          <p14:tracePt t="70478" x="4868863" y="5872163"/>
          <p14:tracePt t="70518" x="4878388" y="5872163"/>
          <p14:tracePt t="70534" x="4878388" y="5864225"/>
          <p14:tracePt t="71270" x="4886325" y="5864225"/>
          <p14:tracePt t="71342" x="4886325" y="5854700"/>
          <p14:tracePt t="71455" x="4894263" y="5854700"/>
          <p14:tracePt t="71751" x="4894263" y="5846763"/>
          <p14:tracePt t="71935" x="4903788" y="5846763"/>
          <p14:tracePt t="71943" x="4911725" y="5846763"/>
          <p14:tracePt t="72135" x="4921250" y="5846763"/>
          <p14:tracePt t="72423" x="4929188" y="5846763"/>
          <p14:tracePt t="72463" x="4937125" y="5846763"/>
          <p14:tracePt t="72655" x="4946650" y="5846763"/>
          <p14:tracePt t="72735" x="4954588" y="5846763"/>
          <p14:tracePt t="72759" x="4964113" y="5846763"/>
          <p14:tracePt t="72767" x="4964113" y="5837238"/>
          <p14:tracePt t="72791" x="4972050" y="5837238"/>
          <p14:tracePt t="72823" x="4979988" y="5837238"/>
          <p14:tracePt t="72911" x="4989513" y="5837238"/>
          <p14:tracePt t="73183" x="4997450" y="5837238"/>
          <p14:tracePt t="73247" x="5006975" y="5837238"/>
          <p14:tracePt t="73255" x="5006975" y="5846763"/>
          <p14:tracePt t="73295" x="5014913" y="5846763"/>
          <p14:tracePt t="73303" x="5014913" y="5854700"/>
          <p14:tracePt t="73503" x="5022850" y="5854700"/>
          <p14:tracePt t="73543" x="5032375" y="5854700"/>
          <p14:tracePt t="73687" x="5040313" y="5854700"/>
          <p14:tracePt t="73719" x="5049838" y="5854700"/>
          <p14:tracePt t="73727" x="5057775" y="5854700"/>
          <p14:tracePt t="73743" x="5065713" y="5854700"/>
          <p14:tracePt t="73759" x="5075238" y="5854700"/>
          <p14:tracePt t="73775" x="5083175" y="5854700"/>
          <p14:tracePt t="73785" x="5092700" y="5854700"/>
          <p14:tracePt t="73802" x="5135563" y="5846763"/>
          <p14:tracePt t="73819" x="5168900" y="5821363"/>
          <p14:tracePt t="73836" x="5211763" y="5811838"/>
          <p14:tracePt t="73852" x="5254625" y="5794375"/>
          <p14:tracePt t="73869" x="5322888" y="5761038"/>
          <p14:tracePt t="73886" x="5426075" y="5718175"/>
          <p14:tracePt t="73903" x="5521325" y="5692775"/>
          <p14:tracePt t="73903" x="5554663" y="5675313"/>
          <p14:tracePt t="73919" x="5597525" y="5657850"/>
          <p14:tracePt t="73936" x="5622925" y="5640388"/>
          <p14:tracePt t="73952" x="5640388" y="5632450"/>
          <p14:tracePt t="73970" x="5657850" y="5622925"/>
          <p14:tracePt t="73986" x="5675313" y="5607050"/>
          <p14:tracePt t="74002" x="5700713" y="5589588"/>
          <p14:tracePt t="74019" x="5718175" y="5589588"/>
          <p14:tracePt t="74037" x="5726113" y="5580063"/>
          <p14:tracePt t="74052" x="5726113" y="5564188"/>
          <p14:tracePt t="74069" x="5743575" y="5564188"/>
          <p14:tracePt t="74086" x="5751513" y="5554663"/>
          <p14:tracePt t="74103" x="5768975" y="5537200"/>
          <p14:tracePt t="74119" x="5786438" y="5511800"/>
          <p14:tracePt t="74137" x="5803900" y="5494338"/>
          <p14:tracePt t="74153" x="5829300" y="5461000"/>
          <p14:tracePt t="74170" x="5846763" y="5435600"/>
          <p14:tracePt t="74186" x="5864225" y="5418138"/>
          <p14:tracePt t="74203" x="5880100" y="5408613"/>
          <p14:tracePt t="74223" x="5889625" y="5408613"/>
          <p14:tracePt t="74239" x="5889625" y="5400675"/>
          <p14:tracePt t="74343" x="5897563" y="5400675"/>
          <p14:tracePt t="74703" x="5897563" y="5408613"/>
          <p14:tracePt t="74736" x="5889625" y="5408613"/>
          <p14:tracePt t="74759" x="5889625" y="5418138"/>
          <p14:tracePt t="74775" x="5880100" y="5418138"/>
          <p14:tracePt t="74783" x="5872163" y="5426075"/>
          <p14:tracePt t="74815" x="5872163" y="5435600"/>
          <p14:tracePt t="75032" x="5864225" y="5435600"/>
          <p14:tracePt t="75047" x="5864225" y="5443538"/>
          <p14:tracePt t="75055" x="5854700" y="5443538"/>
          <p14:tracePt t="75080" x="5846763" y="5443538"/>
          <p14:tracePt t="75088" x="5846763" y="5451475"/>
          <p14:tracePt t="75105" x="5837238" y="5451475"/>
          <p14:tracePt t="75122" x="5829300" y="5451475"/>
          <p14:tracePt t="75138" x="5829300" y="5461000"/>
          <p14:tracePt t="75155" x="5821363" y="5461000"/>
          <p14:tracePt t="75172" x="5803900" y="5461000"/>
          <p14:tracePt t="75188" x="5794375" y="5461000"/>
          <p14:tracePt t="75208" x="5786438" y="5461000"/>
          <p14:tracePt t="75231" x="5778500" y="5461000"/>
          <p14:tracePt t="75242" x="5768975" y="5461000"/>
          <p14:tracePt t="75263" x="5761038" y="5461000"/>
          <p14:tracePt t="75279" x="5751513" y="5461000"/>
          <p14:tracePt t="75303" x="5743575" y="5461000"/>
          <p14:tracePt t="75311" x="5735638" y="5451475"/>
          <p14:tracePt t="75327" x="5726113" y="5443538"/>
          <p14:tracePt t="75339" x="5718175" y="5443538"/>
          <p14:tracePt t="75355" x="5700713" y="5418138"/>
          <p14:tracePt t="75372" x="5683250" y="5408613"/>
          <p14:tracePt t="75389" x="5675313" y="5392738"/>
          <p14:tracePt t="75405" x="5665788" y="5383213"/>
          <p14:tracePt t="75422" x="5657850" y="5365750"/>
          <p14:tracePt t="75439" x="5657850" y="5349875"/>
          <p14:tracePt t="75439" x="5657850" y="5340350"/>
          <p14:tracePt t="75456" x="5657850" y="5314950"/>
          <p14:tracePt t="75473" x="5657850" y="5289550"/>
          <p14:tracePt t="75489" x="5657850" y="5264150"/>
          <p14:tracePt t="75506" x="5657850" y="5237163"/>
          <p14:tracePt t="75523" x="5675313" y="5203825"/>
          <p14:tracePt t="75539" x="5683250" y="5178425"/>
          <p14:tracePt t="75556" x="5692775" y="5160963"/>
          <p14:tracePt t="75573" x="5708650" y="5143500"/>
          <p14:tracePt t="75590" x="5718175" y="5126038"/>
          <p14:tracePt t="75606" x="5726113" y="5100638"/>
          <p14:tracePt t="75623" x="5743575" y="5083175"/>
          <p14:tracePt t="75640" x="5778500" y="5057775"/>
          <p14:tracePt t="75657" x="5786438" y="5040313"/>
          <p14:tracePt t="75673" x="5803900" y="5032375"/>
          <p14:tracePt t="75689" x="5811838" y="5022850"/>
          <p14:tracePt t="75706" x="5829300" y="5014913"/>
          <p14:tracePt t="75723" x="5837238" y="5006975"/>
          <p14:tracePt t="75740" x="5846763" y="5006975"/>
          <p14:tracePt t="75756" x="5854700" y="5006975"/>
          <p14:tracePt t="75773" x="5872163" y="5006975"/>
          <p14:tracePt t="75791" x="5889625" y="5006975"/>
          <p14:tracePt t="75792" x="5897563" y="5006975"/>
          <p14:tracePt t="75808" x="5907088" y="5006975"/>
          <p14:tracePt t="75823" x="5915025" y="5006975"/>
          <p14:tracePt t="75840" x="5949950" y="5032375"/>
          <p14:tracePt t="75857" x="5957888" y="5040313"/>
          <p14:tracePt t="75874" x="5965825" y="5040313"/>
          <p14:tracePt t="75890" x="5983288" y="5049838"/>
          <p14:tracePt t="75907" x="5992813" y="5057775"/>
          <p14:tracePt t="75924" x="6000750" y="5065713"/>
          <p14:tracePt t="75940" x="6008688" y="5083175"/>
          <p14:tracePt t="75957" x="6026150" y="5092700"/>
          <p14:tracePt t="75973" x="6026150" y="5108575"/>
          <p14:tracePt t="75991" x="6035675" y="5118100"/>
          <p14:tracePt t="76007" x="6043613" y="5135563"/>
          <p14:tracePt t="76007" x="6043613" y="5143500"/>
          <p14:tracePt t="76024" x="6043613" y="5160963"/>
          <p14:tracePt t="76040" x="6051550" y="5186363"/>
          <p14:tracePt t="76058" x="6051550" y="5203825"/>
          <p14:tracePt t="76074" x="6051550" y="5229225"/>
          <p14:tracePt t="76090" x="6051550" y="5246688"/>
          <p14:tracePt t="76107" x="6051550" y="5272088"/>
          <p14:tracePt t="76124" x="6051550" y="5280025"/>
          <p14:tracePt t="76140" x="6043613" y="5297488"/>
          <p14:tracePt t="76157" x="6043613" y="5314950"/>
          <p14:tracePt t="76174" x="6035675" y="5322888"/>
          <p14:tracePt t="76191" x="6026150" y="5340350"/>
          <p14:tracePt t="76208" x="6018213" y="5349875"/>
          <p14:tracePt t="76224" x="6008688" y="5365750"/>
          <p14:tracePt t="76241" x="6008688" y="5375275"/>
          <p14:tracePt t="76258" x="6000750" y="5375275"/>
          <p14:tracePt t="76274" x="5992813" y="5383213"/>
          <p14:tracePt t="76291" x="5975350" y="5383213"/>
          <p14:tracePt t="76307" x="5965825" y="5400675"/>
          <p14:tracePt t="76325" x="5957888" y="5400675"/>
          <p14:tracePt t="76344" x="5949950" y="5400675"/>
          <p14:tracePt t="76358" x="5949950" y="5408613"/>
          <p14:tracePt t="76374" x="5940425" y="5408613"/>
          <p14:tracePt t="76392" x="5922963" y="5408613"/>
          <p14:tracePt t="76408" x="5922963" y="5418138"/>
          <p14:tracePt t="76425" x="5907088" y="5418138"/>
          <p14:tracePt t="76441" x="5897563" y="5426075"/>
          <p14:tracePt t="76528" x="5889625" y="5426075"/>
          <p14:tracePt t="77112" x="5880100" y="5426075"/>
          <p14:tracePt t="77120" x="5872163" y="5435600"/>
          <p14:tracePt t="77136" x="5864225" y="5443538"/>
          <p14:tracePt t="77144" x="5846763" y="5443538"/>
          <p14:tracePt t="77159" x="5837238" y="5451475"/>
          <p14:tracePt t="77176" x="5811838" y="5461000"/>
          <p14:tracePt t="77200" x="5803900" y="5461000"/>
          <p14:tracePt t="77216" x="5794375" y="5461000"/>
          <p14:tracePt t="77232" x="5786438" y="5461000"/>
          <p14:tracePt t="77243" x="5778500" y="5461000"/>
          <p14:tracePt t="77260" x="5768975" y="5443538"/>
          <p14:tracePt t="77276" x="5751513" y="5426075"/>
          <p14:tracePt t="77293" x="5735638" y="5408613"/>
          <p14:tracePt t="77310" x="5726113" y="5383213"/>
          <p14:tracePt t="77327" x="5718175" y="5365750"/>
          <p14:tracePt t="77328" x="5718175" y="5349875"/>
          <p14:tracePt t="77343" x="5718175" y="5340350"/>
          <p14:tracePt t="77360" x="5718175" y="5314950"/>
          <p14:tracePt t="77377" x="5718175" y="5297488"/>
          <p14:tracePt t="77394" x="5718175" y="5280025"/>
          <p14:tracePt t="77410" x="5735638" y="5254625"/>
          <p14:tracePt t="77427" x="5751513" y="5237163"/>
          <p14:tracePt t="77444" x="5768975" y="5229225"/>
          <p14:tracePt t="77461" x="5786438" y="5211763"/>
          <p14:tracePt t="77477" x="5803900" y="5203825"/>
          <p14:tracePt t="77494" x="5811838" y="5186363"/>
          <p14:tracePt t="77510" x="5829300" y="5178425"/>
          <p14:tracePt t="77528" x="5837238" y="5168900"/>
          <p14:tracePt t="77544" x="5854700" y="5160963"/>
          <p14:tracePt t="77560" x="5864225" y="5151438"/>
          <p14:tracePt t="77577" x="5880100" y="5143500"/>
          <p14:tracePt t="77594" x="5907088" y="5143500"/>
          <p14:tracePt t="77611" x="5922963" y="5135563"/>
          <p14:tracePt t="77627" x="5940425" y="5126038"/>
          <p14:tracePt t="77644" x="5957888" y="5126038"/>
          <p14:tracePt t="77661" x="5965825" y="5126038"/>
          <p14:tracePt t="77677" x="5983288" y="5126038"/>
          <p14:tracePt t="77694" x="5992813" y="5143500"/>
          <p14:tracePt t="77711" x="6008688" y="5160963"/>
          <p14:tracePt t="77729" x="6026150" y="5211763"/>
          <p14:tracePt t="77745" x="6043613" y="5246688"/>
          <p14:tracePt t="77761" x="6043613" y="5272088"/>
          <p14:tracePt t="77778" x="6043613" y="5307013"/>
          <p14:tracePt t="77795" x="6043613" y="5322888"/>
          <p14:tracePt t="77811" x="6043613" y="5349875"/>
          <p14:tracePt t="77828" x="6018213" y="5383213"/>
          <p14:tracePt t="77844" x="6008688" y="5400675"/>
          <p14:tracePt t="77862" x="5983288" y="5418138"/>
          <p14:tracePt t="77878" x="5957888" y="5435600"/>
          <p14:tracePt t="77895" x="5932488" y="5451475"/>
          <p14:tracePt t="77911" x="5922963" y="5461000"/>
          <p14:tracePt t="77929" x="5907088" y="5468938"/>
          <p14:tracePt t="77945" x="5889625" y="5468938"/>
          <p14:tracePt t="77961" x="5872163" y="5468938"/>
          <p14:tracePt t="77978" x="5846763" y="5468938"/>
          <p14:tracePt t="77995" x="5821363" y="5461000"/>
          <p14:tracePt t="78012" x="5794375" y="5451475"/>
          <p14:tracePt t="78028" x="5768975" y="5435600"/>
          <p14:tracePt t="78045" x="5751513" y="5435600"/>
          <p14:tracePt t="78062" x="5726113" y="5418138"/>
          <p14:tracePt t="78078" x="5700713" y="5408613"/>
          <p14:tracePt t="78095" x="5683250" y="5392738"/>
          <p14:tracePt t="78113" x="5657850" y="5365750"/>
          <p14:tracePt t="78129" x="5640388" y="5340350"/>
          <p14:tracePt t="78147" x="5632450" y="5297488"/>
          <p14:tracePt t="78162" x="5622925" y="5272088"/>
          <p14:tracePt t="78178" x="5622925" y="5237163"/>
          <p14:tracePt t="78196" x="5632450" y="5203825"/>
          <p14:tracePt t="78212" x="5649913" y="5178425"/>
          <p14:tracePt t="78228" x="5675313" y="5151438"/>
          <p14:tracePt t="78245" x="5700713" y="5135563"/>
          <p14:tracePt t="78263" x="5726113" y="5108575"/>
          <p14:tracePt t="78279" x="5761038" y="5092700"/>
          <p14:tracePt t="78295" x="5778500" y="5092700"/>
          <p14:tracePt t="78312" x="5811838" y="5083175"/>
          <p14:tracePt t="78329" x="5837238" y="5075238"/>
          <p14:tracePt t="78345" x="5854700" y="5075238"/>
          <p14:tracePt t="78362" x="5872163" y="5075238"/>
          <p14:tracePt t="78379" x="5897563" y="5075238"/>
          <p14:tracePt t="78396" x="5922963" y="5083175"/>
          <p14:tracePt t="78412" x="5940425" y="5100638"/>
          <p14:tracePt t="78429" x="5965825" y="5118100"/>
          <p14:tracePt t="78446" x="5975350" y="5135563"/>
          <p14:tracePt t="78463" x="5983288" y="5143500"/>
          <p14:tracePt t="78480" x="5992813" y="5178425"/>
          <p14:tracePt t="78496" x="5992813" y="5186363"/>
          <p14:tracePt t="78513" x="5992813" y="5211763"/>
          <p14:tracePt t="78530" x="5992813" y="5229225"/>
          <p14:tracePt t="78546" x="5992813" y="5246688"/>
          <p14:tracePt t="78563" x="5992813" y="5264150"/>
          <p14:tracePt t="78579" x="5992813" y="5272088"/>
          <p14:tracePt t="78597" x="5992813" y="5289550"/>
          <p14:tracePt t="78613" x="5992813" y="5297488"/>
          <p14:tracePt t="78629" x="5992813" y="5307013"/>
          <p14:tracePt t="81169" x="5992813" y="5314950"/>
          <p14:tracePt t="81185" x="5992813" y="5332413"/>
          <p14:tracePt t="81193" x="6008688" y="5340350"/>
          <p14:tracePt t="81202" x="6018213" y="5349875"/>
          <p14:tracePt t="81218" x="6086475" y="5392738"/>
          <p14:tracePt t="81235" x="6265863" y="5478463"/>
          <p14:tracePt t="81253" x="6540500" y="5607050"/>
          <p14:tracePt t="81269" x="6746875" y="5735638"/>
          <p14:tracePt t="81286" x="6858000" y="5821363"/>
          <p14:tracePt t="81302" x="6900863" y="5872163"/>
          <p14:tracePt t="81319" x="6926263" y="5907088"/>
          <p14:tracePt t="81335" x="6961188" y="5949950"/>
          <p14:tracePt t="81352" x="7021513" y="5975350"/>
          <p14:tracePt t="81354" x="7037388" y="5983288"/>
          <p14:tracePt t="81369" x="7072313" y="6000750"/>
          <p14:tracePt t="81386" x="7089775" y="6000750"/>
          <p14:tracePt t="81402" x="7107238" y="6008688"/>
          <p14:tracePt t="81419" x="7115175" y="6018213"/>
          <p14:tracePt t="81436" x="7158038" y="6043613"/>
          <p14:tracePt t="81453" x="7226300" y="6061075"/>
          <p14:tracePt t="81469" x="7321550" y="6103938"/>
          <p14:tracePt t="81486" x="7450138" y="6154738"/>
          <p14:tracePt t="81503" x="7578725" y="6215063"/>
          <p14:tracePt t="81520" x="7715250" y="6283325"/>
          <p14:tracePt t="81536" x="7861300" y="6335713"/>
          <p14:tracePt t="81553" x="8007350" y="6394450"/>
          <p14:tracePt t="81569" x="8066088" y="6403975"/>
          <p14:tracePt t="81587" x="8101013" y="6411913"/>
          <p14:tracePt t="81602" x="8126413" y="6411913"/>
          <p14:tracePt t="81619" x="8161338" y="6411913"/>
          <p14:tracePt t="81636" x="8194675" y="6411913"/>
          <p14:tracePt t="81653" x="8221663" y="6411913"/>
          <p14:tracePt t="81670" x="8237538" y="6411913"/>
          <p14:tracePt t="81687" x="8247063" y="6411913"/>
          <p14:tracePt t="81703" x="8264525" y="6411913"/>
          <p14:tracePt t="81720" x="8272463" y="6411913"/>
          <p14:tracePt t="81737" x="8280400" y="6411913"/>
          <p14:tracePt t="81985" x="8272463" y="6411913"/>
          <p14:tracePt t="81993" x="8272463" y="6403975"/>
          <p14:tracePt t="82004" x="8264525" y="6403975"/>
          <p14:tracePt t="82021" x="8247063" y="6403975"/>
          <p14:tracePt t="82037" x="8221663" y="6403975"/>
          <p14:tracePt t="82055" x="8186738" y="6403975"/>
          <p14:tracePt t="82070" x="8143875" y="6403975"/>
          <p14:tracePt t="82087" x="8093075" y="6403975"/>
          <p14:tracePt t="82104" x="8023225" y="6403975"/>
          <p14:tracePt t="82122" x="7894638" y="6403975"/>
          <p14:tracePt t="82137" x="7800975" y="6403975"/>
          <p14:tracePt t="82154" x="7680325" y="6403975"/>
          <p14:tracePt t="82171" x="7475538" y="6403975"/>
          <p14:tracePt t="82189" x="7226300" y="6403975"/>
          <p14:tracePt t="82205" x="6961188" y="6403975"/>
          <p14:tracePt t="82221" x="6694488" y="6403975"/>
          <p14:tracePt t="82237" x="6497638" y="6403975"/>
          <p14:tracePt t="82255" x="6308725" y="6394450"/>
          <p14:tracePt t="82271" x="6137275" y="6386513"/>
          <p14:tracePt t="82288" x="6000750" y="6386513"/>
          <p14:tracePt t="82305" x="5897563" y="6369050"/>
          <p14:tracePt t="82305" x="5846763" y="6361113"/>
          <p14:tracePt t="82322" x="5761038" y="6351588"/>
          <p14:tracePt t="82338" x="5675313" y="6326188"/>
          <p14:tracePt t="82355" x="5580063" y="6300788"/>
          <p14:tracePt t="82371" x="5478463" y="6275388"/>
          <p14:tracePt t="82389" x="5375275" y="6257925"/>
          <p14:tracePt t="82405" x="5272088" y="6232525"/>
          <p14:tracePt t="82421" x="5160963" y="6189663"/>
          <p14:tracePt t="82439" x="5057775" y="6146800"/>
          <p14:tracePt t="82455" x="4954588" y="6103938"/>
          <p14:tracePt t="82471" x="4886325" y="6086475"/>
          <p14:tracePt t="82488" x="4868863" y="6078538"/>
          <p14:tracePt t="82505" x="4860925" y="6069013"/>
          <p14:tracePt t="82505" x="4851400" y="6069013"/>
          <p14:tracePt t="82538" x="4843463" y="6069013"/>
          <p14:tracePt t="82705" x="4843463" y="6061075"/>
          <p14:tracePt t="82730" x="4843463" y="6051550"/>
          <p14:tracePt t="82769" x="4843463" y="6043613"/>
          <p14:tracePt t="82794" x="4843463" y="6035675"/>
          <p14:tracePt t="82922" x="4851400" y="6035675"/>
          <p14:tracePt t="82937" x="4860925" y="6035675"/>
          <p14:tracePt t="82953" x="4868863" y="6035675"/>
          <p14:tracePt t="82969" x="4886325" y="6035675"/>
          <p14:tracePt t="82986" x="4894263" y="6035675"/>
          <p14:tracePt t="82993" x="4903788" y="6035675"/>
          <p14:tracePt t="83007" x="4911725" y="6035675"/>
          <p14:tracePt t="83023" x="4929188" y="6035675"/>
          <p14:tracePt t="83039" x="4946650" y="6035675"/>
          <p14:tracePt t="83056" x="4964113" y="6035675"/>
          <p14:tracePt t="83073" x="5006975" y="6035675"/>
          <p14:tracePt t="83090" x="5032375" y="6026150"/>
          <p14:tracePt t="83106" x="5065713" y="6026150"/>
          <p14:tracePt t="83125" x="5092700" y="6018213"/>
          <p14:tracePt t="83143" x="5118100" y="6018213"/>
          <p14:tracePt t="83156" x="5143500" y="6018213"/>
          <p14:tracePt t="83173" x="5168900" y="6018213"/>
          <p14:tracePt t="83190" x="5194300" y="6018213"/>
          <p14:tracePt t="83207" x="5221288" y="6035675"/>
          <p14:tracePt t="83223" x="5264150" y="6043613"/>
          <p14:tracePt t="83240" x="5392738" y="6051550"/>
          <p14:tracePt t="83256" x="5614988" y="6061075"/>
          <p14:tracePt t="83274" x="5949950" y="6061075"/>
          <p14:tracePt t="83290" x="6103938" y="6061075"/>
          <p14:tracePt t="83307" x="6249988" y="6061075"/>
          <p14:tracePt t="83323" x="6421438" y="6061075"/>
          <p14:tracePt t="83340" x="6557963" y="6061075"/>
          <p14:tracePt t="83357" x="6635750" y="6061075"/>
          <p14:tracePt t="83373" x="6711950" y="6061075"/>
          <p14:tracePt t="83390" x="6772275" y="6061075"/>
          <p14:tracePt t="83408" x="6840538" y="6061075"/>
          <p14:tracePt t="83423" x="6892925" y="6061075"/>
          <p14:tracePt t="83440" x="6943725" y="6061075"/>
          <p14:tracePt t="83457" x="6986588" y="6061075"/>
          <p14:tracePt t="83458" x="7004050" y="6061075"/>
          <p14:tracePt t="83474" x="7037388" y="6061075"/>
          <p14:tracePt t="83490" x="7046913" y="6061075"/>
          <p14:tracePt t="83802" x="7046913" y="6051550"/>
          <p14:tracePt t="83810" x="7046913" y="6043613"/>
          <p14:tracePt t="83826" x="7046913" y="6035675"/>
          <p14:tracePt t="83842" x="7046913" y="6026150"/>
          <p14:tracePt t="83914" x="7046913" y="6018213"/>
          <p14:tracePt t="83954" x="7046913" y="6008688"/>
          <p14:tracePt t="84042" x="7046913" y="6000750"/>
          <p14:tracePt t="84210" x="7037388" y="6000750"/>
          <p14:tracePt t="84226" x="7029450" y="6000750"/>
          <p14:tracePt t="84242" x="7021513" y="6000750"/>
          <p14:tracePt t="84274" x="7011988" y="6000750"/>
          <p14:tracePt t="84298" x="7004050" y="6000750"/>
          <p14:tracePt t="84306" x="6994525" y="6000750"/>
          <p14:tracePt t="84338" x="6986588" y="6000750"/>
          <p14:tracePt t="84362" x="6978650" y="6000750"/>
          <p14:tracePt t="84394" x="6969125" y="6000750"/>
          <p14:tracePt t="84562" x="6961188" y="6000750"/>
          <p14:tracePt t="84570" x="6951663" y="6000750"/>
          <p14:tracePt t="84594" x="6951663" y="6008688"/>
          <p14:tracePt t="84618" x="6943725" y="6008688"/>
          <p14:tracePt t="84666" x="6943725" y="6018213"/>
          <p14:tracePt t="84674" x="6935788" y="6018213"/>
          <p14:tracePt t="84698" x="6926263" y="6018213"/>
          <p14:tracePt t="84714" x="6926263" y="6026150"/>
          <p14:tracePt t="84722" x="6918325" y="6026150"/>
          <p14:tracePt t="84754" x="6908800" y="6026150"/>
          <p14:tracePt t="84770" x="6900863" y="6026150"/>
          <p14:tracePt t="84786" x="6900863" y="6035675"/>
          <p14:tracePt t="84794" x="6892925" y="6035675"/>
          <p14:tracePt t="84802" x="6883400" y="6035675"/>
          <p14:tracePt t="84818" x="6875463" y="6035675"/>
          <p14:tracePt t="84834" x="6865938" y="6035675"/>
          <p14:tracePt t="84850" x="6858000" y="6035675"/>
          <p14:tracePt t="84860" x="6850063" y="6035675"/>
          <p14:tracePt t="84877" x="6840538" y="6035675"/>
          <p14:tracePt t="84894" x="6832600" y="6035675"/>
          <p14:tracePt t="84910" x="6815138" y="6035675"/>
          <p14:tracePt t="84927" x="6772275" y="6035675"/>
          <p14:tracePt t="84943" x="6764338" y="6035675"/>
          <p14:tracePt t="84961" x="6737350" y="6035675"/>
          <p14:tracePt t="84977" x="6711950" y="6035675"/>
          <p14:tracePt t="84994" x="6678613" y="6035675"/>
          <p14:tracePt t="85011" x="6669088" y="6035675"/>
          <p14:tracePt t="85028" x="6661150" y="6035675"/>
          <p14:tracePt t="85044" x="6643688" y="6035675"/>
          <p14:tracePt t="85061" x="6635750" y="6026150"/>
          <p14:tracePt t="85077" x="6618288" y="6026150"/>
          <p14:tracePt t="85094" x="6608763" y="6026150"/>
          <p14:tracePt t="85110" x="6583363" y="6018213"/>
          <p14:tracePt t="85127" x="6550025" y="6008688"/>
          <p14:tracePt t="85144" x="6497638" y="6000750"/>
          <p14:tracePt t="85162" x="6472238" y="6000750"/>
          <p14:tracePt t="85178" x="6454775" y="6000750"/>
          <p14:tracePt t="85194" x="6421438" y="6000750"/>
          <p14:tracePt t="85211" x="6394450" y="6000750"/>
          <p14:tracePt t="85228" x="6378575" y="6000750"/>
          <p14:tracePt t="85244" x="6361113" y="6000750"/>
          <p14:tracePt t="85261" x="6326188" y="6000750"/>
          <p14:tracePt t="85278" x="6283325" y="6000750"/>
          <p14:tracePt t="85295" x="6249988" y="6000750"/>
          <p14:tracePt t="85311" x="6215063" y="6000750"/>
          <p14:tracePt t="85328" x="6189663" y="6000750"/>
          <p14:tracePt t="85344" x="6164263" y="6000750"/>
          <p14:tracePt t="85362" x="6154738" y="6000750"/>
          <p14:tracePt t="85378" x="6129338" y="6000750"/>
          <p14:tracePt t="85395" x="6111875" y="5992813"/>
          <p14:tracePt t="85412" x="6094413" y="5983288"/>
          <p14:tracePt t="85429" x="6078538" y="5975350"/>
          <p14:tracePt t="85445" x="6061075" y="5965825"/>
          <p14:tracePt t="85461" x="6051550" y="5932488"/>
          <p14:tracePt t="85478" x="6018213" y="5880100"/>
          <p14:tracePt t="85496" x="5975350" y="5768975"/>
          <p14:tracePt t="85512" x="5922963" y="5614988"/>
          <p14:tracePt t="85528" x="5846763" y="5435600"/>
          <p14:tracePt t="85545" x="5768975" y="5264150"/>
          <p14:tracePt t="85547" x="5726113" y="5186363"/>
          <p14:tracePt t="85562" x="5665788" y="5014913"/>
          <p14:tracePt t="85578" x="5597525" y="4851400"/>
          <p14:tracePt t="85595" x="5537200" y="4706938"/>
          <p14:tracePt t="85612" x="5468938" y="4578350"/>
          <p14:tracePt t="85629" x="5426075" y="4483100"/>
          <p14:tracePt t="85645" x="5375275" y="4389438"/>
          <p14:tracePt t="85662" x="5340350" y="4311650"/>
          <p14:tracePt t="85679" x="5332413" y="4251325"/>
          <p14:tracePt t="85696" x="5322888" y="4208463"/>
          <p14:tracePt t="85712" x="5307013" y="4175125"/>
          <p14:tracePt t="85729" x="5307013" y="4132263"/>
          <p14:tracePt t="85746" x="5280025" y="4046538"/>
          <p14:tracePt t="85763" x="5246688" y="3968750"/>
          <p14:tracePt t="85779" x="5194300" y="3892550"/>
          <p14:tracePt t="85796" x="5143500" y="3779838"/>
          <p14:tracePt t="85813" x="5100638" y="3643313"/>
          <p14:tracePt t="85830" x="5065713" y="3506788"/>
          <p14:tracePt t="85846" x="5040313" y="3378200"/>
          <p14:tracePt t="85862" x="5014913" y="3222625"/>
          <p14:tracePt t="85879" x="4989513" y="3051175"/>
          <p14:tracePt t="85896" x="4979988" y="2889250"/>
          <p14:tracePt t="85912" x="4979988" y="2717800"/>
          <p14:tracePt t="85929" x="4964113" y="2554288"/>
          <p14:tracePt t="85947" x="4954588" y="2365375"/>
          <p14:tracePt t="85963" x="4937125" y="2246313"/>
          <p14:tracePt t="85979" x="4921250" y="2168525"/>
          <p14:tracePt t="85996" x="4921250" y="2082800"/>
          <p14:tracePt t="86013" x="4921250" y="2022475"/>
          <p14:tracePt t="86030" x="4921250" y="1954213"/>
          <p14:tracePt t="86046" x="4921250" y="1878013"/>
          <p14:tracePt t="86063" x="4903788" y="1800225"/>
          <p14:tracePt t="86080" x="4886325" y="1722438"/>
          <p14:tracePt t="86097" x="4878388" y="1646238"/>
          <p14:tracePt t="86113" x="4878388" y="1568450"/>
          <p14:tracePt t="86130" x="4868863" y="1474788"/>
          <p14:tracePt t="86130" x="4860925" y="1414463"/>
          <p14:tracePt t="86146" x="4835525" y="1293813"/>
          <p14:tracePt t="86165" x="4826000" y="1174750"/>
          <p14:tracePt t="86180" x="4800600" y="1079500"/>
          <p14:tracePt t="86196" x="4792663" y="1020763"/>
          <p14:tracePt t="86213" x="4775200" y="968375"/>
          <p14:tracePt t="86230" x="4775200" y="950913"/>
          <p14:tracePt t="86246" x="4775200" y="935038"/>
          <p14:tracePt t="86263" x="4775200" y="925513"/>
          <p14:tracePt t="86282" x="4775200" y="917575"/>
          <p14:tracePt t="86306" x="4783138" y="917575"/>
          <p14:tracePt t="86330" x="4792663" y="917575"/>
          <p14:tracePt t="86338" x="4792663" y="908050"/>
          <p14:tracePt t="86354" x="4800600" y="908050"/>
          <p14:tracePt t="86393" x="4835525" y="908050"/>
          <p14:tracePt t="86396" x="4851400" y="908050"/>
          <p14:tracePt t="86414" x="4921250" y="935038"/>
          <p14:tracePt t="86431" x="5014913" y="1003300"/>
          <p14:tracePt t="86447" x="5160963" y="1122363"/>
          <p14:tracePt t="86464" x="5349875" y="1328738"/>
          <p14:tracePt t="86481" x="5580063" y="1585913"/>
          <p14:tracePt t="86498" x="5829300" y="1885950"/>
          <p14:tracePt t="86498" x="5957888" y="2057400"/>
          <p14:tracePt t="86514" x="6086475" y="2220913"/>
          <p14:tracePt t="86514" x="6197600" y="2365375"/>
          <p14:tracePt t="86531" x="6421438" y="2622550"/>
          <p14:tracePt t="86547" x="6565900" y="2820988"/>
          <p14:tracePt t="86564" x="6643688" y="2974975"/>
          <p14:tracePt t="86580" x="6686550" y="3128963"/>
          <p14:tracePt t="86597" x="6694488" y="3265488"/>
          <p14:tracePt t="86614" x="6686550" y="3386138"/>
          <p14:tracePt t="86631" x="6669088" y="3454400"/>
          <p14:tracePt t="86647" x="6661150" y="3497263"/>
          <p14:tracePt t="86664" x="6661150" y="3514725"/>
          <p14:tracePt t="86681" x="6661150" y="3522663"/>
          <p14:tracePt t="87178" x="6651625" y="3522663"/>
          <p14:tracePt t="87194" x="6643688" y="3522663"/>
          <p14:tracePt t="87211" x="6635750" y="3522663"/>
          <p14:tracePt t="87235" x="6635750" y="3532188"/>
          <p14:tracePt t="87266" x="6626225" y="3540125"/>
          <p14:tracePt t="87483" x="6618288" y="3540125"/>
          <p14:tracePt t="87491" x="6618288" y="3549650"/>
          <p14:tracePt t="87506" x="6608763" y="3549650"/>
          <p14:tracePt t="87516" x="6600825" y="3549650"/>
          <p14:tracePt t="87533" x="6550025" y="3549650"/>
          <p14:tracePt t="87549" x="6394450" y="3565525"/>
          <p14:tracePt t="87567" x="6146800" y="3592513"/>
          <p14:tracePt t="87583" x="5897563" y="3608388"/>
          <p14:tracePt t="87600" x="5683250" y="3625850"/>
          <p14:tracePt t="87616" x="5554663" y="3617913"/>
          <p14:tracePt t="87633" x="5478463" y="3582988"/>
          <p14:tracePt t="87649" x="5408613" y="3532188"/>
          <p14:tracePt t="87667" x="5332413" y="3403600"/>
          <p14:tracePt t="87683" x="5297488" y="3308350"/>
          <p14:tracePt t="87700" x="5272088" y="3214688"/>
          <p14:tracePt t="87717" x="5237163" y="3103563"/>
          <p14:tracePt t="87733" x="5194300" y="2965450"/>
          <p14:tracePt t="87750" x="5160963" y="2836863"/>
          <p14:tracePt t="87767" x="5126038" y="2682875"/>
          <p14:tracePt t="87783" x="5065713" y="2493963"/>
          <p14:tracePt t="87800" x="4989513" y="2289175"/>
          <p14:tracePt t="87817" x="4937125" y="2092325"/>
          <p14:tracePt t="87834" x="4894263" y="1903413"/>
          <p14:tracePt t="87834" x="4886325" y="1817688"/>
          <p14:tracePt t="87851" x="4886325" y="1697038"/>
          <p14:tracePt t="87867" x="4886325" y="1593850"/>
          <p14:tracePt t="87883" x="4886325" y="1508125"/>
          <p14:tracePt t="87901" x="4868863" y="1422400"/>
          <p14:tracePt t="87917" x="4835525" y="1354138"/>
          <p14:tracePt t="87933" x="4826000" y="1311275"/>
          <p14:tracePt t="87951" x="4808538" y="1268413"/>
          <p14:tracePt t="87968" x="4808538" y="1235075"/>
          <p14:tracePt t="87984" x="4800600" y="1200150"/>
          <p14:tracePt t="88000" x="4792663" y="1157288"/>
          <p14:tracePt t="88017" x="4783138" y="1114425"/>
          <p14:tracePt t="88035" x="4783138" y="1063625"/>
          <p14:tracePt t="88051" x="4783138" y="1028700"/>
          <p14:tracePt t="88067" x="4783138" y="1011238"/>
          <p14:tracePt t="88084" x="4783138" y="1003300"/>
          <p14:tracePt t="88101" x="4783138" y="993775"/>
          <p14:tracePt t="88123" x="4783138" y="985838"/>
          <p14:tracePt t="88147" x="4783138" y="977900"/>
          <p14:tracePt t="88595" x="4783138" y="985838"/>
          <p14:tracePt t="88603" x="4783138" y="1003300"/>
          <p14:tracePt t="88611" x="4800600" y="1036638"/>
          <p14:tracePt t="88619" x="4835525" y="1106488"/>
          <p14:tracePt t="88635" x="4964113" y="1346200"/>
          <p14:tracePt t="88652" x="5246688" y="1868488"/>
          <p14:tracePt t="88670" x="5614988" y="2657475"/>
          <p14:tracePt t="88685" x="5965825" y="3660775"/>
          <p14:tracePt t="88702" x="6326188" y="4775200"/>
          <p14:tracePt t="88719" x="6669088" y="5622925"/>
          <p14:tracePt t="88736" x="6978650" y="6215063"/>
          <p14:tracePt t="88752" x="7183438" y="6523038"/>
          <p14:tracePt t="88769" x="7269163" y="6651625"/>
          <p14:tracePt t="88786" x="7294563" y="6694488"/>
          <p14:tracePt t="88803" x="7286625" y="6721475"/>
          <p14:tracePt t="88819" x="7243763" y="6721475"/>
          <p14:tracePt t="88836" x="7150100" y="6661150"/>
          <p14:tracePt t="88852" x="7054850" y="6557963"/>
          <p14:tracePt t="88869" x="6978650" y="6464300"/>
          <p14:tracePt t="88886" x="6908800" y="6369050"/>
          <p14:tracePt t="88902" x="6865938" y="6300788"/>
          <p14:tracePt t="88919" x="6858000" y="6283325"/>
          <p14:tracePt t="88936" x="6850063" y="6283325"/>
          <p14:tracePt t="88987" x="6850063" y="6300788"/>
          <p14:tracePt t="88995" x="6850063" y="6326188"/>
          <p14:tracePt t="89003" x="6850063" y="6361113"/>
          <p14:tracePt t="89019" x="6858000" y="6429375"/>
          <p14:tracePt t="89036" x="6875463" y="6464300"/>
          <p14:tracePt t="89053" x="6875463" y="6497638"/>
          <p14:tracePt t="89070" x="6883400" y="6515100"/>
          <p14:tracePt t="89087" x="6892925" y="6532563"/>
          <p14:tracePt t="89103" x="6892925" y="6540500"/>
          <p14:tracePt t="89119" x="6900863" y="6540500"/>
          <p14:tracePt t="89147" x="6900863" y="6550025"/>
          <p14:tracePt t="89163" x="6908800" y="6550025"/>
          <p14:tracePt t="89179" x="6918325" y="6550025"/>
          <p14:tracePt t="89187" x="6926263" y="6550025"/>
          <p14:tracePt t="89204" x="6943725" y="6532563"/>
          <p14:tracePt t="89220" x="6978650" y="6523038"/>
          <p14:tracePt t="89236" x="6994525" y="6515100"/>
          <p14:tracePt t="89253" x="7011988" y="6515100"/>
          <p14:tracePt t="89270" x="7029450" y="6515100"/>
          <p14:tracePt t="89287" x="7037388" y="6515100"/>
          <p14:tracePt t="89355" x="7037388" y="6523038"/>
          <p14:tracePt t="89363" x="7046913" y="6523038"/>
          <p14:tracePt t="89379" x="7046913" y="6532563"/>
          <p14:tracePt t="89387" x="7046913" y="6540500"/>
          <p14:tracePt t="89404" x="7054850" y="6550025"/>
          <p14:tracePt t="89421" x="7064375" y="6565900"/>
          <p14:tracePt t="89437" x="7072313" y="6565900"/>
          <p14:tracePt t="89454" x="7080250" y="6575425"/>
          <p14:tracePt t="89491" x="7089775" y="6575425"/>
          <p14:tracePt t="89507" x="7097713" y="6575425"/>
          <p14:tracePt t="89523" x="7107238" y="6575425"/>
          <p14:tracePt t="89548" x="7107238" y="6565900"/>
          <p14:tracePt t="89555" x="7107238" y="6557963"/>
          <p14:tracePt t="89563" x="7107238" y="6550025"/>
          <p14:tracePt t="89572" x="7115175" y="6540500"/>
          <p14:tracePt t="89588" x="7123113" y="6507163"/>
          <p14:tracePt t="89604" x="7132638" y="6480175"/>
          <p14:tracePt t="89621" x="7140575" y="6454775"/>
          <p14:tracePt t="89638" x="7150100" y="6437313"/>
          <p14:tracePt t="89655" x="7158038" y="6421438"/>
          <p14:tracePt t="89671" x="7165975" y="6411913"/>
          <p14:tracePt t="89688" x="7175500" y="6411913"/>
          <p14:tracePt t="89704" x="7183438" y="6411913"/>
          <p14:tracePt t="89721" x="7192963" y="6411913"/>
          <p14:tracePt t="89738" x="7200900" y="6411913"/>
          <p14:tracePt t="89754" x="7218363" y="6429375"/>
          <p14:tracePt t="89771" x="7235825" y="6446838"/>
          <p14:tracePt t="89789" x="7243763" y="6464300"/>
          <p14:tracePt t="89805" x="7251700" y="6472238"/>
          <p14:tracePt t="89821" x="7251700" y="6480175"/>
          <p14:tracePt t="89838" x="7261225" y="6489700"/>
          <p14:tracePt t="89855" x="7261225" y="6507163"/>
          <p14:tracePt t="89871" x="7269163" y="6515100"/>
          <p14:tracePt t="89888" x="7269163" y="6523038"/>
          <p14:tracePt t="89905" x="7269163" y="6532563"/>
          <p14:tracePt t="89922" x="7269163" y="6540500"/>
          <p14:tracePt t="89938" x="7269163" y="6550025"/>
          <p14:tracePt t="89955" x="7278688" y="6557963"/>
          <p14:tracePt t="89972" x="7286625" y="6557963"/>
          <p14:tracePt t="89989" x="7321550" y="6565900"/>
          <p14:tracePt t="90005" x="7372350" y="6565900"/>
          <p14:tracePt t="90022" x="7423150" y="6565900"/>
          <p14:tracePt t="90038" x="7475538" y="6565900"/>
          <p14:tracePt t="90056" x="7508875" y="6565900"/>
          <p14:tracePt t="90072" x="7526338" y="6565900"/>
          <p14:tracePt t="90088" x="7535863" y="6565900"/>
          <p14:tracePt t="90105" x="7551738" y="6565900"/>
          <p14:tracePt t="90122" x="7561263" y="6557963"/>
          <p14:tracePt t="90139" x="7578725" y="6532563"/>
          <p14:tracePt t="90155" x="7612063" y="6472238"/>
          <p14:tracePt t="90172" x="7621588" y="6437313"/>
          <p14:tracePt t="90190" x="7637463" y="6394450"/>
          <p14:tracePt t="90205" x="7637463" y="6335713"/>
          <p14:tracePt t="90222" x="7637463" y="6283325"/>
          <p14:tracePt t="90239" x="7637463" y="6240463"/>
          <p14:tracePt t="90256" x="7621588" y="6189663"/>
          <p14:tracePt t="90272" x="7594600" y="6137275"/>
          <p14:tracePt t="90289" x="7569200" y="6094413"/>
          <p14:tracePt t="90305" x="7543800" y="6035675"/>
          <p14:tracePt t="90323" x="7466013" y="5907088"/>
          <p14:tracePt t="90339" x="7389813" y="5803900"/>
          <p14:tracePt t="90356" x="7286625" y="5675313"/>
          <p14:tracePt t="90372" x="7192963" y="5537200"/>
          <p14:tracePt t="90390" x="7089775" y="5408613"/>
          <p14:tracePt t="90406" x="6986588" y="5272088"/>
          <p14:tracePt t="90422" x="6883400" y="5118100"/>
          <p14:tracePt t="90439" x="6764338" y="4937125"/>
          <p14:tracePt t="90457" x="6651625" y="4765675"/>
          <p14:tracePt t="90473" x="6565900" y="4629150"/>
          <p14:tracePt t="90489" x="6497638" y="4492625"/>
          <p14:tracePt t="90506" x="6411913" y="4346575"/>
          <p14:tracePt t="90523" x="6283325" y="4106863"/>
          <p14:tracePt t="90540" x="6223000" y="3986213"/>
          <p14:tracePt t="90556" x="6172200" y="3875088"/>
          <p14:tracePt t="90573" x="6121400" y="3763963"/>
          <p14:tracePt t="90590" x="6078538" y="3625850"/>
          <p14:tracePt t="90606" x="6026150" y="3497263"/>
          <p14:tracePt t="90623" x="5983288" y="3351213"/>
          <p14:tracePt t="90640" x="5949950" y="3240088"/>
          <p14:tracePt t="90657" x="5932488" y="3163888"/>
          <p14:tracePt t="90673" x="5907088" y="3121025"/>
          <p14:tracePt t="90690" x="5889625" y="3078163"/>
          <p14:tracePt t="90706" x="5872163" y="3043238"/>
          <p14:tracePt t="90724" x="5846763" y="3000375"/>
          <p14:tracePt t="90740" x="5837238" y="2965450"/>
          <p14:tracePt t="90757" x="5821363" y="2932113"/>
          <p14:tracePt t="90773" x="5803900" y="2897188"/>
          <p14:tracePt t="90791" x="5786438" y="2871788"/>
          <p14:tracePt t="90807" x="5761038" y="2846388"/>
          <p14:tracePt t="90824" x="5743575" y="2820988"/>
          <p14:tracePt t="90840" x="5726113" y="2794000"/>
          <p14:tracePt t="90857" x="5708650" y="2778125"/>
          <p14:tracePt t="90873" x="5692775" y="2768600"/>
          <p14:tracePt t="90890" x="5683250" y="2760663"/>
          <p14:tracePt t="90907" x="5683250" y="2751138"/>
          <p14:tracePt t="90907" x="5675313" y="2751138"/>
          <p14:tracePt t="90924" x="5675313" y="2743200"/>
          <p14:tracePt t="90941" x="5665788" y="2743200"/>
          <p14:tracePt t="90957" x="5657850" y="2735263"/>
          <p14:tracePt t="91075" x="5649913" y="2735263"/>
          <p14:tracePt t="91115" x="5640388" y="2735263"/>
          <p14:tracePt t="91147" x="5640388" y="2743200"/>
          <p14:tracePt t="91155" x="5640388" y="2751138"/>
          <p14:tracePt t="91164" x="5640388" y="2760663"/>
          <p14:tracePt t="91174" x="5640388" y="2786063"/>
          <p14:tracePt t="91191" x="5632450" y="2794000"/>
          <p14:tracePt t="91207" x="5632450" y="2811463"/>
          <p14:tracePt t="91225" x="5632450" y="2828925"/>
          <p14:tracePt t="91242" x="5632450" y="2846388"/>
          <p14:tracePt t="91258" x="5632450" y="2863850"/>
          <p14:tracePt t="91274" x="5632450" y="2889250"/>
          <p14:tracePt t="91292" x="5632450" y="2922588"/>
          <p14:tracePt t="91308" x="5632450" y="2940050"/>
          <p14:tracePt t="91324" x="5640388" y="2965450"/>
          <p14:tracePt t="91341" x="5649913" y="2982913"/>
          <p14:tracePt t="91358" x="5649913" y="2992438"/>
          <p14:tracePt t="91772" x="5649913" y="3000375"/>
          <p14:tracePt t="91780" x="5640388" y="3000375"/>
          <p14:tracePt t="91812" x="5632450" y="3000375"/>
          <p14:tracePt t="91852" x="5632450" y="3008313"/>
          <p14:tracePt t="92020" x="5622925" y="3008313"/>
          <p14:tracePt t="92076" x="5614988" y="3008313"/>
          <p14:tracePt t="92108" x="5614988" y="3017838"/>
          <p14:tracePt t="92116" x="5607050" y="3017838"/>
          <p14:tracePt t="92172" x="5607050" y="3025775"/>
          <p14:tracePt t="92188" x="5597525" y="3025775"/>
          <p14:tracePt t="92212" x="5589588" y="3025775"/>
          <p14:tracePt t="92220" x="5589588" y="3035300"/>
          <p14:tracePt t="92260" x="5580063" y="3035300"/>
          <p14:tracePt t="92268" x="5572125" y="3035300"/>
          <p14:tracePt t="92292" x="5572125" y="3043238"/>
          <p14:tracePt t="92332" x="5564188" y="3043238"/>
          <p14:tracePt t="92380" x="5564188" y="3051175"/>
          <p14:tracePt t="92388" x="5564188" y="3060700"/>
          <p14:tracePt t="92428" x="5554663" y="3060700"/>
          <p14:tracePt t="92460" x="5546725" y="3060700"/>
          <p14:tracePt t="92468" x="5537200" y="3068638"/>
          <p14:tracePt t="92484" x="5529263" y="3068638"/>
          <p14:tracePt t="92494" x="5529263" y="3078163"/>
          <p14:tracePt t="92511" x="5511800" y="3086100"/>
          <p14:tracePt t="92527" x="5503863" y="3094038"/>
          <p14:tracePt t="92544" x="5486400" y="3111500"/>
          <p14:tracePt t="92562" x="5478463" y="3121025"/>
          <p14:tracePt t="92579" x="5468938" y="3128963"/>
          <p14:tracePt t="92594" x="5468938" y="3136900"/>
          <p14:tracePt t="92610" x="5461000" y="3146425"/>
          <p14:tracePt t="92627" x="5461000" y="3154363"/>
          <p14:tracePt t="92643" x="5461000" y="3163888"/>
          <p14:tracePt t="92668" x="5451475" y="3163888"/>
          <p14:tracePt t="92677" x="5451475" y="3171825"/>
          <p14:tracePt t="92700" x="5451475" y="3179763"/>
          <p14:tracePt t="92710" x="5451475" y="3189288"/>
          <p14:tracePt t="92727" x="5443538" y="3189288"/>
          <p14:tracePt t="92744" x="5443538" y="3197225"/>
          <p14:tracePt t="92761" x="5443538" y="3206750"/>
          <p14:tracePt t="92780" x="5443538" y="3214688"/>
          <p14:tracePt t="92794" x="5435600" y="3214688"/>
          <p14:tracePt t="92810" x="5435600" y="3222625"/>
          <p14:tracePt t="92827" x="5426075" y="3222625"/>
          <p14:tracePt t="92844" x="5418138" y="3232150"/>
          <p14:tracePt t="92861" x="5408613" y="3232150"/>
          <p14:tracePt t="92884" x="5408613" y="3240088"/>
          <p14:tracePt t="92900" x="5400675" y="3240088"/>
          <p14:tracePt t="92948" x="5392738" y="3240088"/>
          <p14:tracePt t="92972" x="5383213" y="3240088"/>
          <p14:tracePt t="93020" x="5383213" y="3249613"/>
          <p14:tracePt t="93028" x="5383213" y="3257550"/>
          <p14:tracePt t="93044" x="5375275" y="3257550"/>
          <p14:tracePt t="93060" x="5375275" y="3265488"/>
          <p14:tracePt t="93076" x="5375275" y="3275013"/>
          <p14:tracePt t="93092" x="5365750" y="3282950"/>
          <p14:tracePt t="93100" x="5365750" y="3292475"/>
          <p14:tracePt t="93111" x="5357813" y="3308350"/>
          <p14:tracePt t="93128" x="5332413" y="3351213"/>
          <p14:tracePt t="93144" x="5264150" y="3436938"/>
          <p14:tracePt t="93161" x="5186363" y="3532188"/>
          <p14:tracePt t="93178" x="5075238" y="3651250"/>
          <p14:tracePt t="93195" x="4964113" y="3806825"/>
          <p14:tracePt t="93211" x="4843463" y="3978275"/>
          <p14:tracePt t="93228" x="4594225" y="4235450"/>
          <p14:tracePt t="93245" x="4432300" y="4397375"/>
          <p14:tracePt t="93261" x="4278313" y="4568825"/>
          <p14:tracePt t="93278" x="4132263" y="4740275"/>
          <p14:tracePt t="93295" x="4003675" y="4921250"/>
          <p14:tracePt t="93311" x="3832225" y="5194300"/>
          <p14:tracePt t="93328" x="3617913" y="5478463"/>
          <p14:tracePt t="93345" x="3403600" y="5751513"/>
          <p14:tracePt t="93362" x="3222625" y="5975350"/>
          <p14:tracePt t="93378" x="3086100" y="6146800"/>
          <p14:tracePt t="93395" x="2982913" y="6292850"/>
          <p14:tracePt t="93412" x="2879725" y="6429375"/>
          <p14:tracePt t="93428" x="2786063" y="6507163"/>
          <p14:tracePt t="93445" x="2649538" y="6575425"/>
          <p14:tracePt t="93462" x="2503488" y="6651625"/>
          <p14:tracePt t="93478" x="2365375" y="6704013"/>
          <p14:tracePt t="93495" x="2271713" y="6729413"/>
          <p14:tracePt t="93512" x="2193925" y="6746875"/>
          <p14:tracePt t="93528" x="2143125" y="6754813"/>
          <p14:tracePt t="93545" x="2074863" y="6764338"/>
          <p14:tracePt t="93562" x="1971675" y="6789738"/>
          <p14:tracePt t="94848" x="849313" y="6386513"/>
          <p14:tracePt t="94865" x="857250" y="6275388"/>
          <p14:tracePt t="94882" x="865188" y="6197600"/>
          <p14:tracePt t="94898" x="865188" y="6154738"/>
          <p14:tracePt t="94915" x="882650" y="6129338"/>
          <p14:tracePt t="94932" x="882650" y="6103938"/>
          <p14:tracePt t="94932" x="882650" y="6086475"/>
          <p14:tracePt t="94949" x="882650" y="6069013"/>
          <p14:tracePt t="94965" x="892175" y="6051550"/>
          <p14:tracePt t="94982" x="892175" y="6035675"/>
          <p14:tracePt t="94999" x="892175" y="6026150"/>
          <p14:tracePt t="95015" x="892175" y="6018213"/>
          <p14:tracePt t="95032" x="892175" y="6008688"/>
          <p14:tracePt t="95049" x="892175" y="6000750"/>
          <p14:tracePt t="95065" x="892175" y="5992813"/>
          <p14:tracePt t="95082" x="892175" y="5983288"/>
          <p14:tracePt t="96405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563563"/>
            <a:ext cx="8410575" cy="2570163"/>
          </a:xfrm>
        </p:spPr>
        <p:txBody>
          <a:bodyPr rtlCol="0">
            <a:normAutofit fontScale="90000"/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جلسه</a:t>
            </a:r>
            <a:r>
              <a:rPr lang="fa-IR" dirty="0">
                <a:solidFill>
                  <a:srgbClr val="FF0000"/>
                </a:solidFill>
                <a:cs typeface="2  Mitra_1 (MRT)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هفتم درس نقشه کشی صنعتی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رشته مهندسی علوم و صنایع غذایی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sz="1800" b="1" dirty="0" smtClean="0">
                <a:cs typeface="2  Nazanin" panose="00000400000000000000" pitchFamily="2" charset="-78"/>
              </a:rPr>
              <a:t>برگرفته از کتاب </a:t>
            </a: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endParaRPr lang="en-US" dirty="0">
              <a:cs typeface="2  Mitra_1 (MRT)" panose="00000700000000000000" pitchFamily="2" charset="-7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 bwMode="auto">
          <a:xfrm>
            <a:off x="447675" y="4198938"/>
            <a:ext cx="7886700" cy="7254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 rtl="1">
              <a:buFont typeface="Arial" panose="020B0604020202020204" pitchFamily="34" charset="0"/>
              <a:buNone/>
            </a:pPr>
            <a:r>
              <a:rPr lang="fa-IR" altLang="en-US" dirty="0" smtClean="0">
                <a:cs typeface="2  Mitra_1 (MRT)" panose="00000700000000000000" pitchFamily="2" charset="-78"/>
              </a:rPr>
              <a:t>مدرس: خانم مهندس ثمانه لواسانی </a:t>
            </a:r>
            <a:endParaRPr lang="en-US" altLang="en-US" dirty="0" smtClean="0">
              <a:cs typeface="2  Mitra_1 (MRT)" panose="00000700000000000000" pitchFamily="2" charset="-78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3288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999" y="2679700"/>
            <a:ext cx="5856051" cy="1066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21"/>
    </mc:Choice>
    <mc:Fallback>
      <p:transition spd="slow" advTm="2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2600" y="381000"/>
            <a:ext cx="6532107" cy="334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114800"/>
            <a:ext cx="6752203" cy="2402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95" y="381000"/>
            <a:ext cx="1036410" cy="13229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4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11"/>
    </mc:Choice>
    <mc:Fallback>
      <p:transition spd="slow" advTm="59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26" x="746125" y="5065713"/>
          <p14:tracePt t="19066" x="746125" y="5057775"/>
          <p14:tracePt t="19086" x="763588" y="5049838"/>
          <p14:tracePt t="19119" x="865188" y="4964113"/>
          <p14:tracePt t="19151" x="1122363" y="4818063"/>
          <p14:tracePt t="19185" x="1697038" y="4543425"/>
          <p14:tracePt t="19187" x="1885950" y="4440238"/>
          <p14:tracePt t="19218" x="2657475" y="3978275"/>
          <p14:tracePt t="19250" x="3592513" y="3436938"/>
          <p14:tracePt t="19268" x="4114800" y="3068638"/>
          <p14:tracePt t="19299" x="4972050" y="2400300"/>
          <p14:tracePt t="19319" x="5237163" y="2143125"/>
          <p14:tracePt t="19351" x="5546725" y="1800225"/>
          <p14:tracePt t="19368" x="5632450" y="1663700"/>
          <p14:tracePt t="19401" x="5718175" y="1439863"/>
          <p14:tracePt t="19403" x="5735638" y="1389063"/>
          <p14:tracePt t="19410" x="5751513" y="1336675"/>
          <p14:tracePt t="19419" x="5778500" y="1293813"/>
          <p14:tracePt t="19452" x="5821363" y="1182688"/>
          <p14:tracePt t="19486" x="5854700" y="1122363"/>
          <p14:tracePt t="19502" x="5880100" y="1096963"/>
          <p14:tracePt t="19519" x="5889625" y="1079500"/>
          <p14:tracePt t="19551" x="5915025" y="1054100"/>
          <p14:tracePt t="19569" x="5932488" y="1036638"/>
          <p14:tracePt t="19601" x="5975350" y="993775"/>
          <p14:tracePt t="19603" x="5992813" y="985838"/>
          <p14:tracePt t="19620" x="6008688" y="977900"/>
          <p14:tracePt t="19651" x="6018213" y="968375"/>
          <p14:tracePt t="19714" x="6008688" y="968375"/>
          <p14:tracePt t="19754" x="6008688" y="985838"/>
          <p14:tracePt t="19763" x="6000750" y="1003300"/>
          <p14:tracePt t="19770" x="5992813" y="1011238"/>
          <p14:tracePt t="19803" x="5983288" y="1054100"/>
          <p14:tracePt t="19819" x="5965825" y="1071563"/>
          <p14:tracePt t="19850" x="5932488" y="1131888"/>
          <p14:tracePt t="19870" x="5907088" y="1157288"/>
          <p14:tracePt t="19903" x="5829300" y="1192213"/>
          <p14:tracePt t="19906" x="5803900" y="1200150"/>
          <p14:tracePt t="19937" x="5700713" y="1217613"/>
          <p14:tracePt t="19970" x="5546725" y="1235075"/>
          <p14:tracePt t="19970" x="5503863" y="1235075"/>
          <p14:tracePt t="19994" x="5357813" y="1243013"/>
          <p14:tracePt t="20004" x="5314950" y="1243013"/>
          <p14:tracePt t="20020" x="5254625" y="1243013"/>
          <p14:tracePt t="20036" x="5203825" y="1250950"/>
          <p14:tracePt t="20053" x="5160963" y="1260475"/>
          <p14:tracePt t="20071" x="5135563" y="1277938"/>
          <p14:tracePt t="20087" x="5108575" y="1277938"/>
          <p14:tracePt t="20103" x="5092700" y="1293813"/>
          <p14:tracePt t="20120" x="5083175" y="1311275"/>
          <p14:tracePt t="20138" x="5075238" y="1336675"/>
          <p14:tracePt t="20153" x="5075238" y="1354138"/>
          <p14:tracePt t="20171" x="5108575" y="1397000"/>
          <p14:tracePt t="20187" x="5168900" y="1431925"/>
          <p14:tracePt t="20205" x="5254625" y="1465263"/>
          <p14:tracePt t="20220" x="5400675" y="1508125"/>
          <p14:tracePt t="20237" x="5622925" y="1577975"/>
          <p14:tracePt t="20253" x="5992813" y="1671638"/>
          <p14:tracePt t="20271" x="6446838" y="1749425"/>
          <p14:tracePt t="20287" x="6865938" y="1817688"/>
          <p14:tracePt t="20303" x="7165975" y="1851025"/>
          <p14:tracePt t="20320" x="7364413" y="1860550"/>
          <p14:tracePt t="20338" x="7500938" y="1860550"/>
          <p14:tracePt t="20354" x="7637463" y="1860550"/>
          <p14:tracePt t="20371" x="7707313" y="1868488"/>
          <p14:tracePt t="20387" x="7732713" y="1868488"/>
          <p14:tracePt t="20405" x="7740650" y="1868488"/>
          <p14:tracePt t="20595" x="7732713" y="1868488"/>
          <p14:tracePt t="20603" x="7723188" y="1868488"/>
          <p14:tracePt t="20610" x="7707313" y="1860550"/>
          <p14:tracePt t="20621" x="7680325" y="1860550"/>
          <p14:tracePt t="20638" x="7629525" y="1843088"/>
          <p14:tracePt t="20654" x="7551738" y="1825625"/>
          <p14:tracePt t="20672" x="7483475" y="1817688"/>
          <p14:tracePt t="20688" x="7415213" y="1800225"/>
          <p14:tracePt t="20704" x="7372350" y="1800225"/>
          <p14:tracePt t="20721" x="7337425" y="1800225"/>
          <p14:tracePt t="20739" x="7294563" y="1800225"/>
          <p14:tracePt t="20755" x="7269163" y="1800225"/>
          <p14:tracePt t="20772" x="7226300" y="1800225"/>
          <p14:tracePt t="20788" x="7192963" y="1800225"/>
          <p14:tracePt t="20805" x="7158038" y="1800225"/>
          <p14:tracePt t="20822" x="7115175" y="1800225"/>
          <p14:tracePt t="20838" x="7072313" y="1800225"/>
          <p14:tracePt t="20855" x="7021513" y="1800225"/>
          <p14:tracePt t="20872" x="6951663" y="1800225"/>
          <p14:tracePt t="20888" x="6883400" y="1800225"/>
          <p14:tracePt t="20905" x="6823075" y="1800225"/>
          <p14:tracePt t="20906" x="6797675" y="1800225"/>
          <p14:tracePt t="20921" x="6772275" y="1800225"/>
          <p14:tracePt t="20939" x="6721475" y="1800225"/>
          <p14:tracePt t="20955" x="6704013" y="1800225"/>
          <p14:tracePt t="20972" x="6686550" y="1800225"/>
          <p14:tracePt t="20988" x="6661150" y="1808163"/>
          <p14:tracePt t="21006" x="6618288" y="1825625"/>
          <p14:tracePt t="21022" x="6557963" y="1835150"/>
          <p14:tracePt t="21039" x="6515100" y="1851025"/>
          <p14:tracePt t="21055" x="6489700" y="1868488"/>
          <p14:tracePt t="21073" x="6472238" y="1868488"/>
          <p14:tracePt t="21089" x="6464300" y="1868488"/>
          <p14:tracePt t="21106" x="6454775" y="1868488"/>
          <p14:tracePt t="21124" x="6437313" y="1868488"/>
          <p14:tracePt t="21140" x="6429375" y="1868488"/>
          <p14:tracePt t="21157" x="6411913" y="1868488"/>
          <p14:tracePt t="21172" x="6378575" y="1868488"/>
          <p14:tracePt t="21189" x="6343650" y="1868488"/>
          <p14:tracePt t="21206" x="6308725" y="1851025"/>
          <p14:tracePt t="21224" x="6257925" y="1825625"/>
          <p14:tracePt t="21239" x="6215063" y="1800225"/>
          <p14:tracePt t="21257" x="6146800" y="1765300"/>
          <p14:tracePt t="21273" x="6061075" y="1731963"/>
          <p14:tracePt t="21289" x="5975350" y="1706563"/>
          <p14:tracePt t="21306" x="5889625" y="1706563"/>
          <p14:tracePt t="21323" x="5726113" y="1722438"/>
          <p14:tracePt t="21340" x="5589588" y="1774825"/>
          <p14:tracePt t="21356" x="5451475" y="1843088"/>
          <p14:tracePt t="21372" x="5307013" y="1928813"/>
          <p14:tracePt t="21389" x="5151438" y="2006600"/>
          <p14:tracePt t="21407" x="4997450" y="2082800"/>
          <p14:tracePt t="21423" x="4826000" y="2193925"/>
          <p14:tracePt t="21440" x="4646613" y="2322513"/>
          <p14:tracePt t="21456" x="4475163" y="2417763"/>
          <p14:tracePt t="21473" x="4329113" y="2478088"/>
          <p14:tracePt t="21489" x="4192588" y="2536825"/>
          <p14:tracePt t="21506" x="4011613" y="2622550"/>
          <p14:tracePt t="21523" x="3900488" y="2665413"/>
          <p14:tracePt t="21541" x="3814763" y="2700338"/>
          <p14:tracePt t="21556" x="3721100" y="2725738"/>
          <p14:tracePt t="21573" x="3660775" y="2735263"/>
          <p14:tracePt t="21589" x="3592513" y="2735263"/>
          <p14:tracePt t="21607" x="3479800" y="2735263"/>
          <p14:tracePt t="21623" x="3300413" y="2725738"/>
          <p14:tracePt t="21640" x="3094038" y="2717800"/>
          <p14:tracePt t="21656" x="2897188" y="2717800"/>
          <p14:tracePt t="21675" x="2632075" y="2717800"/>
          <p14:tracePt t="21690" x="2554288" y="2717800"/>
          <p14:tracePt t="21707" x="2365375" y="2717800"/>
          <p14:tracePt t="21723" x="2289175" y="2700338"/>
          <p14:tracePt t="21741" x="2246313" y="2682875"/>
          <p14:tracePt t="21757" x="2228850" y="2665413"/>
          <p14:tracePt t="21774" x="2228850" y="2657475"/>
          <p14:tracePt t="21790" x="2211388" y="2657475"/>
          <p14:tracePt t="21807" x="2211388" y="2649538"/>
          <p14:tracePt t="21907" x="2211388" y="2640013"/>
          <p14:tracePt t="21915" x="2220913" y="2640013"/>
          <p14:tracePt t="21931" x="2228850" y="2632075"/>
          <p14:tracePt t="21947" x="2246313" y="2632075"/>
          <p14:tracePt t="21957" x="2254250" y="2622550"/>
          <p14:tracePt t="21974" x="2289175" y="2606675"/>
          <p14:tracePt t="21991" x="2332038" y="2606675"/>
          <p14:tracePt t="22007" x="2374900" y="2597150"/>
          <p14:tracePt t="22024" x="2417763" y="2597150"/>
          <p14:tracePt t="22041" x="2468563" y="2597150"/>
          <p14:tracePt t="22058" x="2563813" y="2597150"/>
          <p14:tracePt t="22074" x="2682875" y="2597150"/>
          <p14:tracePt t="22091" x="2906713" y="2597150"/>
          <p14:tracePt t="22108" x="3043238" y="2606675"/>
          <p14:tracePt t="22125" x="3103563" y="2606675"/>
          <p14:tracePt t="22141" x="3128963" y="2606675"/>
          <p14:tracePt t="22158" x="3136900" y="2614613"/>
          <p14:tracePt t="22174" x="3146425" y="2614613"/>
          <p14:tracePt t="22192" x="3163888" y="2614613"/>
          <p14:tracePt t="22208" x="3197225" y="2614613"/>
          <p14:tracePt t="22224" x="3265488" y="2614613"/>
          <p14:tracePt t="22241" x="3317875" y="2614613"/>
          <p14:tracePt t="22259" x="3368675" y="2614613"/>
          <p14:tracePt t="22275" x="3378200" y="2614613"/>
          <p14:tracePt t="22292" x="3394075" y="2614613"/>
          <p14:tracePt t="22308" x="3403600" y="2614613"/>
          <p14:tracePt t="22325" x="3411538" y="2614613"/>
          <p14:tracePt t="22341" x="3421063" y="2614613"/>
          <p14:tracePt t="22358" x="3429000" y="2614613"/>
          <p14:tracePt t="22651" x="3421063" y="2614613"/>
          <p14:tracePt t="22659" x="3421063" y="2622550"/>
          <p14:tracePt t="22683" x="3411538" y="2632075"/>
          <p14:tracePt t="22699" x="3403600" y="2632075"/>
          <p14:tracePt t="23059" x="3394075" y="2632075"/>
          <p14:tracePt t="23067" x="3386138" y="2632075"/>
          <p14:tracePt t="23083" x="3378200" y="2632075"/>
          <p14:tracePt t="23099" x="3368675" y="2632075"/>
          <p14:tracePt t="23115" x="3351213" y="2622550"/>
          <p14:tracePt t="23131" x="3343275" y="2614613"/>
          <p14:tracePt t="23144" x="3343275" y="2606675"/>
          <p14:tracePt t="23160" x="3325813" y="2597150"/>
          <p14:tracePt t="23176" x="3292475" y="2579688"/>
          <p14:tracePt t="23193" x="3249613" y="2563813"/>
          <p14:tracePt t="23211" x="3214688" y="2546350"/>
          <p14:tracePt t="23227" x="3189288" y="2546350"/>
          <p14:tracePt t="23243" x="3179763" y="2546350"/>
          <p14:tracePt t="23260" x="3171825" y="2546350"/>
          <p14:tracePt t="23278" x="3163888" y="2546350"/>
          <p14:tracePt t="23293" x="3154363" y="2546350"/>
          <p14:tracePt t="23310" x="3136900" y="2546350"/>
          <p14:tracePt t="23344" x="3128963" y="2546350"/>
          <p14:tracePt t="23361" x="3121025" y="2546350"/>
          <p14:tracePt t="23377" x="3111500" y="2546350"/>
          <p14:tracePt t="23394" x="3103563" y="2546350"/>
          <p14:tracePt t="23412" x="3086100" y="2554288"/>
          <p14:tracePt t="23427" x="3078163" y="2554288"/>
          <p14:tracePt t="23539" x="3086100" y="2554288"/>
          <p14:tracePt t="23564" x="3094038" y="2563813"/>
          <p14:tracePt t="23579" x="3103563" y="2563813"/>
          <p14:tracePt t="23587" x="3111500" y="2563813"/>
          <p14:tracePt t="23595" x="3121025" y="2563813"/>
          <p14:tracePt t="23612" x="3154363" y="2563813"/>
          <p14:tracePt t="23628" x="3222625" y="2563813"/>
          <p14:tracePt t="23645" x="3317875" y="2571750"/>
          <p14:tracePt t="23661" x="3403600" y="2597150"/>
          <p14:tracePt t="23679" x="3471863" y="2606675"/>
          <p14:tracePt t="23695" x="3506788" y="2606675"/>
          <p14:tracePt t="23712" x="3540125" y="2606675"/>
          <p14:tracePt t="23728" x="3600450" y="2606675"/>
          <p14:tracePt t="23746" x="3686175" y="2606675"/>
          <p14:tracePt t="23761" x="3771900" y="2606675"/>
          <p14:tracePt t="23778" x="3832225" y="2606675"/>
          <p14:tracePt t="23794" x="3865563" y="2606675"/>
          <p14:tracePt t="23812" x="3900488" y="2597150"/>
          <p14:tracePt t="23828" x="3943350" y="2589213"/>
          <p14:tracePt t="23845" x="4011613" y="2589213"/>
          <p14:tracePt t="23861" x="4122738" y="2589213"/>
          <p14:tracePt t="23879" x="4200525" y="2589213"/>
          <p14:tracePt t="23895" x="4243388" y="2589213"/>
          <p14:tracePt t="23911" x="4278313" y="2589213"/>
          <p14:tracePt t="23928" x="4294188" y="2589213"/>
          <p14:tracePt t="23946" x="4311650" y="2589213"/>
          <p14:tracePt t="23961" x="4337050" y="2589213"/>
          <p14:tracePt t="23978" x="4354513" y="2589213"/>
          <p14:tracePt t="23995" x="4371975" y="2589213"/>
          <p14:tracePt t="24013" x="4389438" y="2589213"/>
          <p14:tracePt t="24029" x="4397375" y="2589213"/>
          <p14:tracePt t="24045" x="4414838" y="2589213"/>
          <p14:tracePt t="24062" x="4432300" y="2589213"/>
          <p14:tracePt t="24079" x="4449763" y="2589213"/>
          <p14:tracePt t="24096" x="4475163" y="2589213"/>
          <p14:tracePt t="24112" x="4500563" y="2589213"/>
          <p14:tracePt t="24128" x="4551363" y="2589213"/>
          <p14:tracePt t="24146" x="4594225" y="2589213"/>
          <p14:tracePt t="24162" x="4637088" y="2589213"/>
          <p14:tracePt t="24179" x="4679950" y="2589213"/>
          <p14:tracePt t="24195" x="4765675" y="2589213"/>
          <p14:tracePt t="24213" x="4843463" y="2589213"/>
          <p14:tracePt t="24229" x="4921250" y="2589213"/>
          <p14:tracePt t="24246" x="4979988" y="2589213"/>
          <p14:tracePt t="24262" x="5032375" y="2589213"/>
          <p14:tracePt t="24280" x="5065713" y="2589213"/>
          <p14:tracePt t="24296" x="5108575" y="2589213"/>
          <p14:tracePt t="24312" x="5151438" y="2589213"/>
          <p14:tracePt t="24329" x="5203825" y="2589213"/>
          <p14:tracePt t="24346" x="5254625" y="2589213"/>
          <p14:tracePt t="24363" x="5314950" y="2589213"/>
          <p14:tracePt t="24379" x="5461000" y="2597150"/>
          <p14:tracePt t="24396" x="5580063" y="2614613"/>
          <p14:tracePt t="24414" x="5726113" y="2640013"/>
          <p14:tracePt t="24429" x="5872163" y="2682875"/>
          <p14:tracePt t="24446" x="6018213" y="2717800"/>
          <p14:tracePt t="24463" x="6164263" y="2760663"/>
          <p14:tracePt t="24480" x="6326188" y="2803525"/>
          <p14:tracePt t="24496" x="6515100" y="2854325"/>
          <p14:tracePt t="24513" x="6694488" y="2879725"/>
          <p14:tracePt t="24530" x="6858000" y="2906713"/>
          <p14:tracePt t="24547" x="7011988" y="2932113"/>
          <p14:tracePt t="24563" x="7072313" y="2949575"/>
          <p14:tracePt t="24580" x="7097713" y="2949575"/>
          <p14:tracePt t="24596" x="7115175" y="2957513"/>
          <p14:tracePt t="24614" x="7123113" y="2957513"/>
          <p14:tracePt t="24772" x="7115175" y="2957513"/>
          <p14:tracePt t="24780" x="7089775" y="2965450"/>
          <p14:tracePt t="24788" x="7054850" y="2965450"/>
          <p14:tracePt t="24797" x="6994525" y="2965450"/>
          <p14:tracePt t="24813" x="6832600" y="2965450"/>
          <p14:tracePt t="24830" x="6600825" y="2932113"/>
          <p14:tracePt t="24848" x="6257925" y="2889250"/>
          <p14:tracePt t="24864" x="5872163" y="2854325"/>
          <p14:tracePt t="24880" x="5418138" y="2836863"/>
          <p14:tracePt t="24897" x="4929188" y="2828925"/>
          <p14:tracePt t="24915" x="4500563" y="2828925"/>
          <p14:tracePt t="24930" x="4251325" y="2828925"/>
          <p14:tracePt t="24947" x="4037013" y="2828925"/>
          <p14:tracePt t="24964" x="3729038" y="2828925"/>
          <p14:tracePt t="24981" x="3549650" y="2828925"/>
          <p14:tracePt t="24997" x="3394075" y="2828925"/>
          <p14:tracePt t="25014" x="3292475" y="2828925"/>
          <p14:tracePt t="25031" x="3232150" y="2828925"/>
          <p14:tracePt t="25048" x="3189288" y="2828925"/>
          <p14:tracePt t="25064" x="3154363" y="2828925"/>
          <p14:tracePt t="25081" x="3136900" y="2828925"/>
          <p14:tracePt t="25098" x="3111500" y="2828925"/>
          <p14:tracePt t="25115" x="3068638" y="2828925"/>
          <p14:tracePt t="25131" x="3017838" y="2828925"/>
          <p14:tracePt t="25148" x="2871788" y="2794000"/>
          <p14:tracePt t="25164" x="2786063" y="2778125"/>
          <p14:tracePt t="25182" x="2717800" y="2751138"/>
          <p14:tracePt t="25198" x="2649538" y="2725738"/>
          <p14:tracePt t="25214" x="2606675" y="2717800"/>
          <p14:tracePt t="25231" x="2589213" y="2708275"/>
          <p14:tracePt t="25248" x="2589213" y="2700338"/>
          <p14:tracePt t="25264" x="2589213" y="2692400"/>
          <p14:tracePt t="25308" x="2597150" y="2682875"/>
          <p14:tracePt t="25340" x="2606675" y="2682875"/>
          <p14:tracePt t="25348" x="2614613" y="2682875"/>
          <p14:tracePt t="25372" x="2614613" y="2674938"/>
          <p14:tracePt t="25388" x="2622550" y="2674938"/>
          <p14:tracePt t="25404" x="2632075" y="2674938"/>
          <p14:tracePt t="25420" x="2649538" y="2674938"/>
          <p14:tracePt t="25428" x="2665413" y="2674938"/>
          <p14:tracePt t="25436" x="2682875" y="2674938"/>
          <p14:tracePt t="25448" x="2700338" y="2674938"/>
          <p14:tracePt t="25466" x="2735263" y="2674938"/>
          <p14:tracePt t="25482" x="2768600" y="2674938"/>
          <p14:tracePt t="25498" x="2811463" y="2674938"/>
          <p14:tracePt t="25515" x="2863850" y="2674938"/>
          <p14:tracePt t="25532" x="2957513" y="2674938"/>
          <p14:tracePt t="25549" x="3060700" y="2674938"/>
          <p14:tracePt t="25565" x="3163888" y="2674938"/>
          <p14:tracePt t="25582" x="3292475" y="2674938"/>
          <p14:tracePt t="25599" x="3421063" y="2674938"/>
          <p14:tracePt t="25615" x="3540125" y="2674938"/>
          <p14:tracePt t="25632" x="3668713" y="2674938"/>
          <p14:tracePt t="25649" x="3797300" y="2682875"/>
          <p14:tracePt t="25666" x="3935413" y="2692400"/>
          <p14:tracePt t="25682" x="4079875" y="2708275"/>
          <p14:tracePt t="25699" x="4225925" y="2717800"/>
          <p14:tracePt t="25716" x="4457700" y="2735263"/>
          <p14:tracePt t="25733" x="4654550" y="2743200"/>
          <p14:tracePt t="25749" x="4868863" y="2751138"/>
          <p14:tracePt t="25766" x="5075238" y="2768600"/>
          <p14:tracePt t="25782" x="5254625" y="2778125"/>
          <p14:tracePt t="25800" x="5426075" y="2794000"/>
          <p14:tracePt t="25816" x="5640388" y="2820988"/>
          <p14:tracePt t="25832" x="5846763" y="2863850"/>
          <p14:tracePt t="25850" x="6043613" y="2897188"/>
          <p14:tracePt t="25866" x="6180138" y="2922588"/>
          <p14:tracePt t="25883" x="6265863" y="2949575"/>
          <p14:tracePt t="25899" x="6326188" y="2974975"/>
          <p14:tracePt t="25916" x="6351588" y="2982913"/>
          <p14:tracePt t="25933" x="6411913" y="3000375"/>
          <p14:tracePt t="25949" x="6550025" y="3035300"/>
          <p14:tracePt t="25966" x="6694488" y="3060700"/>
          <p14:tracePt t="25983" x="6823075" y="3068638"/>
          <p14:tracePt t="26000" x="6908800" y="3068638"/>
          <p14:tracePt t="26016" x="6969125" y="3078163"/>
          <p14:tracePt t="26033" x="7054850" y="3094038"/>
          <p14:tracePt t="26050" x="7150100" y="3111500"/>
          <p14:tracePt t="26067" x="7251700" y="3128963"/>
          <p14:tracePt t="26083" x="7312025" y="3146425"/>
          <p14:tracePt t="26100" x="7389813" y="3163888"/>
          <p14:tracePt t="26117" x="7423150" y="3171825"/>
          <p14:tracePt t="26134" x="7458075" y="3171825"/>
          <p14:tracePt t="26150" x="7475538" y="3179763"/>
          <p14:tracePt t="26166" x="7500938" y="3179763"/>
          <p14:tracePt t="26183" x="7518400" y="3179763"/>
          <p14:tracePt t="26201" x="7526338" y="3189288"/>
          <p14:tracePt t="26217" x="7543800" y="3189288"/>
          <p14:tracePt t="26233" x="7551738" y="3197225"/>
          <p14:tracePt t="26250" x="7569200" y="3197225"/>
          <p14:tracePt t="26267" x="7578725" y="3206750"/>
          <p14:tracePt t="26308" x="7586663" y="3206750"/>
          <p14:tracePt t="26684" x="7586663" y="3197225"/>
          <p14:tracePt t="26748" x="7586663" y="3189288"/>
          <p14:tracePt t="27132" x="7586663" y="3197225"/>
          <p14:tracePt t="27149" x="7586663" y="3206750"/>
          <p14:tracePt t="27156" x="7594600" y="3206750"/>
          <p14:tracePt t="27188" x="7594600" y="3214688"/>
          <p14:tracePt t="27204" x="7594600" y="3222625"/>
          <p14:tracePt t="27236" x="7594600" y="3232150"/>
          <p14:tracePt t="27245" x="7594600" y="3240088"/>
          <p14:tracePt t="27260" x="7594600" y="3249613"/>
          <p14:tracePt t="27292" x="7594600" y="3257550"/>
          <p14:tracePt t="27316" x="7594600" y="3265488"/>
          <p14:tracePt t="27333" x="7594600" y="3275013"/>
          <p14:tracePt t="27380" x="7604125" y="3275013"/>
          <p14:tracePt t="27404" x="7604125" y="3282950"/>
          <p14:tracePt t="27557" x="7604125" y="3292475"/>
          <p14:tracePt t="27821" x="7604125" y="3300413"/>
          <p14:tracePt t="27861" x="7604125" y="3308350"/>
          <p14:tracePt t="27876" x="7612063" y="3308350"/>
          <p14:tracePt t="27900" x="7612063" y="3317875"/>
          <p14:tracePt t="27940" x="7612063" y="3325813"/>
          <p14:tracePt t="28012" x="7612063" y="3335338"/>
          <p14:tracePt t="28277" x="7612063" y="3343275"/>
          <p14:tracePt t="28301" x="7612063" y="3351213"/>
          <p14:tracePt t="28316" x="7604125" y="3351213"/>
          <p14:tracePt t="28324" x="7604125" y="3360738"/>
          <p14:tracePt t="28338" x="7594600" y="3360738"/>
          <p14:tracePt t="28356" x="7586663" y="3378200"/>
          <p14:tracePt t="28372" x="7561263" y="3394075"/>
          <p14:tracePt t="28388" x="7543800" y="3421063"/>
          <p14:tracePt t="28406" x="7526338" y="3446463"/>
          <p14:tracePt t="28422" x="7493000" y="3471863"/>
          <p14:tracePt t="28438" x="7458075" y="3532188"/>
          <p14:tracePt t="28455" x="7407275" y="3608388"/>
          <p14:tracePt t="28472" x="7364413" y="3678238"/>
          <p14:tracePt t="28489" x="7337425" y="3736975"/>
          <p14:tracePt t="28506" x="7304088" y="3797300"/>
          <p14:tracePt t="28522" x="7286625" y="3849688"/>
          <p14:tracePt t="28539" x="7269163" y="3883025"/>
          <p14:tracePt t="28556" x="7243763" y="3968750"/>
          <p14:tracePt t="28572" x="7200900" y="4046538"/>
          <p14:tracePt t="28589" x="7158038" y="4122738"/>
          <p14:tracePt t="28605" x="7123113" y="4200525"/>
          <p14:tracePt t="28623" x="7097713" y="4260850"/>
          <p14:tracePt t="28639" x="7089775" y="4294188"/>
          <p14:tracePt t="28655" x="7072313" y="4329113"/>
          <p14:tracePt t="28672" x="7064375" y="4337050"/>
          <p14:tracePt t="28689" x="7054850" y="4354513"/>
          <p14:tracePt t="28705" x="7054850" y="4364038"/>
          <p14:tracePt t="28722" x="7046913" y="4364038"/>
          <p14:tracePt t="28861" x="7054850" y="4364038"/>
          <p14:tracePt t="28877" x="7054850" y="4354513"/>
          <p14:tracePt t="28885" x="7064375" y="4354513"/>
          <p14:tracePt t="28901" x="7064375" y="4346575"/>
          <p14:tracePt t="28909" x="7072313" y="4346575"/>
          <p14:tracePt t="28923" x="7080250" y="4346575"/>
          <p14:tracePt t="28940" x="7089775" y="4329113"/>
          <p14:tracePt t="28956" x="7097713" y="4321175"/>
          <p14:tracePt t="28973" x="7107238" y="4311650"/>
          <p14:tracePt t="28990" x="7115175" y="4294188"/>
          <p14:tracePt t="29007" x="7123113" y="4294188"/>
          <p14:tracePt t="29023" x="7132638" y="4294188"/>
          <p14:tracePt t="29285" x="7123113" y="4294188"/>
          <p14:tracePt t="29301" x="7115175" y="4294188"/>
          <p14:tracePt t="29309" x="7107238" y="4294188"/>
          <p14:tracePt t="29325" x="7097713" y="4294188"/>
          <p14:tracePt t="29333" x="7097713" y="4303713"/>
          <p14:tracePt t="29349" x="7089775" y="4303713"/>
          <p14:tracePt t="29365" x="7080250" y="4303713"/>
          <p14:tracePt t="29381" x="7072313" y="4303713"/>
          <p14:tracePt t="29390" x="7072313" y="4311650"/>
          <p14:tracePt t="29413" x="7064375" y="4311650"/>
          <p14:tracePt t="29429" x="7054850" y="4321175"/>
          <p14:tracePt t="29440" x="7037388" y="4329113"/>
          <p14:tracePt t="29458" x="6978650" y="4337050"/>
          <p14:tracePt t="29474" x="6908800" y="4364038"/>
          <p14:tracePt t="29492" x="6883400" y="4379913"/>
          <p14:tracePt t="29507" x="6865938" y="4389438"/>
          <p14:tracePt t="29524" x="6850063" y="4389438"/>
          <p14:tracePt t="29541" x="6823075" y="4406900"/>
          <p14:tracePt t="29558" x="6797675" y="4414838"/>
          <p14:tracePt t="29574" x="6772275" y="4422775"/>
          <p14:tracePt t="29591" x="6764338" y="4432300"/>
          <p14:tracePt t="29608" x="6746875" y="4432300"/>
          <p14:tracePt t="29625" x="6737350" y="4432300"/>
          <p14:tracePt t="29641" x="6729413" y="4440238"/>
          <p14:tracePt t="29658" x="6711950" y="4440238"/>
          <p14:tracePt t="29674" x="6704013" y="4440238"/>
          <p14:tracePt t="29692" x="6694488" y="4440238"/>
          <p14:tracePt t="29708" x="6686550" y="4440238"/>
          <p14:tracePt t="29725" x="6678613" y="4440238"/>
          <p14:tracePt t="29742" x="6669088" y="4440238"/>
          <p14:tracePt t="29759" x="6635750" y="4440238"/>
          <p14:tracePt t="29775" x="6583363" y="4432300"/>
          <p14:tracePt t="29791" x="6550025" y="4414838"/>
          <p14:tracePt t="29808" x="6515100" y="4406900"/>
          <p14:tracePt t="29826" x="6497638" y="4389438"/>
          <p14:tracePt t="29841" x="6464300" y="4389438"/>
          <p14:tracePt t="29858" x="6437313" y="4379913"/>
          <p14:tracePt t="29875" x="6403975" y="4379913"/>
          <p14:tracePt t="29893" x="6361113" y="4379913"/>
          <p14:tracePt t="29909" x="6335713" y="4379913"/>
          <p14:tracePt t="29925" x="6318250" y="4379913"/>
          <p14:tracePt t="29942" x="6300788" y="4379913"/>
          <p14:tracePt t="29959" x="6275388" y="4379913"/>
          <p14:tracePt t="29975" x="6240463" y="4397375"/>
          <p14:tracePt t="29992" x="6189663" y="4406900"/>
          <p14:tracePt t="30008" x="6164263" y="4422775"/>
          <p14:tracePt t="30026" x="6121400" y="4432300"/>
          <p14:tracePt t="30042" x="6069013" y="4440238"/>
          <p14:tracePt t="30059" x="6051550" y="4449763"/>
          <p14:tracePt t="30075" x="6026150" y="4449763"/>
          <p14:tracePt t="30093" x="6008688" y="4457700"/>
          <p14:tracePt t="30110" x="6000750" y="4465638"/>
          <p14:tracePt t="30126" x="5992813" y="4465638"/>
          <p14:tracePt t="30142" x="5983288" y="4465638"/>
          <p14:tracePt t="30189" x="5975350" y="4465638"/>
          <p14:tracePt t="30205" x="5965825" y="4465638"/>
          <p14:tracePt t="30221" x="5957888" y="4465638"/>
          <p14:tracePt t="30229" x="5949950" y="4465638"/>
          <p14:tracePt t="30242" x="5940425" y="4465638"/>
          <p14:tracePt t="30259" x="5922963" y="4465638"/>
          <p14:tracePt t="30276" x="5880100" y="4465638"/>
          <p14:tracePt t="30294" x="5821363" y="4457700"/>
          <p14:tracePt t="30309" x="5778500" y="4440238"/>
          <p14:tracePt t="30326" x="5743575" y="4440238"/>
          <p14:tracePt t="30342" x="5726113" y="4432300"/>
          <p14:tracePt t="30360" x="5708650" y="4432300"/>
          <p14:tracePt t="30376" x="5708650" y="4422775"/>
          <p14:tracePt t="30805" x="5700713" y="4422775"/>
          <p14:tracePt t="30845" x="5692775" y="4422775"/>
          <p14:tracePt t="30854" x="5692775" y="4432300"/>
          <p14:tracePt t="30869" x="5683250" y="4432300"/>
          <p14:tracePt t="30878" x="5683250" y="4440238"/>
          <p14:tracePt t="30894" x="5675313" y="4440238"/>
          <p14:tracePt t="30910" x="5665788" y="4440238"/>
          <p14:tracePt t="30927" x="5649913" y="4449763"/>
          <p14:tracePt t="30945" x="5607050" y="4457700"/>
          <p14:tracePt t="30961" x="5580063" y="4457700"/>
          <p14:tracePt t="30977" x="5564188" y="4457700"/>
          <p14:tracePt t="30994" x="5546725" y="4465638"/>
          <p14:tracePt t="31011" x="5537200" y="4465638"/>
          <p14:tracePt t="31027" x="5529263" y="4465638"/>
          <p14:tracePt t="31044" x="5521325" y="4465638"/>
          <p14:tracePt t="31125" x="5511800" y="4465638"/>
          <p14:tracePt t="31141" x="5503863" y="4475163"/>
          <p14:tracePt t="31157" x="5486400" y="4483100"/>
          <p14:tracePt t="31165" x="5468938" y="4483100"/>
          <p14:tracePt t="31178" x="5451475" y="4483100"/>
          <p14:tracePt t="31194" x="5418138" y="4483100"/>
          <p14:tracePt t="31212" x="5365750" y="4492625"/>
          <p14:tracePt t="31228" x="5322888" y="4492625"/>
          <p14:tracePt t="31245" x="5297488" y="4492625"/>
          <p14:tracePt t="31261" x="5289550" y="4492625"/>
          <p14:tracePt t="31421" x="5280025" y="4492625"/>
          <p14:tracePt t="31629" x="5272088" y="4492625"/>
          <p14:tracePt t="31694" x="5264150" y="4492625"/>
          <p14:tracePt t="31717" x="5254625" y="4492625"/>
          <p14:tracePt t="31741" x="5246688" y="4492625"/>
          <p14:tracePt t="31757" x="5237163" y="4492625"/>
          <p14:tracePt t="31797" x="5229225" y="4492625"/>
          <p14:tracePt t="31821" x="5221288" y="4492625"/>
          <p14:tracePt t="31926" x="5211763" y="4492625"/>
          <p14:tracePt t="32061" x="5203825" y="4492625"/>
          <p14:tracePt t="32230" x="5194300" y="4492625"/>
          <p14:tracePt t="32245" x="5186363" y="4492625"/>
          <p14:tracePt t="32262" x="5178425" y="4492625"/>
          <p14:tracePt t="32270" x="5168900" y="4492625"/>
          <p14:tracePt t="32285" x="5160963" y="4492625"/>
          <p14:tracePt t="33134" x="5151438" y="4492625"/>
          <p14:tracePt t="33142" x="5151438" y="4483100"/>
          <p14:tracePt t="33150" x="5126038" y="4465638"/>
          <p14:tracePt t="33166" x="5049838" y="4406900"/>
          <p14:tracePt t="33183" x="4921250" y="4321175"/>
          <p14:tracePt t="33200" x="4740275" y="4192588"/>
          <p14:tracePt t="33217" x="4483100" y="4029075"/>
          <p14:tracePt t="33232" x="4235450" y="3865563"/>
          <p14:tracePt t="33249" x="4089400" y="3746500"/>
          <p14:tracePt t="33266" x="4021138" y="3635375"/>
          <p14:tracePt t="33283" x="3978275" y="3540125"/>
          <p14:tracePt t="33299" x="3935413" y="3421063"/>
          <p14:tracePt t="33316" x="3883025" y="3282950"/>
          <p14:tracePt t="33333" x="3814763" y="3171825"/>
          <p14:tracePt t="33351" x="3746500" y="3060700"/>
          <p14:tracePt t="33366" x="3703638" y="3000375"/>
          <p14:tracePt t="33383" x="3678238" y="2949575"/>
          <p14:tracePt t="33399" x="3660775" y="2906713"/>
          <p14:tracePt t="33417" x="3643313" y="2879725"/>
          <p14:tracePt t="33433" x="3625850" y="2846388"/>
          <p14:tracePt t="33450" x="3608388" y="2811463"/>
          <p14:tracePt t="33466" x="3582988" y="2786063"/>
          <p14:tracePt t="33484" x="3549650" y="2743200"/>
          <p14:tracePt t="33500" x="3497263" y="2700338"/>
          <p14:tracePt t="33516" x="3436938" y="2657475"/>
          <p14:tracePt t="33533" x="3351213" y="2597150"/>
          <p14:tracePt t="33550" x="3249613" y="2528888"/>
          <p14:tracePt t="33566" x="3189288" y="2493963"/>
          <p14:tracePt t="33583" x="3146425" y="2478088"/>
          <p14:tracePt t="33600" x="3128963" y="2460625"/>
          <p14:tracePt t="33617" x="3103563" y="2443163"/>
          <p14:tracePt t="33633" x="3068638" y="2443163"/>
          <p14:tracePt t="33650" x="3043238" y="2417763"/>
          <p14:tracePt t="33667" x="3008313" y="2408238"/>
          <p14:tracePt t="33684" x="2982913" y="2400300"/>
          <p14:tracePt t="33700" x="2957513" y="2392363"/>
          <p14:tracePt t="33717" x="2922588" y="2382838"/>
          <p14:tracePt t="33734" x="2863850" y="2357438"/>
          <p14:tracePt t="33751" x="2820988" y="2339975"/>
          <p14:tracePt t="33767" x="2760663" y="2314575"/>
          <p14:tracePt t="33784" x="2708275" y="2289175"/>
          <p14:tracePt t="33800" x="2665413" y="2271713"/>
          <p14:tracePt t="33818" x="2640013" y="2263775"/>
          <p14:tracePt t="33834" x="2622550" y="2254250"/>
          <p14:tracePt t="33959" x="2622550" y="2246313"/>
          <p14:tracePt t="33982" x="2614613" y="2246313"/>
          <p14:tracePt t="34006" x="2614613" y="2236788"/>
          <p14:tracePt t="34030" x="2614613" y="2228850"/>
          <p14:tracePt t="34054" x="2614613" y="2220913"/>
          <p14:tracePt t="34062" x="2614613" y="2211388"/>
          <p14:tracePt t="34086" x="2614613" y="2203450"/>
          <p14:tracePt t="34158" x="2622550" y="2203450"/>
          <p14:tracePt t="34182" x="2640013" y="2203450"/>
          <p14:tracePt t="34198" x="2657475" y="2220913"/>
          <p14:tracePt t="34206" x="2665413" y="2220913"/>
          <p14:tracePt t="34218" x="2682875" y="2236788"/>
          <p14:tracePt t="34235" x="2743200" y="2271713"/>
          <p14:tracePt t="34251" x="2820988" y="2322513"/>
          <p14:tracePt t="34268" x="2889250" y="2349500"/>
          <p14:tracePt t="34285" x="2949575" y="2374900"/>
          <p14:tracePt t="34303" x="2974975" y="2382838"/>
          <p14:tracePt t="34335" x="2982913" y="2382838"/>
          <p14:tracePt t="34351" x="2992438" y="2382838"/>
          <p14:tracePt t="34374" x="3000375" y="2382838"/>
          <p14:tracePt t="34385" x="3008313" y="2374900"/>
          <p14:tracePt t="34402" x="3043238" y="2365375"/>
          <p14:tracePt t="34418" x="3060700" y="2357438"/>
          <p14:tracePt t="34436" x="3068638" y="2357438"/>
          <p14:tracePt t="34486" x="3078163" y="2357438"/>
          <p14:tracePt t="34502" x="3086100" y="2357438"/>
          <p14:tracePt t="34510" x="3103563" y="2357438"/>
          <p14:tracePt t="34519" x="3111500" y="2357438"/>
          <p14:tracePt t="34535" x="3154363" y="2357438"/>
          <p14:tracePt t="34552" x="3206750" y="2365375"/>
          <p14:tracePt t="34569" x="3249613" y="2374900"/>
          <p14:tracePt t="34586" x="3282950" y="2382838"/>
          <p14:tracePt t="34602" x="3325813" y="2382838"/>
          <p14:tracePt t="34619" x="3368675" y="2382838"/>
          <p14:tracePt t="34635" x="3386138" y="2382838"/>
          <p14:tracePt t="34670" x="3394075" y="2382838"/>
          <p14:tracePt t="34702" x="3403600" y="2382838"/>
          <p14:tracePt t="34718" x="3411538" y="2382838"/>
          <p14:tracePt t="34734" x="3421063" y="2382838"/>
          <p14:tracePt t="34742" x="3429000" y="2382838"/>
          <p14:tracePt t="34758" x="3446463" y="2382838"/>
          <p14:tracePt t="34769" x="3463925" y="2382838"/>
          <p14:tracePt t="34787" x="3532188" y="2392363"/>
          <p14:tracePt t="34803" x="3592513" y="2425700"/>
          <p14:tracePt t="34820" x="3643313" y="2435225"/>
          <p14:tracePt t="34836" x="3678238" y="2443163"/>
          <p14:tracePt t="34854" x="3721100" y="2460625"/>
          <p14:tracePt t="34869" x="3746500" y="2460625"/>
          <p14:tracePt t="34886" x="3832225" y="2460625"/>
          <p14:tracePt t="34903" x="3883025" y="2460625"/>
          <p14:tracePt t="34920" x="3908425" y="2460625"/>
          <p14:tracePt t="34936" x="3925888" y="2460625"/>
          <p14:tracePt t="34953" x="3935413" y="2460625"/>
          <p14:tracePt t="34988" x="3943350" y="2451100"/>
          <p14:tracePt t="35003" x="3960813" y="2443163"/>
          <p14:tracePt t="35020" x="3968750" y="2435225"/>
          <p14:tracePt t="35036" x="3986213" y="2435225"/>
          <p14:tracePt t="35054" x="3994150" y="2425700"/>
          <p14:tracePt t="35070" x="4029075" y="2425700"/>
          <p14:tracePt t="35087" x="4064000" y="2425700"/>
          <p14:tracePt t="35104" x="4114800" y="2425700"/>
          <p14:tracePt t="35121" x="4157663" y="2425700"/>
          <p14:tracePt t="35137" x="4200525" y="2425700"/>
          <p14:tracePt t="35153" x="4235450" y="2425700"/>
          <p14:tracePt t="35170" x="4278313" y="2425700"/>
          <p14:tracePt t="35188" x="4303713" y="2425700"/>
          <p14:tracePt t="35203" x="4346575" y="2425700"/>
          <p14:tracePt t="35220" x="4389438" y="2425700"/>
          <p14:tracePt t="35237" x="4432300" y="2425700"/>
          <p14:tracePt t="35255" x="4475163" y="2425700"/>
          <p14:tracePt t="35270" x="4518025" y="2425700"/>
          <p14:tracePt t="35287" x="4551363" y="2435225"/>
          <p14:tracePt t="35304" x="4586288" y="2451100"/>
          <p14:tracePt t="35321" x="4637088" y="2460625"/>
          <p14:tracePt t="35337" x="4689475" y="2478088"/>
          <p14:tracePt t="35354" x="4757738" y="2486025"/>
          <p14:tracePt t="35371" x="4843463" y="2486025"/>
          <p14:tracePt t="35388" x="4903788" y="2486025"/>
          <p14:tracePt t="35404" x="4946650" y="2486025"/>
          <p14:tracePt t="35421" x="4964113" y="2486025"/>
          <p14:tracePt t="35437" x="4979988" y="2486025"/>
          <p14:tracePt t="35455" x="4989513" y="2486025"/>
          <p14:tracePt t="35471" x="5006975" y="2486025"/>
          <p14:tracePt t="35487" x="5022850" y="2478088"/>
          <p14:tracePt t="35504" x="5040313" y="2468563"/>
          <p14:tracePt t="35522" x="5065713" y="2468563"/>
          <p14:tracePt t="35537" x="5100638" y="2468563"/>
          <p14:tracePt t="35554" x="5118100" y="2468563"/>
          <p14:tracePt t="35571" x="5151438" y="2468563"/>
          <p14:tracePt t="35589" x="5211763" y="2468563"/>
          <p14:tracePt t="35604" x="5322888" y="2478088"/>
          <p14:tracePt t="35621" x="5426075" y="2493963"/>
          <p14:tracePt t="35638" x="5529263" y="2511425"/>
          <p14:tracePt t="35656" x="5564188" y="2520950"/>
          <p14:tracePt t="35671" x="5572125" y="2520950"/>
          <p14:tracePt t="35688" x="5580063" y="2520950"/>
          <p14:tracePt t="35722" x="5589588" y="2520950"/>
          <p14:tracePt t="35742" x="5597525" y="2520950"/>
          <p14:tracePt t="35798" x="5607050" y="2520950"/>
          <p14:tracePt t="35814" x="5614988" y="2520950"/>
          <p14:tracePt t="35823" x="5622925" y="2520950"/>
          <p14:tracePt t="35838" x="5632450" y="2520950"/>
          <p14:tracePt t="35854" x="5640388" y="2520950"/>
          <p14:tracePt t="35870" x="5649913" y="2520950"/>
          <p14:tracePt t="35886" x="5657850" y="2520950"/>
          <p14:tracePt t="35910" x="5665788" y="2520950"/>
          <p14:tracePt t="35943" x="5675313" y="2520950"/>
          <p14:tracePt t="35982" x="5683250" y="2520950"/>
          <p14:tracePt t="35998" x="5692775" y="2520950"/>
          <p14:tracePt t="36006" x="5700713" y="2520950"/>
          <p14:tracePt t="36023" x="5708650" y="2520950"/>
          <p14:tracePt t="36031" x="5718175" y="2520950"/>
          <p14:tracePt t="36039" x="5726113" y="2520950"/>
          <p14:tracePt t="36055" x="5768975" y="2520950"/>
          <p14:tracePt t="36072" x="5803900" y="2520950"/>
          <p14:tracePt t="36089" x="5854700" y="2528888"/>
          <p14:tracePt t="36107" x="5889625" y="2528888"/>
          <p14:tracePt t="36122" x="5922963" y="2536825"/>
          <p14:tracePt t="36139" x="5932488" y="2536825"/>
          <p14:tracePt t="36191" x="5932488" y="2546350"/>
          <p14:tracePt t="36198" x="5940425" y="2546350"/>
          <p14:tracePt t="36223" x="5940425" y="2554288"/>
          <p14:tracePt t="36230" x="5949950" y="2554288"/>
          <p14:tracePt t="36240" x="5957888" y="2554288"/>
          <p14:tracePt t="36263" x="5965825" y="2554288"/>
          <p14:tracePt t="36272" x="5965825" y="2563813"/>
          <p14:tracePt t="36289" x="5983288" y="2563813"/>
          <p14:tracePt t="36307" x="6035675" y="2571750"/>
          <p14:tracePt t="36323" x="6121400" y="2589213"/>
          <p14:tracePt t="36339" x="6207125" y="2614613"/>
          <p14:tracePt t="36356" x="6275388" y="2614613"/>
          <p14:tracePt t="36373" x="6318250" y="2632075"/>
          <p14:tracePt t="36389" x="6335713" y="2640013"/>
          <p14:tracePt t="36406" x="6343650" y="2640013"/>
          <p14:tracePt t="36423" x="6351588" y="2640013"/>
          <p14:tracePt t="36447" x="6351588" y="2649538"/>
          <p14:tracePt t="36543" x="6351588" y="2657475"/>
          <p14:tracePt t="36551" x="6361113" y="2657475"/>
          <p14:tracePt t="36567" x="6369050" y="2657475"/>
          <p14:tracePt t="36583" x="6378575" y="2657475"/>
          <p14:tracePt t="36591" x="6386513" y="2657475"/>
          <p14:tracePt t="36607" x="6394450" y="2657475"/>
          <p14:tracePt t="36624" x="6411913" y="2657475"/>
          <p14:tracePt t="36640" x="6421438" y="2657475"/>
          <p14:tracePt t="36657" x="6429375" y="2657475"/>
          <p14:tracePt t="36673" x="6446838" y="2657475"/>
          <p14:tracePt t="36691" x="6454775" y="2657475"/>
          <p14:tracePt t="36707" x="6464300" y="2657475"/>
          <p14:tracePt t="36723" x="6497638" y="2657475"/>
          <p14:tracePt t="36740" x="6557963" y="2665413"/>
          <p14:tracePt t="36758" x="6643688" y="2682875"/>
          <p14:tracePt t="36774" x="6669088" y="2692400"/>
          <p14:tracePt t="36791" x="6737350" y="2692400"/>
          <p14:tracePt t="36807" x="6780213" y="2708275"/>
          <p14:tracePt t="36825" x="6815138" y="2725738"/>
          <p14:tracePt t="36841" x="6850063" y="2735263"/>
          <p14:tracePt t="36857" x="6858000" y="2735263"/>
          <p14:tracePt t="36874" x="6865938" y="2743200"/>
          <p14:tracePt t="36907" x="6875463" y="2751138"/>
          <p14:tracePt t="36924" x="6892925" y="2760663"/>
          <p14:tracePt t="36941" x="6900863" y="2760663"/>
          <p14:tracePt t="36959" x="6935788" y="2778125"/>
          <p14:tracePt t="36974" x="6943725" y="2778125"/>
          <p14:tracePt t="36991" x="6986588" y="2794000"/>
          <p14:tracePt t="37008" x="7011988" y="2803525"/>
          <p14:tracePt t="37025" x="7046913" y="2811463"/>
          <p14:tracePt t="37041" x="7080250" y="2828925"/>
          <p14:tracePt t="37057" x="7107238" y="2836863"/>
          <p14:tracePt t="37074" x="7123113" y="2846388"/>
          <p14:tracePt t="37092" x="7132638" y="2846388"/>
          <p14:tracePt t="37108" x="7140575" y="2846388"/>
          <p14:tracePt t="37125" x="7150100" y="2854325"/>
          <p14:tracePt t="37159" x="7165975" y="2854325"/>
          <p14:tracePt t="37174" x="7175500" y="2863850"/>
          <p14:tracePt t="37209" x="7183438" y="2863850"/>
          <p14:tracePt t="37228" x="7200900" y="2863850"/>
          <p14:tracePt t="37243" x="7208838" y="2863850"/>
          <p14:tracePt t="37258" x="7218363" y="2863850"/>
          <p14:tracePt t="37292" x="7226300" y="2863850"/>
          <p14:tracePt t="37343" x="7235825" y="2871788"/>
          <p14:tracePt t="37351" x="7243763" y="2871788"/>
          <p14:tracePt t="37375" x="7251700" y="2871788"/>
          <p14:tracePt t="37383" x="7269163" y="2879725"/>
          <p14:tracePt t="37392" x="7286625" y="2879725"/>
          <p14:tracePt t="37408" x="7337425" y="2889250"/>
          <p14:tracePt t="37426" x="7389813" y="2906713"/>
          <p14:tracePt t="37442" x="7432675" y="2914650"/>
          <p14:tracePt t="37458" x="7458075" y="2914650"/>
          <p14:tracePt t="37475" x="7483475" y="2922588"/>
          <p14:tracePt t="37493" x="7500938" y="2932113"/>
          <p14:tracePt t="37509" x="7508875" y="2932113"/>
          <p14:tracePt t="37575" x="7508875" y="2940050"/>
          <p14:tracePt t="37583" x="7508875" y="2949575"/>
          <p14:tracePt t="37599" x="7508875" y="2957513"/>
          <p14:tracePt t="37609" x="7483475" y="2965450"/>
          <p14:tracePt t="37626" x="7432675" y="3000375"/>
          <p14:tracePt t="37642" x="7321550" y="3068638"/>
          <p14:tracePt t="37660" x="7115175" y="3136900"/>
          <p14:tracePt t="37676" x="6754813" y="3265488"/>
          <p14:tracePt t="37692" x="6257925" y="3436938"/>
          <p14:tracePt t="37709" x="5829300" y="3600450"/>
          <p14:tracePt t="37727" x="5392738" y="3806825"/>
          <p14:tracePt t="37743" x="5211763" y="3917950"/>
          <p14:tracePt t="37760" x="5092700" y="4011613"/>
          <p14:tracePt t="37777" x="5006975" y="4097338"/>
          <p14:tracePt t="37794" x="4946650" y="4175125"/>
          <p14:tracePt t="37809" x="4886325" y="4243388"/>
          <p14:tracePt t="37827" x="4860925" y="4286250"/>
          <p14:tracePt t="37843" x="4851400" y="4329113"/>
          <p14:tracePt t="37861" x="4835525" y="4354513"/>
          <p14:tracePt t="37876" x="4835525" y="4364038"/>
          <p14:tracePt t="37893" x="4835525" y="4379913"/>
          <p14:tracePt t="38143" x="4826000" y="4379913"/>
          <p14:tracePt t="38159" x="4818063" y="4389438"/>
          <p14:tracePt t="38167" x="4808538" y="4389438"/>
          <p14:tracePt t="38191" x="4808538" y="4397375"/>
          <p14:tracePt t="38199" x="4800600" y="4397375"/>
          <p14:tracePt t="38210" x="4783138" y="4406900"/>
          <p14:tracePt t="38228" x="4740275" y="4422775"/>
          <p14:tracePt t="38243" x="4697413" y="4432300"/>
          <p14:tracePt t="38261" x="4637088" y="4440238"/>
          <p14:tracePt t="38277" x="4525963" y="4457700"/>
          <p14:tracePt t="38294" x="4397375" y="4475163"/>
          <p14:tracePt t="38310" x="4321175" y="4475163"/>
          <p14:tracePt t="38327" x="4243388" y="4475163"/>
          <p14:tracePt t="38344" x="4208463" y="4475163"/>
          <p14:tracePt t="38361" x="4200525" y="4475163"/>
          <p14:tracePt t="38377" x="4192588" y="4475163"/>
          <p14:tracePt t="38415" x="4200525" y="4475163"/>
          <p14:tracePt t="38431" x="4208463" y="4475163"/>
          <p14:tracePt t="38444" x="4217988" y="4483100"/>
          <p14:tracePt t="38461" x="4251325" y="4483100"/>
          <p14:tracePt t="38477" x="4294188" y="4500563"/>
          <p14:tracePt t="38495" x="4432300" y="4535488"/>
          <p14:tracePt t="38511" x="4568825" y="4560888"/>
          <p14:tracePt t="38528" x="4732338" y="4578350"/>
          <p14:tracePt t="38544" x="4878388" y="4594225"/>
          <p14:tracePt t="38562" x="5022850" y="4611688"/>
          <p14:tracePt t="38578" x="5126038" y="4611688"/>
          <p14:tracePt t="38594" x="5254625" y="4621213"/>
          <p14:tracePt t="38611" x="5392738" y="4621213"/>
          <p14:tracePt t="38629" x="5521325" y="4621213"/>
          <p14:tracePt t="38644" x="5622925" y="4621213"/>
          <p14:tracePt t="38661" x="5718175" y="4621213"/>
          <p14:tracePt t="38678" x="5811838" y="4621213"/>
          <p14:tracePt t="38696" x="5957888" y="4629150"/>
          <p14:tracePt t="38711" x="6069013" y="4637088"/>
          <p14:tracePt t="38728" x="6146800" y="4637088"/>
          <p14:tracePt t="38745" x="6197600" y="4637088"/>
          <p14:tracePt t="38762" x="6232525" y="4637088"/>
          <p14:tracePt t="38778" x="6265863" y="4637088"/>
          <p14:tracePt t="38795" x="6292850" y="4637088"/>
          <p14:tracePt t="38811" x="6318250" y="4637088"/>
          <p14:tracePt t="38829" x="6343650" y="4637088"/>
          <p14:tracePt t="38845" x="6351588" y="4637088"/>
          <p14:tracePt t="38862" x="6361113" y="4637088"/>
          <p14:tracePt t="38878" x="6378575" y="4637088"/>
          <p14:tracePt t="38896" x="6403975" y="4637088"/>
          <p14:tracePt t="38912" x="6454775" y="4637088"/>
          <p14:tracePt t="38929" x="6507163" y="4637088"/>
          <p14:tracePt t="38945" x="6557963" y="4637088"/>
          <p14:tracePt t="38963" x="6600825" y="4637088"/>
          <p14:tracePt t="38978" x="6643688" y="4637088"/>
          <p14:tracePt t="38995" x="6661150" y="4637088"/>
          <p14:tracePt t="39012" x="6669088" y="4637088"/>
          <p14:tracePt t="39029" x="6678613" y="4637088"/>
          <p14:tracePt t="39045" x="6686550" y="4637088"/>
          <p14:tracePt t="39062" x="6694488" y="4637088"/>
          <p14:tracePt t="39079" x="6711950" y="4654550"/>
          <p14:tracePt t="39097" x="6721475" y="4654550"/>
          <p14:tracePt t="39113" x="6721475" y="4664075"/>
          <p14:tracePt t="39129" x="6729413" y="4664075"/>
          <p14:tracePt t="39145" x="6729413" y="4672013"/>
          <p14:tracePt t="39163" x="6729413" y="4689475"/>
          <p14:tracePt t="39196" x="6721475" y="4689475"/>
          <p14:tracePt t="39212" x="6711950" y="4697413"/>
          <p14:tracePt t="39230" x="6686550" y="4697413"/>
          <p14:tracePt t="39246" x="6661150" y="4706938"/>
          <p14:tracePt t="39263" x="6626225" y="4714875"/>
          <p14:tracePt t="39279" x="6600825" y="4714875"/>
          <p14:tracePt t="39297" x="6575425" y="4714875"/>
          <p14:tracePt t="39313" x="6557963" y="4722813"/>
          <p14:tracePt t="39330" x="6532563" y="4732338"/>
          <p14:tracePt t="39346" x="6507163" y="4732338"/>
          <p14:tracePt t="39363" x="6480175" y="4732338"/>
          <p14:tracePt t="39379" x="6437313" y="4732338"/>
          <p14:tracePt t="39396" x="6394450" y="4740275"/>
          <p14:tracePt t="39413" x="6369050" y="4749800"/>
          <p14:tracePt t="39430" x="6343650" y="4749800"/>
          <p14:tracePt t="39446" x="6308725" y="4757738"/>
          <p14:tracePt t="39463" x="6283325" y="4757738"/>
          <p14:tracePt t="39480" x="6257925" y="4757738"/>
          <p14:tracePt t="39497" x="6249988" y="4757738"/>
          <p14:tracePt t="39513" x="6240463" y="4757738"/>
          <p14:tracePt t="39530" x="6232525" y="4757738"/>
          <p14:tracePt t="39546" x="6223000" y="4757738"/>
          <p14:tracePt t="39564" x="6207125" y="4757738"/>
          <p14:tracePt t="39580" x="6197600" y="4757738"/>
          <p14:tracePt t="39597" x="6189663" y="4757738"/>
          <p14:tracePt t="39613" x="6180138" y="4757738"/>
          <p14:tracePt t="39631" x="6164263" y="4757738"/>
          <p14:tracePt t="39647" x="6154738" y="4757738"/>
          <p14:tracePt t="39664" x="6129338" y="4757738"/>
          <p14:tracePt t="39680" x="6111875" y="4757738"/>
          <p14:tracePt t="39698" x="6094413" y="4757738"/>
          <p14:tracePt t="39714" x="6086475" y="4757738"/>
          <p14:tracePt t="39731" x="6069013" y="4757738"/>
          <p14:tracePt t="39747" x="6061075" y="4757738"/>
          <p14:tracePt t="39764" x="6043613" y="4765675"/>
          <p14:tracePt t="39780" x="6026150" y="4765675"/>
          <p14:tracePt t="39797" x="6000750" y="4765675"/>
          <p14:tracePt t="39814" x="5992813" y="4765675"/>
          <p14:tracePt t="39832" x="5949950" y="4765675"/>
          <p14:tracePt t="39848" x="5915025" y="4765675"/>
          <p14:tracePt t="39865" x="5872163" y="4765675"/>
          <p14:tracePt t="39881" x="5837238" y="4765675"/>
          <p14:tracePt t="39898" x="5803900" y="4765675"/>
          <p14:tracePt t="39914" x="5768975" y="4765675"/>
          <p14:tracePt t="39931" x="5743575" y="4765675"/>
          <p14:tracePt t="39947" x="5718175" y="4765675"/>
          <p14:tracePt t="39965" x="5692775" y="4765675"/>
          <p14:tracePt t="39981" x="5675313" y="4765675"/>
          <p14:tracePt t="39998" x="5665788" y="4765675"/>
          <p14:tracePt t="40014" x="5657850" y="4765675"/>
          <p14:tracePt t="40032" x="5640388" y="4765675"/>
          <p14:tracePt t="40048" x="5622925" y="4765675"/>
          <p14:tracePt t="40064" x="5614988" y="4765675"/>
          <p14:tracePt t="40736" x="5622925" y="4749800"/>
          <p14:tracePt t="40752" x="5622925" y="4740275"/>
          <p14:tracePt t="40759" x="5632450" y="4722813"/>
          <p14:tracePt t="40768" x="5640388" y="4714875"/>
          <p14:tracePt t="40783" x="5640388" y="4697413"/>
          <p14:tracePt t="40799" x="5649913" y="4664075"/>
          <p14:tracePt t="40817" x="5657850" y="4654550"/>
          <p14:tracePt t="40833" x="5657850" y="4637088"/>
          <p14:tracePt t="40849" x="5657850" y="4629150"/>
          <p14:tracePt t="40867" x="5657850" y="4621213"/>
          <p14:tracePt t="40884" x="5657850" y="4603750"/>
          <p14:tracePt t="40899" x="5649913" y="4586288"/>
          <p14:tracePt t="40916" x="5614988" y="4543425"/>
          <p14:tracePt t="40933" x="5589588" y="4508500"/>
          <p14:tracePt t="40951" x="5572125" y="4492625"/>
          <p14:tracePt t="40966" x="5554663" y="4483100"/>
          <p14:tracePt t="40983" x="5554663" y="4475163"/>
          <p14:tracePt t="41024" x="5546725" y="4475163"/>
          <p14:tracePt t="41144" x="5537200" y="4475163"/>
          <p14:tracePt t="41160" x="5529263" y="4475163"/>
          <p14:tracePt t="41168" x="5521325" y="4475163"/>
          <p14:tracePt t="41176" x="5521325" y="4483100"/>
          <p14:tracePt t="41192" x="5511800" y="4483100"/>
          <p14:tracePt t="41208" x="5503863" y="4483100"/>
          <p14:tracePt t="41224" x="5486400" y="4483100"/>
          <p14:tracePt t="41234" x="5478463" y="4483100"/>
          <p14:tracePt t="41250" x="5443538" y="4483100"/>
          <p14:tracePt t="41267" x="5392738" y="4483100"/>
          <p14:tracePt t="41284" x="5332413" y="4483100"/>
          <p14:tracePt t="41300" x="5272088" y="4483100"/>
          <p14:tracePt t="41317" x="5229225" y="4483100"/>
          <p14:tracePt t="41334" x="5194300" y="4483100"/>
          <p14:tracePt t="41352" x="5186363" y="4483100"/>
          <p14:tracePt t="41368" x="5178425" y="4492625"/>
          <p14:tracePt t="41384" x="5168900" y="4492625"/>
          <p14:tracePt t="41424" x="5160963" y="4492625"/>
          <p14:tracePt t="41448" x="5160963" y="4500563"/>
          <p14:tracePt t="41456" x="5151438" y="4500563"/>
          <p14:tracePt t="41472" x="5143500" y="4500563"/>
          <p14:tracePt t="41485" x="5135563" y="4500563"/>
          <p14:tracePt t="41664" x="5126038" y="4500563"/>
          <p14:tracePt t="41680" x="5118100" y="4500563"/>
          <p14:tracePt t="41689" x="5108575" y="4500563"/>
          <p14:tracePt t="41701" x="5092700" y="4500563"/>
          <p14:tracePt t="41718" x="5022850" y="4483100"/>
          <p14:tracePt t="41736" x="4903788" y="4457700"/>
          <p14:tracePt t="41752" x="4818063" y="4440238"/>
          <p14:tracePt t="41768" x="4732338" y="4432300"/>
          <p14:tracePt t="41785" x="4672013" y="4422775"/>
          <p14:tracePt t="41802" x="4637088" y="4422775"/>
          <p14:tracePt t="41818" x="4621213" y="4422775"/>
          <p14:tracePt t="41835" x="4603750" y="4422775"/>
          <p14:tracePt t="41852" x="4594225" y="4422775"/>
          <p14:tracePt t="41870" x="4586288" y="4422775"/>
          <p14:tracePt t="41885" x="4568825" y="4422775"/>
          <p14:tracePt t="41902" x="4560888" y="4422775"/>
          <p14:tracePt t="41919" x="4535488" y="4422775"/>
          <p14:tracePt t="41936" x="4518025" y="4422775"/>
          <p14:tracePt t="42136" x="4508500" y="4422775"/>
          <p14:tracePt t="42152" x="4500563" y="4422775"/>
          <p14:tracePt t="42176" x="4483100" y="4432300"/>
          <p14:tracePt t="42184" x="4475163" y="4432300"/>
          <p14:tracePt t="42192" x="4449763" y="4440238"/>
          <p14:tracePt t="42203" x="4422775" y="4440238"/>
          <p14:tracePt t="42220" x="4337050" y="4440238"/>
          <p14:tracePt t="42236" x="4286250" y="4440238"/>
          <p14:tracePt t="42252" x="4260850" y="4440238"/>
          <p14:tracePt t="42269" x="4243388" y="4440238"/>
          <p14:tracePt t="42287" x="4235450" y="4440238"/>
          <p14:tracePt t="42440" x="4225925" y="4440238"/>
          <p14:tracePt t="42456" x="4217988" y="4440238"/>
          <p14:tracePt t="42464" x="4217988" y="4449763"/>
          <p14:tracePt t="42472" x="4208463" y="4449763"/>
          <p14:tracePt t="42486" x="4200525" y="4449763"/>
          <p14:tracePt t="42503" x="4149725" y="4449763"/>
          <p14:tracePt t="42521" x="4064000" y="4449763"/>
          <p14:tracePt t="42537" x="4021138" y="4449763"/>
          <p14:tracePt t="42553" x="3978275" y="4449763"/>
          <p14:tracePt t="42570" x="3960813" y="4449763"/>
          <p14:tracePt t="42587" x="3943350" y="4449763"/>
          <p14:tracePt t="42603" x="3935413" y="4449763"/>
          <p14:tracePt t="42648" x="3943350" y="4449763"/>
          <p14:tracePt t="42656" x="3951288" y="4449763"/>
          <p14:tracePt t="42670" x="3960813" y="4449763"/>
          <p14:tracePt t="42687" x="4011613" y="4449763"/>
          <p14:tracePt t="42704" x="4140200" y="4475163"/>
          <p14:tracePt t="42721" x="4303713" y="4500563"/>
          <p14:tracePt t="42737" x="4543425" y="4500563"/>
          <p14:tracePt t="42754" x="4868863" y="4508500"/>
          <p14:tracePt t="42770" x="5272088" y="4508500"/>
          <p14:tracePt t="42788" x="5665788" y="4543425"/>
          <p14:tracePt t="42804" x="6000750" y="4568825"/>
          <p14:tracePt t="42821" x="6232525" y="4568825"/>
          <p14:tracePt t="42838" x="6403975" y="4568825"/>
          <p14:tracePt t="42855" x="6540500" y="4578350"/>
          <p14:tracePt t="42871" x="6669088" y="4594225"/>
          <p14:tracePt t="42888" x="6797675" y="4621213"/>
          <p14:tracePt t="42904" x="6865938" y="4629150"/>
          <p14:tracePt t="42922" x="6918325" y="4637088"/>
          <p14:tracePt t="42937" x="6951663" y="4654550"/>
          <p14:tracePt t="42954" x="6994525" y="4664075"/>
          <p14:tracePt t="42972" x="7029450" y="4672013"/>
          <p14:tracePt t="42990" x="7054850" y="4689475"/>
          <p14:tracePt t="43005" x="7064375" y="4689475"/>
          <p14:tracePt t="43065" x="7064375" y="4697413"/>
          <p14:tracePt t="43089" x="7064375" y="4706938"/>
          <p14:tracePt t="43112" x="7064375" y="4714875"/>
          <p14:tracePt t="43137" x="7054850" y="4722813"/>
          <p14:tracePt t="43144" x="7037388" y="4732338"/>
          <p14:tracePt t="43156" x="7021513" y="4732338"/>
          <p14:tracePt t="43171" x="6943725" y="4749800"/>
          <p14:tracePt t="43187" x="6883400" y="4765675"/>
          <p14:tracePt t="43204" x="6840538" y="4765675"/>
          <p14:tracePt t="43221" x="6789738" y="4775200"/>
          <p14:tracePt t="43237" x="6721475" y="4775200"/>
          <p14:tracePt t="43254" x="6694488" y="4775200"/>
          <p14:tracePt t="43271" x="6678613" y="4775200"/>
          <p14:tracePt t="43288" x="6661150" y="4775200"/>
          <p14:tracePt t="43304" x="6635750" y="4775200"/>
          <p14:tracePt t="43321" x="6626225" y="4775200"/>
          <p14:tracePt t="43337" x="6618288" y="4775200"/>
          <p14:tracePt t="43354" x="6608763" y="4775200"/>
          <p14:tracePt t="43371" x="6600825" y="4775200"/>
          <p14:tracePt t="43387" x="6575425" y="4783138"/>
          <p14:tracePt t="43404" x="6507163" y="4792663"/>
          <p14:tracePt t="43421" x="6378575" y="4792663"/>
          <p14:tracePt t="43438" x="6223000" y="4792663"/>
          <p14:tracePt t="43454" x="6103938" y="4792663"/>
          <p14:tracePt t="43471" x="6051550" y="4792663"/>
          <p14:tracePt t="43488" x="6026150" y="4792663"/>
          <p14:tracePt t="43504" x="6018213" y="4792663"/>
          <p14:tracePt t="43592" x="6008688" y="4792663"/>
          <p14:tracePt t="43600" x="6000750" y="4792663"/>
          <p14:tracePt t="43616" x="5992813" y="4792663"/>
          <p14:tracePt t="43632" x="5983288" y="4792663"/>
          <p14:tracePt t="43640" x="5965825" y="4792663"/>
          <p14:tracePt t="43655" x="5957888" y="4792663"/>
          <p14:tracePt t="43672" x="5889625" y="4792663"/>
          <p14:tracePt t="43688" x="5837238" y="4783138"/>
          <p14:tracePt t="43705" x="5794375" y="4775200"/>
          <p14:tracePt t="43721" x="5786438" y="4775200"/>
          <p14:tracePt t="43738" x="5768975" y="4765675"/>
          <p14:tracePt t="43772" x="5761038" y="4765675"/>
          <p14:tracePt t="43800" x="5751513" y="4757738"/>
          <p14:tracePt t="43832" x="5743575" y="4757738"/>
          <p14:tracePt t="43840" x="5735638" y="4757738"/>
          <p14:tracePt t="43856" x="5726113" y="4757738"/>
          <p14:tracePt t="43864" x="5726113" y="4749800"/>
          <p14:tracePt t="43873" x="5718175" y="4749800"/>
          <p14:tracePt t="43889" x="5700713" y="4749800"/>
          <p14:tracePt t="43905" x="5675313" y="4749800"/>
          <p14:tracePt t="43922" x="5632450" y="4749800"/>
          <p14:tracePt t="43939" x="5597525" y="4749800"/>
          <p14:tracePt t="43955" x="5589588" y="4749800"/>
          <p14:tracePt t="44521" x="5589588" y="4757738"/>
          <p14:tracePt t="44673" x="5589588" y="4765675"/>
          <p14:tracePt t="44729" x="5597525" y="4765675"/>
          <p14:tracePt t="44761" x="5607050" y="4765675"/>
          <p14:tracePt t="44776" x="5614988" y="4765675"/>
          <p14:tracePt t="44784" x="5614988" y="4775200"/>
          <p14:tracePt t="44904" x="5622925" y="4775200"/>
          <p14:tracePt t="44920" x="5622925" y="4783138"/>
          <p14:tracePt t="44960" x="5622925" y="4792663"/>
          <p14:tracePt t="44968" x="5622925" y="4800600"/>
          <p14:tracePt t="45025" x="5622925" y="4808538"/>
          <p14:tracePt t="45065" x="5622925" y="4818063"/>
          <p14:tracePt t="45081" x="5622925" y="4826000"/>
          <p14:tracePt t="45105" x="5622925" y="4835525"/>
          <p14:tracePt t="45129" x="5622925" y="4843463"/>
          <p14:tracePt t="45145" x="5632450" y="4843463"/>
          <p14:tracePt t="45153" x="5632450" y="4851400"/>
          <p14:tracePt t="45169" x="5632450" y="4868863"/>
          <p14:tracePt t="45185" x="5632450" y="4878388"/>
          <p14:tracePt t="45209" x="5632450" y="4894263"/>
          <p14:tracePt t="45225" x="5632450" y="4903788"/>
          <p14:tracePt t="45233" x="5622925" y="4911725"/>
          <p14:tracePt t="45243" x="5622925" y="4921250"/>
          <p14:tracePt t="45259" x="5622925" y="4929188"/>
          <p14:tracePt t="45276" x="5622925" y="4946650"/>
          <p14:tracePt t="45293" x="5622925" y="4954588"/>
          <p14:tracePt t="45309" x="5622925" y="4964113"/>
          <p14:tracePt t="45326" x="5622925" y="4979988"/>
          <p14:tracePt t="45343" x="5622925" y="4989513"/>
          <p14:tracePt t="45473" x="5622925" y="4997450"/>
          <p14:tracePt t="46217" x="5632450" y="4997450"/>
          <p14:tracePt t="46241" x="5640388" y="4997450"/>
          <p14:tracePt t="46257" x="5649913" y="4997450"/>
          <p14:tracePt t="46321" x="5657850" y="4997450"/>
          <p14:tracePt t="46345" x="5665788" y="4989513"/>
          <p14:tracePt t="46361" x="5665788" y="4979988"/>
          <p14:tracePt t="46386" x="5665788" y="4972050"/>
          <p14:tracePt t="46593" x="5665788" y="4979988"/>
          <p14:tracePt t="46617" x="5665788" y="4989513"/>
          <p14:tracePt t="46633" x="5665788" y="4997450"/>
          <p14:tracePt t="46649" x="5665788" y="5006975"/>
          <p14:tracePt t="46665" x="5665788" y="5014913"/>
          <p14:tracePt t="46673" x="5665788" y="5022850"/>
          <p14:tracePt t="46681" x="5665788" y="5032375"/>
          <p14:tracePt t="46697" x="5665788" y="5049838"/>
          <p14:tracePt t="46712" x="5649913" y="5057775"/>
          <p14:tracePt t="46730" x="5614988" y="5083175"/>
          <p14:tracePt t="46747" x="5589588" y="5092700"/>
          <p14:tracePt t="46763" x="5554663" y="5118100"/>
          <p14:tracePt t="46779" x="5511800" y="5143500"/>
          <p14:tracePt t="46796" x="5468938" y="5168900"/>
          <p14:tracePt t="46814" x="5426075" y="5194300"/>
          <p14:tracePt t="46829" x="5375275" y="5203825"/>
          <p14:tracePt t="46846" x="5229225" y="5203825"/>
          <p14:tracePt t="46863" x="4989513" y="5186363"/>
          <p14:tracePt t="46880" x="4775200" y="5135563"/>
          <p14:tracePt t="46897" x="4525963" y="5057775"/>
          <p14:tracePt t="46913" x="4397375" y="4997450"/>
          <p14:tracePt t="46930" x="4303713" y="4954588"/>
          <p14:tracePt t="46948" x="4251325" y="4903788"/>
          <p14:tracePt t="46963" x="4225925" y="4843463"/>
          <p14:tracePt t="46980" x="4200525" y="4749800"/>
          <p14:tracePt t="46997" x="4157663" y="4629150"/>
          <p14:tracePt t="47014" x="4114800" y="4508500"/>
          <p14:tracePt t="47030" x="4064000" y="4354513"/>
          <p14:tracePt t="47047" x="4003675" y="4165600"/>
          <p14:tracePt t="47063" x="3951288" y="3951288"/>
          <p14:tracePt t="47081" x="3925888" y="3651250"/>
          <p14:tracePt t="47097" x="3925888" y="3446463"/>
          <p14:tracePt t="47114" x="3925888" y="3240088"/>
          <p14:tracePt t="47130" x="3968750" y="3051175"/>
          <p14:tracePt t="47148" x="4011613" y="2897188"/>
          <p14:tracePt t="47163" x="4089400" y="2725738"/>
          <p14:tracePt t="47180" x="4208463" y="2554288"/>
          <p14:tracePt t="47197" x="4364038" y="2382838"/>
          <p14:tracePt t="47214" x="4535488" y="2228850"/>
          <p14:tracePt t="47230" x="4706938" y="2108200"/>
          <p14:tracePt t="47247" x="4903788" y="2022475"/>
          <p14:tracePt t="47264" x="5194300" y="1963738"/>
          <p14:tracePt t="47281" x="5751513" y="1928813"/>
          <p14:tracePt t="47297" x="6086475" y="1911350"/>
          <p14:tracePt t="47314" x="6394450" y="1911350"/>
          <p14:tracePt t="47331" x="6678613" y="1946275"/>
          <p14:tracePt t="47348" x="6961188" y="2032000"/>
          <p14:tracePt t="47364" x="7183438" y="2160588"/>
          <p14:tracePt t="47381" x="7354888" y="2297113"/>
          <p14:tracePt t="47398" x="7508875" y="2460625"/>
          <p14:tracePt t="47415" x="7621588" y="2632075"/>
          <p14:tracePt t="47417" x="7680325" y="2725738"/>
          <p14:tracePt t="47431" x="7723188" y="2820988"/>
          <p14:tracePt t="47447" x="7800975" y="3008313"/>
          <p14:tracePt t="47464" x="7851775" y="3240088"/>
          <p14:tracePt t="47482" x="7878763" y="3575050"/>
          <p14:tracePt t="47498" x="7878763" y="3789363"/>
          <p14:tracePt t="47514" x="7869238" y="3978275"/>
          <p14:tracePt t="47531" x="7826375" y="4140200"/>
          <p14:tracePt t="47549" x="7766050" y="4311650"/>
          <p14:tracePt t="47564" x="7689850" y="4492625"/>
          <p14:tracePt t="47581" x="7586663" y="4672013"/>
          <p14:tracePt t="47598" x="7458075" y="4835525"/>
          <p14:tracePt t="47615" x="7294563" y="4997450"/>
          <p14:tracePt t="47631" x="7097713" y="5135563"/>
          <p14:tracePt t="47648" x="6908800" y="5264150"/>
          <p14:tracePt t="47665" x="6643688" y="5426075"/>
          <p14:tracePt t="47682" x="6497638" y="5503863"/>
          <p14:tracePt t="47698" x="6351588" y="5554663"/>
          <p14:tracePt t="47715" x="6232525" y="5580063"/>
          <p14:tracePt t="47731" x="6129338" y="5607050"/>
          <p14:tracePt t="47749" x="6018213" y="5622925"/>
          <p14:tracePt t="47765" x="5922963" y="5622925"/>
          <p14:tracePt t="47782" x="5846763" y="5622925"/>
          <p14:tracePt t="47799" x="5786438" y="5622925"/>
          <p14:tracePt t="47816" x="5751513" y="5622925"/>
          <p14:tracePt t="47832" x="5735638" y="5622925"/>
          <p14:tracePt t="47848" x="5718175" y="5614988"/>
          <p14:tracePt t="47865" x="5708650" y="5614988"/>
          <p14:tracePt t="47883" x="5700713" y="5614988"/>
          <p14:tracePt t="47964" x="5692775" y="5614988"/>
          <p14:tracePt t="48226" x="5692775" y="5622925"/>
          <p14:tracePt t="48274" x="5700713" y="5622925"/>
          <p14:tracePt t="48281" x="5700713" y="5632450"/>
          <p14:tracePt t="48330" x="5708650" y="5632450"/>
          <p14:tracePt t="48538" x="5708650" y="5640388"/>
          <p14:tracePt t="48562" x="5708650" y="5649913"/>
          <p14:tracePt t="48569" x="5700713" y="5649913"/>
          <p14:tracePt t="48578" x="5700713" y="5657850"/>
          <p14:tracePt t="48586" x="5692775" y="5657850"/>
          <p14:tracePt t="48600" x="5683250" y="5665788"/>
          <p14:tracePt t="48619" x="5683250" y="5675313"/>
          <p14:tracePt t="48634" x="5675313" y="5675313"/>
          <p14:tracePt t="48650" x="5665788" y="5675313"/>
          <p14:tracePt t="48674" x="5657850" y="5675313"/>
          <p14:tracePt t="48684" x="5657850" y="5683250"/>
          <p14:tracePt t="48700" x="5649913" y="5683250"/>
          <p14:tracePt t="48717" x="5640388" y="5683250"/>
          <p14:tracePt t="48738" x="5640388" y="5692775"/>
          <p14:tracePt t="48795" x="5632450" y="5692775"/>
          <p14:tracePt t="48826" x="5632450" y="5700713"/>
          <p14:tracePt t="48834" x="5622925" y="5700713"/>
          <p14:tracePt t="48842" x="5614988" y="5700713"/>
          <p14:tracePt t="48874" x="5607050" y="5700713"/>
          <p14:tracePt t="48890" x="5607050" y="5708650"/>
          <p14:tracePt t="48938" x="5597525" y="5708650"/>
          <p14:tracePt t="48970" x="5597525" y="5718175"/>
          <p14:tracePt t="48978" x="5589588" y="5718175"/>
          <p14:tracePt t="49098" x="5580063" y="5718175"/>
          <p14:tracePt t="49274" x="5580063" y="5726113"/>
          <p14:tracePt t="49290" x="5572125" y="5726113"/>
          <p14:tracePt t="49306" x="5564188" y="5726113"/>
          <p14:tracePt t="49322" x="5554663" y="5726113"/>
          <p14:tracePt t="49338" x="5537200" y="5726113"/>
          <p14:tracePt t="49346" x="5529263" y="5726113"/>
          <p14:tracePt t="49354" x="5521325" y="5726113"/>
          <p14:tracePt t="49369" x="5503863" y="5726113"/>
          <p14:tracePt t="49385" x="5468938" y="5726113"/>
          <p14:tracePt t="49402" x="5418138" y="5708650"/>
          <p14:tracePt t="49420" x="5383213" y="5692775"/>
          <p14:tracePt t="49435" x="5340350" y="5675313"/>
          <p14:tracePt t="49452" x="5314950" y="5657850"/>
          <p14:tracePt t="49469" x="5280025" y="5640388"/>
          <p14:tracePt t="49486" x="5264150" y="5632450"/>
          <p14:tracePt t="49502" x="5237163" y="5614988"/>
          <p14:tracePt t="49519" x="5186363" y="5580063"/>
          <p14:tracePt t="49536" x="5092700" y="5529263"/>
          <p14:tracePt t="49553" x="4921250" y="5478463"/>
          <p14:tracePt t="49569" x="4722813" y="5426075"/>
          <p14:tracePt t="49586" x="4578350" y="5383213"/>
          <p14:tracePt t="49602" x="4500563" y="5349875"/>
          <p14:tracePt t="49620" x="4379913" y="5307013"/>
          <p14:tracePt t="49636" x="4243388" y="5246688"/>
          <p14:tracePt t="49652" x="4132263" y="5178425"/>
          <p14:tracePt t="49669" x="4054475" y="5135563"/>
          <p14:tracePt t="49687" x="3968750" y="5083175"/>
          <p14:tracePt t="49702" x="3900488" y="5049838"/>
          <p14:tracePt t="49719" x="3849688" y="5014913"/>
          <p14:tracePt t="49736" x="3789363" y="4979988"/>
          <p14:tracePt t="49754" x="3532188" y="4903788"/>
          <p14:tracePt t="49770" x="3154363" y="4783138"/>
          <p14:tracePt t="49786" x="2863850" y="4672013"/>
          <p14:tracePt t="49803" x="2674938" y="4594225"/>
          <p14:tracePt t="49820" x="2563813" y="4543425"/>
          <p14:tracePt t="49836" x="2486025" y="4525963"/>
          <p14:tracePt t="49853" x="2443163" y="4508500"/>
          <p14:tracePt t="49870" x="2425700" y="4500563"/>
          <p14:tracePt t="49887" x="2417763" y="4500563"/>
          <p14:tracePt t="49994" x="2417763" y="4492625"/>
          <p14:tracePt t="50066" x="2408238" y="4492625"/>
          <p14:tracePt t="50098" x="2400300" y="4492625"/>
          <p14:tracePt t="50122" x="2392363" y="4492625"/>
          <p14:tracePt t="50162" x="2392363" y="4500563"/>
          <p14:tracePt t="50170" x="2382838" y="4500563"/>
          <p14:tracePt t="50234" x="2374900" y="4500563"/>
          <p14:tracePt t="50298" x="2365375" y="4500563"/>
          <p14:tracePt t="50322" x="2357438" y="4500563"/>
          <p14:tracePt t="50354" x="2349500" y="4500563"/>
          <p14:tracePt t="50890" x="2349500" y="4492625"/>
          <p14:tracePt t="51058" x="2339975" y="4492625"/>
          <p14:tracePt t="51107" x="2332038" y="4492625"/>
          <p14:tracePt t="51835" x="2322513" y="4492625"/>
          <p14:tracePt t="57236" x="2332038" y="4492625"/>
          <p14:tracePt t="57308" x="2339975" y="4492625"/>
          <p14:tracePt t="57332" x="2339975" y="4500563"/>
          <p14:tracePt t="57348" x="2349500" y="4508500"/>
          <p14:tracePt t="57388" x="2349500" y="4518025"/>
          <p14:tracePt t="57428" x="2357438" y="4518025"/>
          <p14:tracePt t="57460" x="2357438" y="4525963"/>
          <p14:tracePt t="57468" x="2365375" y="4525963"/>
          <p14:tracePt t="57484" x="2374900" y="4535488"/>
          <p14:tracePt t="57492" x="2374900" y="4543425"/>
          <p14:tracePt t="57508" x="2374900" y="4551363"/>
          <p14:tracePt t="57520" x="2382838" y="4551363"/>
          <p14:tracePt t="57537" x="2382838" y="4560888"/>
          <p14:tracePt t="57932" x="2382838" y="4568825"/>
          <p14:tracePt t="57948" x="2382838" y="4578350"/>
          <p14:tracePt t="57956" x="2392363" y="4578350"/>
          <p14:tracePt t="57972" x="2400300" y="4586288"/>
          <p14:tracePt t="58005" x="2400300" y="4594225"/>
          <p14:tracePt t="58021" x="2400300" y="4603750"/>
          <p14:tracePt t="58038" x="2400300" y="4611688"/>
          <p14:tracePt t="58060" x="2400300" y="4621213"/>
          <p14:tracePt t="58108" x="2400300" y="4629150"/>
          <p14:tracePt t="58156" x="2400300" y="4637088"/>
          <p14:tracePt t="58204" x="2400300" y="4646613"/>
          <p14:tracePt t="58236" x="2408238" y="4646613"/>
          <p14:tracePt t="58788" x="2408238" y="4654550"/>
          <p14:tracePt t="58796" x="2417763" y="4654550"/>
          <p14:tracePt t="58813" x="2425700" y="4654550"/>
          <p14:tracePt t="58829" x="2435225" y="4654550"/>
          <p14:tracePt t="58860" x="2443163" y="4654550"/>
          <p14:tracePt t="58876" x="2451100" y="4654550"/>
          <p14:tracePt t="58909" x="2460625" y="4654550"/>
          <p14:tracePt t="58924" x="2468563" y="4654550"/>
          <p14:tracePt t="58940" x="2478088" y="4654550"/>
          <p14:tracePt t="58980" x="2486025" y="4654550"/>
          <p14:tracePt t="59004" x="2493963" y="4654550"/>
          <p14:tracePt t="59068" x="2503488" y="4654550"/>
          <p14:tracePt t="59132" x="2511425" y="4654550"/>
          <p14:tracePt t="59204" x="2520950" y="46545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57200"/>
            <a:ext cx="4048125" cy="4587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419600"/>
            <a:ext cx="3721308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28600"/>
            <a:ext cx="1036410" cy="13229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60"/>
    </mc:Choice>
    <mc:Fallback>
      <p:transition spd="slow" advTm="4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" x="2528888" y="4654550"/>
          <p14:tracePt t="456" x="2536825" y="4654550"/>
          <p14:tracePt t="464" x="2546350" y="4654550"/>
          <p14:tracePt t="480" x="2554288" y="4654550"/>
          <p14:tracePt t="496" x="2563813" y="4654550"/>
          <p14:tracePt t="504" x="2571750" y="4654550"/>
          <p14:tracePt t="513" x="2579688" y="4654550"/>
          <p14:tracePt t="530" x="2622550" y="4654550"/>
          <p14:tracePt t="546" x="2665413" y="4646613"/>
          <p14:tracePt t="564" x="2717800" y="4637088"/>
          <p14:tracePt t="582" x="2794000" y="4621213"/>
          <p14:tracePt t="598" x="2871788" y="4594225"/>
          <p14:tracePt t="614" x="2940050" y="4560888"/>
          <p14:tracePt t="630" x="3008313" y="4525963"/>
          <p14:tracePt t="647" x="3078163" y="4475163"/>
          <p14:tracePt t="665" x="3214688" y="4379913"/>
          <p14:tracePt t="681" x="3394075" y="4286250"/>
          <p14:tracePt t="698" x="3635375" y="4175125"/>
          <p14:tracePt t="714" x="3832225" y="4079875"/>
          <p14:tracePt t="732" x="3994150" y="3986213"/>
          <p14:tracePt t="747" x="4149725" y="3917950"/>
          <p14:tracePt t="764" x="4337050" y="3822700"/>
          <p14:tracePt t="781" x="4611688" y="3686175"/>
          <p14:tracePt t="798" x="4937125" y="3540125"/>
          <p14:tracePt t="814" x="5211763" y="3386138"/>
          <p14:tracePt t="831" x="5375275" y="3257550"/>
          <p14:tracePt t="848" x="5486400" y="3171825"/>
          <p14:tracePt t="865" x="5640388" y="3035300"/>
          <p14:tracePt t="881" x="5726113" y="2940050"/>
          <p14:tracePt t="898" x="5794375" y="2828925"/>
          <p14:tracePt t="914" x="5864225" y="2735263"/>
          <p14:tracePt t="932" x="5922963" y="2632075"/>
          <p14:tracePt t="948" x="5965825" y="2536825"/>
          <p14:tracePt t="964" x="6000750" y="2451100"/>
          <p14:tracePt t="981" x="6035675" y="2392363"/>
          <p14:tracePt t="999" x="6078538" y="2322513"/>
          <p14:tracePt t="1000" x="6103938" y="2289175"/>
          <p14:tracePt t="1015" x="6111875" y="2254250"/>
          <p14:tracePt t="1031" x="6137275" y="2203450"/>
          <p14:tracePt t="1048" x="6172200" y="2117725"/>
          <p14:tracePt t="1066" x="6180138" y="2074863"/>
          <p14:tracePt t="1082" x="6189663" y="2039938"/>
          <p14:tracePt t="1098" x="6197600" y="2006600"/>
          <p14:tracePt t="1115" x="6197600" y="1989138"/>
          <p14:tracePt t="1132" x="6197600" y="1971675"/>
          <p14:tracePt t="1148" x="6197600" y="1963738"/>
          <p14:tracePt t="1165" x="6197600" y="1946275"/>
          <p14:tracePt t="1199" x="6197600" y="1936750"/>
          <p14:tracePt t="1297" x="6189663" y="1936750"/>
          <p14:tracePt t="1305" x="6180138" y="1936750"/>
          <p14:tracePt t="1321" x="6172200" y="1936750"/>
          <p14:tracePt t="1345" x="6164263" y="1936750"/>
          <p14:tracePt t="1385" x="6154738" y="1936750"/>
          <p14:tracePt t="1401" x="6146800" y="1936750"/>
          <p14:tracePt t="1441" x="6137275" y="1936750"/>
          <p14:tracePt t="1537" x="6137275" y="1928813"/>
          <p14:tracePt t="1553" x="6146800" y="1920875"/>
          <p14:tracePt t="1561" x="6154738" y="1911350"/>
          <p14:tracePt t="1569" x="6189663" y="1878013"/>
          <p14:tracePt t="1583" x="6207125" y="1860550"/>
          <p14:tracePt t="1599" x="6265863" y="1792288"/>
          <p14:tracePt t="1617" x="6378575" y="1663700"/>
          <p14:tracePt t="1633" x="6454775" y="1560513"/>
          <p14:tracePt t="1650" x="6540500" y="1465263"/>
          <p14:tracePt t="1666" x="6618288" y="1371600"/>
          <p14:tracePt t="1684" x="6686550" y="1303338"/>
          <p14:tracePt t="1700" x="6729413" y="1260475"/>
          <p14:tracePt t="1716" x="6746875" y="1235075"/>
          <p14:tracePt t="1733" x="6764338" y="1217613"/>
          <p14:tracePt t="1750" x="6764338" y="1208088"/>
          <p14:tracePt t="1785" x="6772275" y="1208088"/>
          <p14:tracePt t="1801" x="6780213" y="1208088"/>
          <p14:tracePt t="1817" x="6789738" y="1208088"/>
          <p14:tracePt t="1833" x="6797675" y="1208088"/>
          <p14:tracePt t="1850" x="6815138" y="1208088"/>
          <p14:tracePt t="1866" x="6840538" y="1217613"/>
          <p14:tracePt t="1884" x="6865938" y="1225550"/>
          <p14:tracePt t="1900" x="6900863" y="1235075"/>
          <p14:tracePt t="1917" x="6935788" y="1235075"/>
          <p14:tracePt t="1934" x="6961188" y="1235075"/>
          <p14:tracePt t="1951" x="7004050" y="1235075"/>
          <p14:tracePt t="1967" x="7046913" y="1225550"/>
          <p14:tracePt t="1983" x="7080250" y="1208088"/>
          <p14:tracePt t="2000" x="7123113" y="1200150"/>
          <p14:tracePt t="2002" x="7158038" y="1192213"/>
          <p14:tracePt t="2018" x="7200900" y="1174750"/>
          <p14:tracePt t="2034" x="7235825" y="1157288"/>
          <p14:tracePt t="2050" x="7261225" y="1149350"/>
          <p14:tracePt t="2067" x="7278688" y="1139825"/>
          <p14:tracePt t="2084" x="7286625" y="1131888"/>
          <p14:tracePt t="2100" x="7294563" y="1131888"/>
          <p14:tracePt t="2118" x="7294563" y="1114425"/>
          <p14:tracePt t="2134" x="7304088" y="1114425"/>
          <p14:tracePt t="2151" x="7304088" y="1096963"/>
          <p14:tracePt t="2167" x="7304088" y="1079500"/>
          <p14:tracePt t="2185" x="7304088" y="1063625"/>
          <p14:tracePt t="2201" x="7304088" y="1046163"/>
          <p14:tracePt t="2218" x="7304088" y="1028700"/>
          <p14:tracePt t="2234" x="7294563" y="1020763"/>
          <p14:tracePt t="2251" x="7286625" y="1003300"/>
          <p14:tracePt t="2267" x="7269163" y="993775"/>
          <p14:tracePt t="2285" x="7269163" y="977900"/>
          <p14:tracePt t="2301" x="7261225" y="968375"/>
          <p14:tracePt t="2317" x="7251700" y="968375"/>
          <p14:tracePt t="2334" x="7251700" y="960438"/>
          <p14:tracePt t="2352" x="7243763" y="960438"/>
          <p14:tracePt t="2384" x="7235825" y="960438"/>
          <p14:tracePt t="2401" x="7226300" y="950913"/>
          <p14:tracePt t="2419" x="7218363" y="942975"/>
          <p14:tracePt t="2434" x="7200900" y="935038"/>
          <p14:tracePt t="2451" x="7192963" y="935038"/>
          <p14:tracePt t="2469" x="7175500" y="925513"/>
          <p14:tracePt t="2486" x="7158038" y="917575"/>
          <p14:tracePt t="2501" x="7140575" y="900113"/>
          <p14:tracePt t="2518" x="7115175" y="882650"/>
          <p14:tracePt t="2535" x="7097713" y="874713"/>
          <p14:tracePt t="2553" x="7072313" y="865188"/>
          <p14:tracePt t="2568" x="7072313" y="857250"/>
          <p14:tracePt t="2585" x="7054850" y="849313"/>
          <p14:tracePt t="2602" x="7046913" y="849313"/>
          <p14:tracePt t="2620" x="7037388" y="831850"/>
          <p14:tracePt t="2635" x="7021513" y="831850"/>
          <p14:tracePt t="2652" x="7011988" y="822325"/>
          <p14:tracePt t="2668" x="7004050" y="822325"/>
          <p14:tracePt t="2686" x="6994525" y="822325"/>
          <p14:tracePt t="2702" x="6986588" y="814388"/>
          <p14:tracePt t="2719" x="6978650" y="814388"/>
          <p14:tracePt t="2735" x="6961188" y="806450"/>
          <p14:tracePt t="2753" x="6935788" y="796925"/>
          <p14:tracePt t="2769" x="6908800" y="788988"/>
          <p14:tracePt t="2785" x="6892925" y="779463"/>
          <p14:tracePt t="2802" x="6865938" y="779463"/>
          <p14:tracePt t="2819" x="6850063" y="779463"/>
          <p14:tracePt t="2835" x="6832600" y="779463"/>
          <p14:tracePt t="2852" x="6807200" y="779463"/>
          <p14:tracePt t="2869" x="6780213" y="779463"/>
          <p14:tracePt t="2888" x="6746875" y="779463"/>
          <p14:tracePt t="2902" x="6711950" y="779463"/>
          <p14:tracePt t="2919" x="6678613" y="779463"/>
          <p14:tracePt t="2936" x="6635750" y="788988"/>
          <p14:tracePt t="2952" x="6600825" y="806450"/>
          <p14:tracePt t="2970" x="6540500" y="839788"/>
          <p14:tracePt t="2986" x="6497638" y="874713"/>
          <p14:tracePt t="3003" x="6454775" y="935038"/>
          <p14:tracePt t="3019" x="6421438" y="1028700"/>
          <p14:tracePt t="3037" x="6386513" y="1122363"/>
          <p14:tracePt t="3054" x="6343650" y="1217613"/>
          <p14:tracePt t="3069" x="6308725" y="1303338"/>
          <p14:tracePt t="3086" x="6283325" y="1379538"/>
          <p14:tracePt t="3103" x="6249988" y="1457325"/>
          <p14:tracePt t="3119" x="6215063" y="1535113"/>
          <p14:tracePt t="3137" x="6180138" y="1636713"/>
          <p14:tracePt t="3153" x="6154738" y="1697038"/>
          <p14:tracePt t="3171" x="6137275" y="1731963"/>
          <p14:tracePt t="3186" x="6121400" y="1749425"/>
          <p14:tracePt t="3203" x="6111875" y="1765300"/>
          <p14:tracePt t="3219" x="6103938" y="1774825"/>
          <p14:tracePt t="3237" x="6094413" y="1774825"/>
          <p14:tracePt t="3253" x="6086475" y="1774825"/>
          <p14:tracePt t="3286" x="6078538" y="1774825"/>
          <p14:tracePt t="3304" x="6061075" y="1774825"/>
          <p14:tracePt t="3320" x="6051550" y="1774825"/>
          <p14:tracePt t="3336" x="6043613" y="1774825"/>
          <p14:tracePt t="3353" x="6035675" y="1757363"/>
          <p14:tracePt t="3371" x="6026150" y="1757363"/>
          <p14:tracePt t="3561" x="6026150" y="1765300"/>
          <p14:tracePt t="3730" x="6026150" y="1774825"/>
          <p14:tracePt t="3745" x="6026150" y="1782763"/>
          <p14:tracePt t="3761" x="6026150" y="1792288"/>
          <p14:tracePt t="3769" x="6026150" y="1800225"/>
          <p14:tracePt t="3777" x="6026150" y="1808163"/>
          <p14:tracePt t="3788" x="6026150" y="1817688"/>
          <p14:tracePt t="3806" x="6026150" y="1843088"/>
          <p14:tracePt t="3821" x="6026150" y="1851025"/>
          <p14:tracePt t="3838" x="6026150" y="1860550"/>
          <p14:tracePt t="3854" x="6018213" y="1878013"/>
          <p14:tracePt t="3872" x="6008688" y="1885950"/>
          <p14:tracePt t="3888" x="6000750" y="1903413"/>
          <p14:tracePt t="3904" x="5992813" y="1911350"/>
          <p14:tracePt t="3921" x="5975350" y="1946275"/>
          <p14:tracePt t="3939" x="5975350" y="1989138"/>
          <p14:tracePt t="3955" x="5940425" y="2039938"/>
          <p14:tracePt t="3971" x="5907088" y="2108200"/>
          <p14:tracePt t="3988" x="5837238" y="2193925"/>
          <p14:tracePt t="4006" x="5768975" y="2254250"/>
          <p14:tracePt t="4021" x="5700713" y="2314575"/>
          <p14:tracePt t="4038" x="5640388" y="2357438"/>
          <p14:tracePt t="4055" x="5607050" y="2365375"/>
          <p14:tracePt t="4072" x="5597525" y="2374900"/>
          <p14:tracePt t="4088" x="5589588" y="2374900"/>
          <p14:tracePt t="4105" x="5580063" y="2374900"/>
          <p14:tracePt t="4122" x="5564188" y="2374900"/>
          <p14:tracePt t="4139" x="5546725" y="2349500"/>
          <p14:tracePt t="4155" x="5521325" y="2306638"/>
          <p14:tracePt t="4172" x="5494338" y="2271713"/>
          <p14:tracePt t="4188" x="5468938" y="2236788"/>
          <p14:tracePt t="4206" x="5451475" y="2211388"/>
          <p14:tracePt t="4222" x="5443538" y="2193925"/>
          <p14:tracePt t="4238" x="5435600" y="2178050"/>
          <p14:tracePt t="4255" x="5435600" y="2160588"/>
          <p14:tracePt t="4273" x="5435600" y="2151063"/>
          <p14:tracePt t="4289" x="5443538" y="2143125"/>
          <p14:tracePt t="4305" x="5461000" y="2135188"/>
          <p14:tracePt t="4322" x="5478463" y="2135188"/>
          <p14:tracePt t="4340" x="5511800" y="2125663"/>
          <p14:tracePt t="4356" x="5580063" y="2125663"/>
          <p14:tracePt t="4372" x="5708650" y="2117725"/>
          <p14:tracePt t="4389" x="5922963" y="2108200"/>
          <p14:tracePt t="4407" x="6172200" y="2108200"/>
          <p14:tracePt t="4422" x="6421438" y="2108200"/>
          <p14:tracePt t="4439" x="6661150" y="2108200"/>
          <p14:tracePt t="4456" x="6865938" y="2108200"/>
          <p14:tracePt t="4474" x="7064375" y="2108200"/>
          <p14:tracePt t="4490" x="7123113" y="2108200"/>
          <p14:tracePt t="4506" x="7165975" y="2108200"/>
          <p14:tracePt t="4522" x="7200900" y="2108200"/>
          <p14:tracePt t="4540" x="7243763" y="2108200"/>
          <p14:tracePt t="4556" x="7261225" y="2108200"/>
          <p14:tracePt t="4573" x="7294563" y="2108200"/>
          <p14:tracePt t="4589" x="7321550" y="2117725"/>
          <p14:tracePt t="4607" x="7354888" y="2135188"/>
          <p14:tracePt t="4623" x="7372350" y="2151063"/>
          <p14:tracePt t="4640" x="7389813" y="2178050"/>
          <p14:tracePt t="4656" x="7389813" y="2203450"/>
          <p14:tracePt t="4674" x="7397750" y="2220913"/>
          <p14:tracePt t="4690" x="7397750" y="2236788"/>
          <p14:tracePt t="4707" x="7397750" y="2254250"/>
          <p14:tracePt t="4723" x="7389813" y="2263775"/>
          <p14:tracePt t="4741" x="7380288" y="2263775"/>
          <p14:tracePt t="4757" x="7364413" y="2271713"/>
          <p14:tracePt t="4773" x="7346950" y="2279650"/>
          <p14:tracePt t="4790" x="7337425" y="2279650"/>
          <p14:tracePt t="4807" x="7304088" y="2289175"/>
          <p14:tracePt t="4823" x="7286625" y="2297113"/>
          <p14:tracePt t="4840" x="7251700" y="2306638"/>
          <p14:tracePt t="4857" x="7226300" y="2314575"/>
          <p14:tracePt t="4874" x="7150100" y="2339975"/>
          <p14:tracePt t="4890" x="7097713" y="2357438"/>
          <p14:tracePt t="4907" x="7054850" y="2365375"/>
          <p14:tracePt t="4923" x="6994525" y="2392363"/>
          <p14:tracePt t="4941" x="6918325" y="2417763"/>
          <p14:tracePt t="4957" x="6823075" y="2451100"/>
          <p14:tracePt t="4974" x="6694488" y="2478088"/>
          <p14:tracePt t="4990" x="6515100" y="2520950"/>
          <p14:tracePt t="5008" x="6386513" y="2546350"/>
          <p14:tracePt t="5024" x="6292850" y="2554288"/>
          <p14:tracePt t="5040" x="6207125" y="2563813"/>
          <p14:tracePt t="5057" x="6121400" y="2563813"/>
          <p14:tracePt t="5075" x="6061075" y="2563813"/>
          <p14:tracePt t="5090" x="6000750" y="2563813"/>
          <p14:tracePt t="5107" x="5940425" y="2563813"/>
          <p14:tracePt t="5124" x="5889625" y="2563813"/>
          <p14:tracePt t="5141" x="5854700" y="2554288"/>
          <p14:tracePt t="5157" x="5821363" y="2546350"/>
          <p14:tracePt t="5174" x="5803900" y="2528888"/>
          <p14:tracePt t="5191" x="5786438" y="2528888"/>
          <p14:tracePt t="5208" x="5778500" y="2520950"/>
          <p14:tracePt t="5224" x="5778500" y="2503488"/>
          <p14:tracePt t="5241" x="5768975" y="2503488"/>
          <p14:tracePt t="5257" x="5761038" y="2493963"/>
          <p14:tracePt t="5298" x="5761038" y="2486025"/>
          <p14:tracePt t="5314" x="5751513" y="2486025"/>
          <p14:tracePt t="5330" x="5743575" y="2478088"/>
          <p14:tracePt t="5342" x="5735638" y="2478088"/>
          <p14:tracePt t="5358" x="5726113" y="2468563"/>
          <p14:tracePt t="5374" x="5718175" y="2468563"/>
          <p14:tracePt t="5391" x="5708650" y="2460625"/>
          <p14:tracePt t="5408" x="5692775" y="2451100"/>
          <p14:tracePt t="5425" x="5683250" y="2443163"/>
          <p14:tracePt t="5441" x="5665788" y="2425700"/>
          <p14:tracePt t="5458" x="5657850" y="2417763"/>
          <p14:tracePt t="5476" x="5657850" y="2400300"/>
          <p14:tracePt t="5491" x="5657850" y="2382838"/>
          <p14:tracePt t="5508" x="5640388" y="2357438"/>
          <p14:tracePt t="5525" x="5640388" y="2332038"/>
          <p14:tracePt t="5542" x="5622925" y="2314575"/>
          <p14:tracePt t="5558" x="5614988" y="2279650"/>
          <p14:tracePt t="5575" x="5597525" y="2236788"/>
          <p14:tracePt t="5591" x="5597525" y="2193925"/>
          <p14:tracePt t="5609" x="5589588" y="2143125"/>
          <p14:tracePt t="5625" x="5572125" y="2057400"/>
          <p14:tracePt t="5642" x="5564188" y="2014538"/>
          <p14:tracePt t="5658" x="5564188" y="1971675"/>
          <p14:tracePt t="5676" x="5564188" y="1920875"/>
          <p14:tracePt t="5692" x="5564188" y="1893888"/>
          <p14:tracePt t="5709" x="5564188" y="1878013"/>
          <p14:tracePt t="5725" x="5572125" y="1860550"/>
          <p14:tracePt t="5743" x="5572125" y="1851025"/>
          <p14:tracePt t="5759" x="5572125" y="1843088"/>
          <p14:tracePt t="5775" x="5572125" y="1835150"/>
          <p14:tracePt t="5792" x="5572125" y="1825625"/>
          <p14:tracePt t="5874" x="5580063" y="1825625"/>
          <p14:tracePt t="5890" x="5589588" y="1825625"/>
          <p14:tracePt t="5898" x="5597525" y="1825625"/>
          <p14:tracePt t="5914" x="5607050" y="1825625"/>
          <p14:tracePt t="5930" x="5622925" y="1825625"/>
          <p14:tracePt t="5943" x="5632450" y="1825625"/>
          <p14:tracePt t="5959" x="5657850" y="1825625"/>
          <p14:tracePt t="5976" x="5692775" y="1843088"/>
          <p14:tracePt t="5993" x="5726113" y="1860550"/>
          <p14:tracePt t="5994" x="5751513" y="1868488"/>
          <p14:tracePt t="6010" x="5786438" y="1878013"/>
          <p14:tracePt t="6026" x="5811838" y="1885950"/>
          <p14:tracePt t="6043" x="5829300" y="1903413"/>
          <p14:tracePt t="6059" x="5829300" y="1911350"/>
          <p14:tracePt t="6077" x="5837238" y="1920875"/>
          <p14:tracePt t="6093" x="5846763" y="1928813"/>
          <p14:tracePt t="6186" x="5846763" y="1936750"/>
          <p14:tracePt t="6346" x="5846763" y="1946275"/>
          <p14:tracePt t="6466" x="5837238" y="1946275"/>
          <p14:tracePt t="6507" x="5829300" y="1946275"/>
          <p14:tracePt t="6554" x="5821363" y="1946275"/>
          <p14:tracePt t="6578" x="5811838" y="1946275"/>
          <p14:tracePt t="6594" x="5803900" y="1946275"/>
          <p14:tracePt t="6610" x="5794375" y="1946275"/>
          <p14:tracePt t="6626" x="5786438" y="1946275"/>
          <p14:tracePt t="6634" x="5778500" y="1946275"/>
          <p14:tracePt t="6650" x="5768975" y="1946275"/>
          <p14:tracePt t="6666" x="5761038" y="1946275"/>
          <p14:tracePt t="6677" x="5761038" y="1936750"/>
          <p14:tracePt t="6696" x="5751513" y="1928813"/>
          <p14:tracePt t="6711" x="5718175" y="1920875"/>
          <p14:tracePt t="6727" x="5692775" y="1911350"/>
          <p14:tracePt t="6744" x="5640388" y="1885950"/>
          <p14:tracePt t="6762" x="5589588" y="1851025"/>
          <p14:tracePt t="6778" x="5564188" y="1835150"/>
          <p14:tracePt t="6794" x="5537200" y="1817688"/>
          <p14:tracePt t="6811" x="5511800" y="1800225"/>
          <p14:tracePt t="6828" x="5486400" y="1782763"/>
          <p14:tracePt t="6844" x="5461000" y="1774825"/>
          <p14:tracePt t="6861" x="5435600" y="1757363"/>
          <p14:tracePt t="6878" x="5408613" y="1731963"/>
          <p14:tracePt t="6895" x="5375275" y="1714500"/>
          <p14:tracePt t="6911" x="5340350" y="1697038"/>
          <p14:tracePt t="6928" x="5307013" y="1679575"/>
          <p14:tracePt t="6945" x="5272088" y="1663700"/>
          <p14:tracePt t="6962" x="5246688" y="1646238"/>
          <p14:tracePt t="6978" x="5237163" y="1646238"/>
          <p14:tracePt t="6995" x="5229225" y="1646238"/>
          <p14:tracePt t="7012" x="5221288" y="1646238"/>
          <p14:tracePt t="7042" x="5211763" y="1646238"/>
          <p14:tracePt t="7090" x="5211763" y="1654175"/>
          <p14:tracePt t="7098" x="5211763" y="1663700"/>
          <p14:tracePt t="7106" x="5211763" y="1671638"/>
          <p14:tracePt t="7115" x="5211763" y="1679575"/>
          <p14:tracePt t="7128" x="5211763" y="1706563"/>
          <p14:tracePt t="7145" x="5211763" y="1739900"/>
          <p14:tracePt t="7162" x="5246688" y="1792288"/>
          <p14:tracePt t="7179" x="5289550" y="1825625"/>
          <p14:tracePt t="7195" x="5365750" y="1851025"/>
          <p14:tracePt t="7212" x="5494338" y="1878013"/>
          <p14:tracePt t="7229" x="5640388" y="1903413"/>
          <p14:tracePt t="7246" x="5778500" y="1920875"/>
          <p14:tracePt t="7262" x="5915025" y="1936750"/>
          <p14:tracePt t="7279" x="6069013" y="1936750"/>
          <p14:tracePt t="7296" x="6207125" y="1936750"/>
          <p14:tracePt t="7313" x="6318250" y="1936750"/>
          <p14:tracePt t="7329" x="6403975" y="1936750"/>
          <p14:tracePt t="7345" x="6480175" y="1936750"/>
          <p14:tracePt t="7362" x="6669088" y="1936750"/>
          <p14:tracePt t="7380" x="6840538" y="1936750"/>
          <p14:tracePt t="7396" x="7064375" y="1936750"/>
          <p14:tracePt t="7412" x="7304088" y="1946275"/>
          <p14:tracePt t="7429" x="7518400" y="1963738"/>
          <p14:tracePt t="7446" x="7697788" y="1979613"/>
          <p14:tracePt t="7462" x="7843838" y="2006600"/>
          <p14:tracePt t="7479" x="7989888" y="2032000"/>
          <p14:tracePt t="7496" x="8083550" y="2057400"/>
          <p14:tracePt t="7514" x="8143875" y="2065338"/>
          <p14:tracePt t="7529" x="8169275" y="2074863"/>
          <p14:tracePt t="7546" x="8178800" y="2074863"/>
          <p14:tracePt t="7626" x="8169275" y="2074863"/>
          <p14:tracePt t="7634" x="8161338" y="2074863"/>
          <p14:tracePt t="7658" x="8151813" y="2074863"/>
          <p14:tracePt t="7690" x="8143875" y="2074863"/>
          <p14:tracePt t="7706" x="8135938" y="2074863"/>
          <p14:tracePt t="7714" x="8126413" y="2074863"/>
          <p14:tracePt t="7722" x="8118475" y="2074863"/>
          <p14:tracePt t="7731" x="8108950" y="2074863"/>
          <p14:tracePt t="7747" x="8075613" y="2074863"/>
          <p14:tracePt t="7763" x="8040688" y="2074863"/>
          <p14:tracePt t="7780" x="8015288" y="2074863"/>
          <p14:tracePt t="7797" x="7972425" y="2074863"/>
          <p14:tracePt t="7813" x="7921625" y="2074863"/>
          <p14:tracePt t="7830" x="7861300" y="2074863"/>
          <p14:tracePt t="7847" x="7766050" y="2074863"/>
          <p14:tracePt t="7863" x="7637463" y="2082800"/>
          <p14:tracePt t="7880" x="7493000" y="2100263"/>
          <p14:tracePt t="7897" x="7346950" y="2100263"/>
          <p14:tracePt t="7914" x="7107238" y="2100263"/>
          <p14:tracePt t="7930" x="6978650" y="2100263"/>
          <p14:tracePt t="7947" x="6883400" y="2100263"/>
          <p14:tracePt t="7964" x="6789738" y="2100263"/>
          <p14:tracePt t="7981" x="6694488" y="2100263"/>
          <p14:tracePt t="7997" x="6626225" y="2100263"/>
          <p14:tracePt t="8014" x="6557963" y="2100263"/>
          <p14:tracePt t="8030" x="6507163" y="2100263"/>
          <p14:tracePt t="8048" x="6454775" y="2100263"/>
          <p14:tracePt t="8064" x="6411913" y="2100263"/>
          <p14:tracePt t="8080" x="6369050" y="2100263"/>
          <p14:tracePt t="8097" x="6326188" y="2100263"/>
          <p14:tracePt t="8115" x="6275388" y="2100263"/>
          <p14:tracePt t="8131" x="6240463" y="2100263"/>
          <p14:tracePt t="8148" x="6223000" y="2100263"/>
          <p14:tracePt t="8164" x="6215063" y="2100263"/>
          <p14:tracePt t="8181" x="6207125" y="2092325"/>
          <p14:tracePt t="8267" x="6215063" y="2092325"/>
          <p14:tracePt t="8275" x="6232525" y="2092325"/>
          <p14:tracePt t="8283" x="6257925" y="2092325"/>
          <p14:tracePt t="8298" x="6300788" y="2092325"/>
          <p14:tracePt t="8315" x="6489700" y="2117725"/>
          <p14:tracePt t="8331" x="6643688" y="2135188"/>
          <p14:tracePt t="8348" x="6807200" y="2160588"/>
          <p14:tracePt t="8364" x="6961188" y="2168525"/>
          <p14:tracePt t="8381" x="7150100" y="2185988"/>
          <p14:tracePt t="8398" x="7337425" y="2185988"/>
          <p14:tracePt t="8416" x="7543800" y="2193925"/>
          <p14:tracePt t="8431" x="7740650" y="2203450"/>
          <p14:tracePt t="8449" x="7869238" y="2203450"/>
          <p14:tracePt t="8465" x="7929563" y="2211388"/>
          <p14:tracePt t="8482" x="7972425" y="2211388"/>
          <p14:tracePt t="8498" x="7997825" y="2211388"/>
          <p14:tracePt t="8515" x="8032750" y="2220913"/>
          <p14:tracePt t="8532" x="8083550" y="2228850"/>
          <p14:tracePt t="8549" x="8151813" y="2246313"/>
          <p14:tracePt t="8565" x="8204200" y="2254250"/>
          <p14:tracePt t="8582" x="8237538" y="2254250"/>
          <p14:tracePt t="8598" x="8247063" y="2254250"/>
          <p14:tracePt t="8616" x="8255000" y="2254250"/>
          <p14:tracePt t="8651" x="8255000" y="2263775"/>
          <p14:tracePt t="8675" x="8237538" y="2263775"/>
          <p14:tracePt t="8683" x="8212138" y="2263775"/>
          <p14:tracePt t="8699" x="8101013" y="2263775"/>
          <p14:tracePt t="8716" x="7947025" y="2263775"/>
          <p14:tracePt t="8732" x="7750175" y="2263775"/>
          <p14:tracePt t="8749" x="7543800" y="2263775"/>
          <p14:tracePt t="8765" x="7329488" y="2263775"/>
          <p14:tracePt t="8782" x="7107238" y="2263775"/>
          <p14:tracePt t="8799" x="6918325" y="2263775"/>
          <p14:tracePt t="8816" x="6764338" y="2263775"/>
          <p14:tracePt t="8832" x="6626225" y="2263775"/>
          <p14:tracePt t="8849" x="6497638" y="2263775"/>
          <p14:tracePt t="8866" x="6411913" y="2263775"/>
          <p14:tracePt t="8883" x="6351588" y="2263775"/>
          <p14:tracePt t="8899" x="6335713" y="2263775"/>
          <p14:tracePt t="8916" x="6326188" y="2263775"/>
          <p14:tracePt t="8963" x="6326188" y="2254250"/>
          <p14:tracePt t="8971" x="6326188" y="2246313"/>
          <p14:tracePt t="8987" x="6335713" y="2246313"/>
          <p14:tracePt t="9003" x="6343650" y="2246313"/>
          <p14:tracePt t="9017" x="6351588" y="2246313"/>
          <p14:tracePt t="9032" x="6378575" y="2246313"/>
          <p14:tracePt t="9050" x="6411913" y="2246313"/>
          <p14:tracePt t="9067" x="6507163" y="2279650"/>
          <p14:tracePt t="9084" x="6608763" y="2332038"/>
          <p14:tracePt t="9099" x="6694488" y="2400300"/>
          <p14:tracePt t="9116" x="6737350" y="2451100"/>
          <p14:tracePt t="9133" x="6764338" y="2493963"/>
          <p14:tracePt t="9150" x="6789738" y="2520950"/>
          <p14:tracePt t="9166" x="6807200" y="2563813"/>
          <p14:tracePt t="9183" x="6823075" y="2597150"/>
          <p14:tracePt t="9199" x="6858000" y="2649538"/>
          <p14:tracePt t="9217" x="6900863" y="2708275"/>
          <p14:tracePt t="9233" x="6961188" y="2778125"/>
          <p14:tracePt t="9251" x="7004050" y="2854325"/>
          <p14:tracePt t="9267" x="7004050" y="2889250"/>
          <p14:tracePt t="9284" x="7004050" y="2932113"/>
          <p14:tracePt t="9300" x="7004050" y="2982913"/>
          <p14:tracePt t="9316" x="7004050" y="3017838"/>
          <p14:tracePt t="9333" x="7029450" y="3043238"/>
          <p14:tracePt t="9351" x="7037388" y="3060700"/>
          <p14:tracePt t="9367" x="7054850" y="3060700"/>
          <p14:tracePt t="9384" x="7064375" y="3068638"/>
          <p14:tracePt t="9400" x="7072313" y="3068638"/>
          <p14:tracePt t="9433" x="7072313" y="3078163"/>
          <p14:tracePt t="9459" x="7054850" y="3086100"/>
          <p14:tracePt t="9467" x="7029450" y="3086100"/>
          <p14:tracePt t="9484" x="6918325" y="3094038"/>
          <p14:tracePt t="9500" x="6780213" y="3121025"/>
          <p14:tracePt t="9517" x="6592888" y="3154363"/>
          <p14:tracePt t="9534" x="6378575" y="3189288"/>
          <p14:tracePt t="9551" x="6154738" y="3232150"/>
          <p14:tracePt t="9567" x="5949950" y="3257550"/>
          <p14:tracePt t="9584" x="5778500" y="3282950"/>
          <p14:tracePt t="9600" x="5675313" y="3292475"/>
          <p14:tracePt t="9618" x="5632450" y="3300413"/>
          <p14:tracePt t="9634" x="5607050" y="3308350"/>
          <p14:tracePt t="9651" x="5597525" y="3317875"/>
          <p14:tracePt t="9667" x="5597525" y="3325813"/>
          <p14:tracePt t="9685" x="5589588" y="3335338"/>
          <p14:tracePt t="9835" x="5589588" y="3325813"/>
          <p14:tracePt t="9843" x="5614988" y="3308350"/>
          <p14:tracePt t="9851" x="5622925" y="3300413"/>
          <p14:tracePt t="9868" x="5683250" y="3265488"/>
          <p14:tracePt t="9885" x="5735638" y="3214688"/>
          <p14:tracePt t="9901" x="5803900" y="3136900"/>
          <p14:tracePt t="9919" x="5864225" y="3035300"/>
          <p14:tracePt t="9934" x="5922963" y="2922588"/>
          <p14:tracePt t="9951" x="5983288" y="2786063"/>
          <p14:tracePt t="9968" x="6051550" y="2622550"/>
          <p14:tracePt t="9986" x="6103938" y="2443163"/>
          <p14:tracePt t="10001" x="6137275" y="2279650"/>
          <p14:tracePt t="10003" x="6146800" y="2220913"/>
          <p14:tracePt t="10019" x="6146800" y="2117725"/>
          <p14:tracePt t="10035" x="6146800" y="2065338"/>
          <p14:tracePt t="10052" x="6154738" y="2032000"/>
          <p14:tracePt t="10068" x="6164263" y="1997075"/>
          <p14:tracePt t="10085" x="6180138" y="1979613"/>
          <p14:tracePt t="10102" x="6197600" y="1963738"/>
          <p14:tracePt t="10147" x="6197600" y="1954213"/>
          <p14:tracePt t="10163" x="6207125" y="1954213"/>
          <p14:tracePt t="10179" x="6207125" y="1946275"/>
          <p14:tracePt t="10187" x="6215063" y="1946275"/>
          <p14:tracePt t="10202" x="6215063" y="1936750"/>
          <p14:tracePt t="10219" x="6223000" y="1920875"/>
          <p14:tracePt t="10235" x="6232525" y="1911350"/>
          <p14:tracePt t="10253" x="6249988" y="1893888"/>
          <p14:tracePt t="10269" x="6257925" y="1885950"/>
          <p14:tracePt t="10286" x="6275388" y="1885950"/>
          <p14:tracePt t="10302" x="6283325" y="1885950"/>
          <p14:tracePt t="10320" x="6300788" y="1885950"/>
          <p14:tracePt t="10335" x="6335713" y="1893888"/>
          <p14:tracePt t="10352" x="6403975" y="1928813"/>
          <p14:tracePt t="10369" x="6480175" y="1963738"/>
          <p14:tracePt t="10387" x="6557963" y="1997075"/>
          <p14:tracePt t="10403" x="6583363" y="2006600"/>
          <p14:tracePt t="10420" x="6592888" y="2006600"/>
          <p14:tracePt t="10467" x="6575425" y="2006600"/>
          <p14:tracePt t="10475" x="6540500" y="2006600"/>
          <p14:tracePt t="10486" x="6472238" y="2006600"/>
          <p14:tracePt t="10503" x="6257925" y="1989138"/>
          <p14:tracePt t="10520" x="5957888" y="1954213"/>
          <p14:tracePt t="10536" x="5622925" y="1893888"/>
          <p14:tracePt t="10553" x="5332413" y="1843088"/>
          <p14:tracePt t="10569" x="5100638" y="1800225"/>
          <p14:tracePt t="10588" x="4818063" y="1731963"/>
          <p14:tracePt t="10603" x="4697413" y="1679575"/>
          <p14:tracePt t="10620" x="4611688" y="1636713"/>
          <p14:tracePt t="10636" x="4578350" y="1603375"/>
          <p14:tracePt t="10654" x="4560888" y="1577975"/>
          <p14:tracePt t="10670" x="4551363" y="1550988"/>
          <p14:tracePt t="10686" x="4551363" y="1543050"/>
          <p14:tracePt t="10703" x="4551363" y="1535113"/>
          <p14:tracePt t="10720" x="4560888" y="1535113"/>
          <p14:tracePt t="10736" x="4568825" y="1525588"/>
          <p14:tracePt t="10753" x="4578350" y="1525588"/>
          <p14:tracePt t="10770" x="4603750" y="1525588"/>
          <p14:tracePt t="10787" x="4672013" y="1543050"/>
          <p14:tracePt t="10803" x="4714875" y="1577975"/>
          <p14:tracePt t="10820" x="4775200" y="1628775"/>
          <p14:tracePt t="10836" x="4860925" y="1714500"/>
          <p14:tracePt t="10854" x="4946650" y="1808163"/>
          <p14:tracePt t="10870" x="5040313" y="1885950"/>
          <p14:tracePt t="10887" x="5126038" y="1946275"/>
          <p14:tracePt t="10903" x="5168900" y="1979613"/>
          <p14:tracePt t="10921" x="5203825" y="2006600"/>
          <p14:tracePt t="10937" x="5211763" y="2006600"/>
          <p14:tracePt t="11123" x="5211763" y="2014538"/>
          <p14:tracePt t="11131" x="5221288" y="2022475"/>
          <p14:tracePt t="11180" x="5221288" y="2032000"/>
          <p14:tracePt t="11203" x="5221288" y="2039938"/>
          <p14:tracePt t="11220" x="5221288" y="2057400"/>
          <p14:tracePt t="11227" x="5221288" y="2065338"/>
          <p14:tracePt t="11238" x="5221288" y="2074863"/>
          <p14:tracePt t="11254" x="5221288" y="2082800"/>
          <p14:tracePt t="11272" x="5221288" y="2100263"/>
          <p14:tracePt t="11287" x="5221288" y="2108200"/>
          <p14:tracePt t="11305" x="5221288" y="2117725"/>
          <p14:tracePt t="11321" x="5221288" y="2125663"/>
          <p14:tracePt t="11338" x="5229225" y="2135188"/>
          <p14:tracePt t="11355" x="5229225" y="2143125"/>
          <p14:tracePt t="11371" x="5229225" y="2151063"/>
          <p14:tracePt t="11405" x="5229225" y="2160588"/>
          <p14:tracePt t="11421" x="5237163" y="2160588"/>
          <p14:tracePt t="11438" x="5246688" y="2178050"/>
          <p14:tracePt t="11455" x="5246688" y="2185988"/>
          <p14:tracePt t="11473" x="5246688" y="2203450"/>
          <p14:tracePt t="11488" x="5254625" y="2246313"/>
          <p14:tracePt t="11505" x="5264150" y="2289175"/>
          <p14:tracePt t="11522" x="5280025" y="2322513"/>
          <p14:tracePt t="11539" x="5289550" y="2365375"/>
          <p14:tracePt t="11555" x="5289550" y="2392363"/>
          <p14:tracePt t="11572" x="5289550" y="2408238"/>
          <p14:tracePt t="11588" x="5289550" y="2417763"/>
          <p14:tracePt t="11606" x="5289550" y="2425700"/>
          <p14:tracePt t="11859" x="5280025" y="2425700"/>
          <p14:tracePt t="11891" x="5272088" y="2408238"/>
          <p14:tracePt t="11899" x="5264150" y="2400300"/>
          <p14:tracePt t="11907" x="5254625" y="2392363"/>
          <p14:tracePt t="11922" x="5246688" y="2365375"/>
          <p14:tracePt t="11940" x="5211763" y="2306638"/>
          <p14:tracePt t="11956" x="5194300" y="2263775"/>
          <p14:tracePt t="11973" x="5168900" y="2211388"/>
          <p14:tracePt t="11989" x="5135563" y="2108200"/>
          <p14:tracePt t="12007" x="5092700" y="1997075"/>
          <p14:tracePt t="12023" x="5065713" y="1911350"/>
          <p14:tracePt t="12040" x="5040313" y="1860550"/>
          <p14:tracePt t="12056" x="5022850" y="1808163"/>
          <p14:tracePt t="12074" x="5022850" y="1765300"/>
          <p14:tracePt t="12089" x="5022850" y="1739900"/>
          <p14:tracePt t="12106" x="5006975" y="1697038"/>
          <p14:tracePt t="12123" x="4946650" y="1636713"/>
          <p14:tracePt t="12141" x="4921250" y="1603375"/>
          <p14:tracePt t="12156" x="4886325" y="1568450"/>
          <p14:tracePt t="12173" x="4860925" y="1535113"/>
          <p14:tracePt t="12190" x="4851400" y="1525588"/>
          <p14:tracePt t="12276" x="4860925" y="1525588"/>
          <p14:tracePt t="12283" x="4878388" y="1535113"/>
          <p14:tracePt t="12292" x="4921250" y="1550988"/>
          <p14:tracePt t="12307" x="4964113" y="1568450"/>
          <p14:tracePt t="12323" x="5151438" y="1636713"/>
          <p14:tracePt t="12340" x="5297488" y="1697038"/>
          <p14:tracePt t="12358" x="5468938" y="1757363"/>
          <p14:tracePt t="12373" x="5649913" y="1792288"/>
          <p14:tracePt t="12390" x="5821363" y="1825625"/>
          <p14:tracePt t="12407" x="5975350" y="1843088"/>
          <p14:tracePt t="12424" x="6129338" y="1868488"/>
          <p14:tracePt t="12440" x="6326188" y="1893888"/>
          <p14:tracePt t="12457" x="6523038" y="1920875"/>
          <p14:tracePt t="12474" x="6643688" y="1928813"/>
          <p14:tracePt t="12491" x="6721475" y="1946275"/>
          <p14:tracePt t="12507" x="6746875" y="1963738"/>
          <p14:tracePt t="12524" x="6764338" y="1963738"/>
          <p14:tracePt t="12541" x="6772275" y="1979613"/>
          <p14:tracePt t="12558" x="6789738" y="1989138"/>
          <p14:tracePt t="12574" x="6797675" y="2006600"/>
          <p14:tracePt t="12590" x="6797675" y="2014538"/>
          <p14:tracePt t="12607" x="6807200" y="2022475"/>
          <p14:tracePt t="12641" x="6807200" y="2039938"/>
          <p14:tracePt t="12657" x="6807200" y="2049463"/>
          <p14:tracePt t="12674" x="6807200" y="2057400"/>
          <p14:tracePt t="12692" x="6832600" y="2100263"/>
          <p14:tracePt t="12708" x="6850063" y="2143125"/>
          <p14:tracePt t="12724" x="6883400" y="2228850"/>
          <p14:tracePt t="12741" x="6935788" y="2374900"/>
          <p14:tracePt t="12759" x="6994525" y="2528888"/>
          <p14:tracePt t="12774" x="7046913" y="2692400"/>
          <p14:tracePt t="12791" x="7107238" y="2854325"/>
          <p14:tracePt t="12808" x="7158038" y="2982913"/>
          <p14:tracePt t="12825" x="7200900" y="3103563"/>
          <p14:tracePt t="12841" x="7243763" y="3214688"/>
          <p14:tracePt t="12858" x="7286625" y="3325813"/>
          <p14:tracePt t="12874" x="7312025" y="3411538"/>
          <p14:tracePt t="12892" x="7346950" y="3540125"/>
          <p14:tracePt t="12908" x="7372350" y="3617913"/>
          <p14:tracePt t="12925" x="7389813" y="3668713"/>
          <p14:tracePt t="12941" x="7415213" y="3721100"/>
          <p14:tracePt t="12959" x="7440613" y="3754438"/>
          <p14:tracePt t="12975" x="7466013" y="3797300"/>
          <p14:tracePt t="12991" x="7493000" y="3822700"/>
          <p14:tracePt t="13008" x="7500938" y="3857625"/>
          <p14:tracePt t="13026" x="7508875" y="3875088"/>
          <p14:tracePt t="13041" x="7508875" y="3883025"/>
          <p14:tracePt t="13058" x="7508875" y="3892550"/>
          <p14:tracePt t="13075" x="7508875" y="3900488"/>
          <p14:tracePt t="13109" x="7508875" y="3908425"/>
          <p14:tracePt t="13140" x="7508875" y="3917950"/>
          <p14:tracePt t="13164" x="7508875" y="3925888"/>
          <p14:tracePt t="13236" x="7508875" y="3935413"/>
          <p14:tracePt t="13244" x="7508875" y="3943350"/>
          <p14:tracePt t="13276" x="7500938" y="3943350"/>
          <p14:tracePt t="13324" x="7493000" y="3943350"/>
          <p14:tracePt t="13332" x="7493000" y="3951288"/>
          <p14:tracePt t="13343" x="7483475" y="3951288"/>
          <p14:tracePt t="13372" x="7483475" y="3960813"/>
          <p14:tracePt t="13388" x="7475538" y="3960813"/>
          <p14:tracePt t="13396" x="7475538" y="3968750"/>
          <p14:tracePt t="13409" x="7466013" y="3968750"/>
          <p14:tracePt t="13426" x="7458075" y="3978275"/>
          <p14:tracePt t="13442" x="7450138" y="3986213"/>
          <p14:tracePt t="13460" x="7423150" y="3994150"/>
          <p14:tracePt t="13477" x="7407275" y="4003675"/>
          <p14:tracePt t="13493" x="7407275" y="4011613"/>
          <p14:tracePt t="13509" x="7397750" y="4011613"/>
          <p14:tracePt t="13527" x="7380288" y="4021138"/>
          <p14:tracePt t="13543" x="7372350" y="4021138"/>
          <p14:tracePt t="13560" x="7364413" y="4021138"/>
          <p14:tracePt t="13576" x="7346950" y="4021138"/>
          <p14:tracePt t="13594" x="7337425" y="4021138"/>
          <p14:tracePt t="13610" x="7329488" y="4021138"/>
          <p14:tracePt t="13626" x="7294563" y="4021138"/>
          <p14:tracePt t="13643" x="7269163" y="4021138"/>
          <p14:tracePt t="13660" x="7243763" y="4021138"/>
          <p14:tracePt t="13677" x="7226300" y="4021138"/>
          <p14:tracePt t="13693" x="7208838" y="4021138"/>
          <p14:tracePt t="13710" x="7200900" y="4021138"/>
          <p14:tracePt t="13727" x="7192963" y="4021138"/>
          <p14:tracePt t="13760" x="7183438" y="4021138"/>
          <p14:tracePt t="13932" x="7175500" y="4021138"/>
          <p14:tracePt t="13940" x="7175500" y="4029075"/>
          <p14:tracePt t="13948" x="7165975" y="4029075"/>
          <p14:tracePt t="13960" x="7158038" y="4029075"/>
          <p14:tracePt t="14044" x="7158038" y="4037013"/>
          <p14:tracePt t="14052" x="7150100" y="4037013"/>
          <p14:tracePt t="14061" x="7150100" y="4046538"/>
          <p14:tracePt t="14077" x="7123113" y="4046538"/>
          <p14:tracePt t="14094" x="7089775" y="4054475"/>
          <p14:tracePt t="14111" x="7054850" y="4064000"/>
          <p14:tracePt t="14128" x="7037388" y="4064000"/>
          <p14:tracePt t="14144" x="7021513" y="4064000"/>
          <p14:tracePt t="14161" x="7011988" y="4064000"/>
          <p14:tracePt t="14177" x="7004050" y="4071938"/>
          <p14:tracePt t="14195" x="6994525" y="4071938"/>
          <p14:tracePt t="14213" x="6978650" y="4071938"/>
          <p14:tracePt t="14244" x="6969125" y="4071938"/>
          <p14:tracePt t="14364" x="6986588" y="4071938"/>
          <p14:tracePt t="14372" x="6994525" y="4071938"/>
          <p14:tracePt t="14380" x="7004050" y="4064000"/>
          <p14:tracePt t="14395" x="7029450" y="4054475"/>
          <p14:tracePt t="14412" x="7107238" y="4037013"/>
          <p14:tracePt t="14428" x="7158038" y="4021138"/>
          <p14:tracePt t="14446" x="7192963" y="4003675"/>
          <p14:tracePt t="14461" x="7208838" y="3986213"/>
          <p14:tracePt t="14478" x="7218363" y="3943350"/>
          <p14:tracePt t="14495" x="7192963" y="3865563"/>
          <p14:tracePt t="14512" x="7097713" y="3763963"/>
          <p14:tracePt t="14528" x="6986588" y="3660775"/>
          <p14:tracePt t="14545" x="6875463" y="3557588"/>
          <p14:tracePt t="14562" x="6789738" y="3436938"/>
          <p14:tracePt t="14579" x="6729413" y="3325813"/>
          <p14:tracePt t="14595" x="6694488" y="3249613"/>
          <p14:tracePt t="14612" x="6686550" y="3171825"/>
          <p14:tracePt t="14629" x="6686550" y="3128963"/>
          <p14:tracePt t="14646" x="6686550" y="3086100"/>
          <p14:tracePt t="14662" x="6678613" y="3060700"/>
          <p14:tracePt t="14679" x="6669088" y="3035300"/>
          <p14:tracePt t="14696" x="6669088" y="3025775"/>
          <p14:tracePt t="14713" x="6661150" y="3017838"/>
          <p14:tracePt t="14729" x="6651625" y="3008313"/>
          <p14:tracePt t="14745" x="6635750" y="3000375"/>
          <p14:tracePt t="14762" x="6626225" y="2982913"/>
          <p14:tracePt t="14779" x="6608763" y="2965450"/>
          <p14:tracePt t="14796" x="6583363" y="2957513"/>
          <p14:tracePt t="14813" x="6565900" y="2949575"/>
          <p14:tracePt t="14829" x="6523038" y="2949575"/>
          <p14:tracePt t="14846" x="6403975" y="2949575"/>
          <p14:tracePt t="14862" x="6215063" y="2949575"/>
          <p14:tracePt t="14879" x="5965825" y="2949575"/>
          <p14:tracePt t="14896" x="5751513" y="2949575"/>
          <p14:tracePt t="14913" x="5597525" y="2922588"/>
          <p14:tracePt t="14929" x="5503863" y="2906713"/>
          <p14:tracePt t="14946" x="5461000" y="2889250"/>
          <p14:tracePt t="14962" x="5451475" y="2889250"/>
          <p14:tracePt t="14980" x="5451475" y="2879725"/>
          <p14:tracePt t="14996" x="5451475" y="2871788"/>
          <p14:tracePt t="15020" x="5461000" y="2871788"/>
          <p14:tracePt t="15052" x="5461000" y="2863850"/>
          <p14:tracePt t="15061" x="5468938" y="2863850"/>
          <p14:tracePt t="15076" x="5478463" y="2863850"/>
          <p14:tracePt t="15092" x="5486400" y="2863850"/>
          <p14:tracePt t="15109" x="5494338" y="2863850"/>
          <p14:tracePt t="15124" x="5503863" y="2854325"/>
          <p14:tracePt t="15140" x="5521325" y="2854325"/>
          <p14:tracePt t="15149" x="5529263" y="2846388"/>
          <p14:tracePt t="15163" x="5554663" y="2846388"/>
          <p14:tracePt t="15180" x="5622925" y="2828925"/>
          <p14:tracePt t="15197" x="5683250" y="2811463"/>
          <p14:tracePt t="15215" x="5743575" y="2811463"/>
          <p14:tracePt t="15230" x="5837238" y="2803525"/>
          <p14:tracePt t="15246" x="6008688" y="2794000"/>
          <p14:tracePt t="15264" x="6240463" y="2778125"/>
          <p14:tracePt t="15280" x="6507163" y="2768600"/>
          <p14:tracePt t="15297" x="6711950" y="2768600"/>
          <p14:tracePt t="15313" x="6865938" y="2760663"/>
          <p14:tracePt t="15331" x="6978650" y="2751138"/>
          <p14:tracePt t="15347" x="7064375" y="2735263"/>
          <p14:tracePt t="15363" x="7132638" y="2725738"/>
          <p14:tracePt t="15380" x="7208838" y="2717800"/>
          <p14:tracePt t="15398" x="7261225" y="2700338"/>
          <p14:tracePt t="15413" x="7312025" y="2692400"/>
          <p14:tracePt t="15430" x="7364413" y="2674938"/>
          <p14:tracePt t="15447" x="7407275" y="2665413"/>
          <p14:tracePt t="15464" x="7423150" y="2657475"/>
          <p14:tracePt t="15573" x="7415213" y="2657475"/>
          <p14:tracePt t="15580" x="7407275" y="2657475"/>
          <p14:tracePt t="15596" x="7397750" y="2657475"/>
          <p14:tracePt t="15604" x="7380288" y="2657475"/>
          <p14:tracePt t="15614" x="7364413" y="2665413"/>
          <p14:tracePt t="15631" x="7304088" y="2665413"/>
          <p14:tracePt t="15648" x="7200900" y="2674938"/>
          <p14:tracePt t="15664" x="7046913" y="2682875"/>
          <p14:tracePt t="15681" x="6858000" y="2682875"/>
          <p14:tracePt t="15698" x="6661150" y="2674938"/>
          <p14:tracePt t="15715" x="6480175" y="2640013"/>
          <p14:tracePt t="15731" x="6335713" y="2614613"/>
          <p14:tracePt t="15748" x="6215063" y="2579688"/>
          <p14:tracePt t="15764" x="6197600" y="2571750"/>
          <p14:tracePt t="15782" x="6180138" y="2554288"/>
          <p14:tracePt t="15798" x="6154738" y="2536825"/>
          <p14:tracePt t="15815" x="6137275" y="2528888"/>
          <p14:tracePt t="15831" x="6111875" y="2520950"/>
          <p14:tracePt t="15848" x="6061075" y="2511425"/>
          <p14:tracePt t="15864" x="6018213" y="2503488"/>
          <p14:tracePt t="15881" x="5975350" y="2493963"/>
          <p14:tracePt t="15898" x="5940425" y="2486025"/>
          <p14:tracePt t="15915" x="5915025" y="2486025"/>
          <p14:tracePt t="15932" x="5889625" y="2486025"/>
          <p14:tracePt t="15948" x="5872163" y="2486025"/>
          <p14:tracePt t="15965" x="5864225" y="2486025"/>
          <p14:tracePt t="15982" x="5854700" y="2486025"/>
          <p14:tracePt t="15998" x="5846763" y="2486025"/>
          <p14:tracePt t="16015" x="5837238" y="2486025"/>
          <p14:tracePt t="16032" x="5829300" y="2486025"/>
          <p14:tracePt t="16050" x="5821363" y="2486025"/>
          <p14:tracePt t="16065" x="5811838" y="2486025"/>
          <p14:tracePt t="16082" x="5803900" y="2493963"/>
          <p14:tracePt t="16173" x="5811838" y="2493963"/>
          <p14:tracePt t="16181" x="5829300" y="2493963"/>
          <p14:tracePt t="16188" x="5846763" y="2493963"/>
          <p14:tracePt t="16198" x="5880100" y="2493963"/>
          <p14:tracePt t="16215" x="5965825" y="2493963"/>
          <p14:tracePt t="16232" x="6069013" y="2493963"/>
          <p14:tracePt t="16249" x="6215063" y="2493963"/>
          <p14:tracePt t="16265" x="6351588" y="2493963"/>
          <p14:tracePt t="16282" x="6480175" y="2493963"/>
          <p14:tracePt t="16299" x="6583363" y="2493963"/>
          <p14:tracePt t="16317" x="6651625" y="2493963"/>
          <p14:tracePt t="16332" x="6686550" y="2493963"/>
          <p14:tracePt t="16349" x="6721475" y="2493963"/>
          <p14:tracePt t="16366" x="6754813" y="2493963"/>
          <p14:tracePt t="16383" x="6815138" y="2493963"/>
          <p14:tracePt t="16399" x="6865938" y="2493963"/>
          <p14:tracePt t="16416" x="6900863" y="2493963"/>
          <p14:tracePt t="16432" x="6943725" y="2493963"/>
          <p14:tracePt t="16450" x="6994525" y="2503488"/>
          <p14:tracePt t="16466" x="7029450" y="2503488"/>
          <p14:tracePt t="16483" x="7072313" y="2503488"/>
          <p14:tracePt t="16500" x="7107238" y="2511425"/>
          <p14:tracePt t="16501" x="7132638" y="2520950"/>
          <p14:tracePt t="16517" x="7158038" y="2520950"/>
          <p14:tracePt t="16533" x="7175500" y="2528888"/>
          <p14:tracePt t="16550" x="7183438" y="2528888"/>
          <p14:tracePt t="16566" x="7192963" y="2536825"/>
          <p14:tracePt t="16605" x="7192963" y="2546350"/>
          <p14:tracePt t="16620" x="7200900" y="2554288"/>
          <p14:tracePt t="16633" x="7200900" y="2563813"/>
          <p14:tracePt t="16651" x="7208838" y="2589213"/>
          <p14:tracePt t="16666" x="7235825" y="2640013"/>
          <p14:tracePt t="16683" x="7261225" y="2708275"/>
          <p14:tracePt t="16700" x="7321550" y="2846388"/>
          <p14:tracePt t="16717" x="7364413" y="2965450"/>
          <p14:tracePt t="16733" x="7397750" y="3128963"/>
          <p14:tracePt t="16750" x="7432675" y="3317875"/>
          <p14:tracePt t="16767" x="7466013" y="3506788"/>
          <p14:tracePt t="16784" x="7508875" y="3660775"/>
          <p14:tracePt t="16800" x="7551738" y="3779838"/>
          <p14:tracePt t="16817" x="7594600" y="3849688"/>
          <p14:tracePt t="16833" x="7621588" y="3892550"/>
          <p14:tracePt t="16851" x="7637463" y="3917950"/>
          <p14:tracePt t="16867" x="7646988" y="3925888"/>
          <p14:tracePt t="16883" x="7646988" y="3935413"/>
          <p14:tracePt t="16900" x="7646988" y="3943350"/>
          <p14:tracePt t="16941" x="7637463" y="3943350"/>
          <p14:tracePt t="16965" x="7629525" y="3943350"/>
          <p14:tracePt t="16981" x="7621588" y="3943350"/>
          <p14:tracePt t="16997" x="7612063" y="3943350"/>
          <p14:tracePt t="17013" x="7612063" y="3935413"/>
          <p14:tracePt t="17021" x="7604125" y="3935413"/>
          <p14:tracePt t="17037" x="7594600" y="3935413"/>
          <p14:tracePt t="17051" x="7586663" y="3935413"/>
          <p14:tracePt t="17067" x="7578725" y="3935413"/>
          <p14:tracePt t="17084" x="7551738" y="3935413"/>
          <p14:tracePt t="17101" x="7475538" y="3943350"/>
          <p14:tracePt t="17118" x="7432675" y="3951288"/>
          <p14:tracePt t="17134" x="7380288" y="3968750"/>
          <p14:tracePt t="17151" x="7337425" y="3968750"/>
          <p14:tracePt t="17168" x="7278688" y="3978275"/>
          <p14:tracePt t="17185" x="7226300" y="3978275"/>
          <p14:tracePt t="17201" x="7192963" y="3978275"/>
          <p14:tracePt t="17218" x="7140575" y="3978275"/>
          <p14:tracePt t="17234" x="7054850" y="3978275"/>
          <p14:tracePt t="17252" x="6994525" y="3978275"/>
          <p14:tracePt t="17268" x="6961188" y="3986213"/>
          <p14:tracePt t="17285" x="6900863" y="3994150"/>
          <p14:tracePt t="17301" x="6883400" y="3994150"/>
          <p14:tracePt t="17319" x="6865938" y="3994150"/>
          <p14:tracePt t="17334" x="6858000" y="3994150"/>
          <p14:tracePt t="17351" x="6832600" y="3994150"/>
          <p14:tracePt t="17368" x="6789738" y="3994150"/>
          <p14:tracePt t="17385" x="6746875" y="3986213"/>
          <p14:tracePt t="17401" x="6704013" y="3986213"/>
          <p14:tracePt t="17418" x="6661150" y="3986213"/>
          <p14:tracePt t="17435" x="6643688" y="3986213"/>
          <p14:tracePt t="17452" x="6635750" y="3986213"/>
          <p14:tracePt t="17468" x="6626225" y="3986213"/>
          <p14:tracePt t="17485" x="6618288" y="3986213"/>
          <p14:tracePt t="17502" x="6608763" y="3986213"/>
          <p14:tracePt t="17519" x="6600825" y="3986213"/>
          <p14:tracePt t="17535" x="6592888" y="3986213"/>
          <p14:tracePt t="17552" x="6565900" y="3986213"/>
          <p14:tracePt t="17569" x="6532563" y="3986213"/>
          <p14:tracePt t="17586" x="6497638" y="3986213"/>
          <p14:tracePt t="17602" x="6472238" y="3986213"/>
          <p14:tracePt t="17618" x="6454775" y="3986213"/>
          <p14:tracePt t="17635" x="6446838" y="3986213"/>
          <p14:tracePt t="17653" x="6429375" y="3986213"/>
          <p14:tracePt t="17669" x="6411913" y="3986213"/>
          <p14:tracePt t="17685" x="6394450" y="3986213"/>
          <p14:tracePt t="17703" x="6378575" y="3986213"/>
          <p14:tracePt t="17719" x="6369050" y="3986213"/>
          <p14:tracePt t="17735" x="6351588" y="3986213"/>
          <p14:tracePt t="17752" x="6343650" y="3986213"/>
          <p14:tracePt t="17769" x="6335713" y="3986213"/>
          <p14:tracePt t="17786" x="6318250" y="3986213"/>
          <p14:tracePt t="17802" x="6292850" y="3986213"/>
          <p14:tracePt t="17819" x="6275388" y="3986213"/>
          <p14:tracePt t="17836" x="6265863" y="3986213"/>
          <p14:tracePt t="17854" x="6249988" y="3986213"/>
          <p14:tracePt t="18045" x="6240463" y="3986213"/>
          <p14:tracePt t="18069" x="6232525" y="3986213"/>
          <p14:tracePt t="18077" x="6223000" y="3986213"/>
          <p14:tracePt t="18086" x="6207125" y="3994150"/>
          <p14:tracePt t="18103" x="6164263" y="3994150"/>
          <p14:tracePt t="18120" x="6111875" y="3994150"/>
          <p14:tracePt t="18137" x="6061075" y="3994150"/>
          <p14:tracePt t="18153" x="6008688" y="3994150"/>
          <p14:tracePt t="18170" x="5965825" y="3994150"/>
          <p14:tracePt t="18187" x="5915025" y="3994150"/>
          <p14:tracePt t="18203" x="5854700" y="3994150"/>
          <p14:tracePt t="18220" x="5821363" y="3994150"/>
          <p14:tracePt t="18237" x="5751513" y="3994150"/>
          <p14:tracePt t="18254" x="5708650" y="3994150"/>
          <p14:tracePt t="18270" x="5675313" y="3994150"/>
          <p14:tracePt t="18287" x="5632450" y="3994150"/>
          <p14:tracePt t="18303" x="5622925" y="3994150"/>
          <p14:tracePt t="18321" x="5607050" y="3994150"/>
          <p14:tracePt t="18337" x="5597525" y="3994150"/>
          <p14:tracePt t="18354" x="5580063" y="4003675"/>
          <p14:tracePt t="18370" x="5554663" y="4003675"/>
          <p14:tracePt t="18388" x="5529263" y="4011613"/>
          <p14:tracePt t="18404" x="5503863" y="4021138"/>
          <p14:tracePt t="18420" x="5486400" y="4021138"/>
          <p14:tracePt t="18437" x="5478463" y="4021138"/>
          <p14:tracePt t="18454" x="5461000" y="4029075"/>
          <p14:tracePt t="18487" x="5451475" y="4029075"/>
          <p14:tracePt t="18509" x="5443538" y="4029075"/>
          <p14:tracePt t="18533" x="5435600" y="4029075"/>
          <p14:tracePt t="18557" x="5426075" y="4029075"/>
          <p14:tracePt t="18565" x="5418138" y="4029075"/>
          <p14:tracePt t="18581" x="5408613" y="4029075"/>
          <p14:tracePt t="18597" x="5400675" y="4029075"/>
          <p14:tracePt t="18613" x="5392738" y="4029075"/>
          <p14:tracePt t="18621" x="5383213" y="4029075"/>
          <p14:tracePt t="18638" x="5375275" y="4029075"/>
          <p14:tracePt t="18655" x="5357813" y="4029075"/>
          <p14:tracePt t="18671" x="5340350" y="4029075"/>
          <p14:tracePt t="18688" x="5332413" y="4029075"/>
          <p14:tracePt t="18705" x="5314950" y="4029075"/>
          <p14:tracePt t="18722" x="5307013" y="4029075"/>
          <p14:tracePt t="18754" x="5297488" y="4029075"/>
          <p14:tracePt t="18909" x="5307013" y="4029075"/>
          <p14:tracePt t="18917" x="5314950" y="4029075"/>
          <p14:tracePt t="18933" x="5332413" y="4029075"/>
          <p14:tracePt t="18941" x="5340350" y="4029075"/>
          <p14:tracePt t="18955" x="5365750" y="4029075"/>
          <p14:tracePt t="18972" x="5400675" y="4029075"/>
          <p14:tracePt t="18989" x="5478463" y="4021138"/>
          <p14:tracePt t="19005" x="5546725" y="4021138"/>
          <p14:tracePt t="19022" x="5675313" y="4021138"/>
          <p14:tracePt t="19039" x="5854700" y="4021138"/>
          <p14:tracePt t="19056" x="6061075" y="4021138"/>
          <p14:tracePt t="19072" x="6283325" y="4021138"/>
          <p14:tracePt t="19089" x="6489700" y="4021138"/>
          <p14:tracePt t="19106" x="6694488" y="4021138"/>
          <p14:tracePt t="19123" x="6900863" y="4021138"/>
          <p14:tracePt t="19139" x="7089775" y="4021138"/>
          <p14:tracePt t="19155" x="7278688" y="4029075"/>
          <p14:tracePt t="19172" x="7458075" y="4029075"/>
          <p14:tracePt t="19189" x="7664450" y="4037013"/>
          <p14:tracePt t="19205" x="7793038" y="4054475"/>
          <p14:tracePt t="19223" x="7886700" y="4064000"/>
          <p14:tracePt t="19239" x="7954963" y="4064000"/>
          <p14:tracePt t="19256" x="7989888" y="4064000"/>
          <p14:tracePt t="19272" x="8007350" y="4064000"/>
          <p14:tracePt t="19289" x="8015288" y="4071938"/>
          <p14:tracePt t="19306" x="8015288" y="4079875"/>
          <p14:tracePt t="19323" x="8023225" y="4079875"/>
          <p14:tracePt t="19339" x="8023225" y="4089400"/>
          <p14:tracePt t="19356" x="8032750" y="4097338"/>
          <p14:tracePt t="19372" x="8032750" y="4114800"/>
          <p14:tracePt t="19390" x="8040688" y="4149725"/>
          <p14:tracePt t="19406" x="8040688" y="4165600"/>
          <p14:tracePt t="19423" x="8040688" y="4192588"/>
          <p14:tracePt t="19439" x="8040688" y="4208463"/>
          <p14:tracePt t="19457" x="8040688" y="4217988"/>
          <p14:tracePt t="19473" x="8023225" y="4235450"/>
          <p14:tracePt t="19489" x="7980363" y="4243388"/>
          <p14:tracePt t="19506" x="7904163" y="4260850"/>
          <p14:tracePt t="19523" x="7818438" y="4268788"/>
          <p14:tracePt t="19539" x="7715250" y="4278313"/>
          <p14:tracePt t="19556" x="7586663" y="4278313"/>
          <p14:tracePt t="19573" x="7397750" y="4278313"/>
          <p14:tracePt t="19590" x="7286625" y="4278313"/>
          <p14:tracePt t="19607" x="7226300" y="4286250"/>
          <p14:tracePt t="19623" x="7192963" y="4286250"/>
          <p14:tracePt t="19640" x="7158038" y="4294188"/>
          <p14:tracePt t="19657" x="7115175" y="4294188"/>
          <p14:tracePt t="19673" x="7080250" y="4294188"/>
          <p14:tracePt t="19690" x="7046913" y="4294188"/>
          <p14:tracePt t="19707" x="7011988" y="4294188"/>
          <p14:tracePt t="19725" x="6961188" y="4294188"/>
          <p14:tracePt t="19740" x="6951663" y="4294188"/>
          <p14:tracePt t="19757" x="6908800" y="4286250"/>
          <p14:tracePt t="19774" x="6892925" y="4286250"/>
          <p14:tracePt t="19791" x="6865938" y="4286250"/>
          <p14:tracePt t="19807" x="6850063" y="4286250"/>
          <p14:tracePt t="19824" x="6823075" y="4286250"/>
          <p14:tracePt t="19840" x="6797675" y="4286250"/>
          <p14:tracePt t="19857" x="6772275" y="4278313"/>
          <p14:tracePt t="19874" x="6754813" y="4278313"/>
          <p14:tracePt t="19890" x="6746875" y="4278313"/>
          <p14:tracePt t="20038" x="6746875" y="4268788"/>
          <p14:tracePt t="20173" x="6754813" y="4268788"/>
          <p14:tracePt t="20254" x="6764338" y="4268788"/>
          <p14:tracePt t="20269" x="6772275" y="4268788"/>
          <p14:tracePt t="20294" x="6780213" y="4268788"/>
          <p14:tracePt t="20310" x="6789738" y="4268788"/>
          <p14:tracePt t="20326" x="6797675" y="4268788"/>
          <p14:tracePt t="20350" x="6807200" y="4268788"/>
          <p14:tracePt t="20366" x="6815138" y="4278313"/>
          <p14:tracePt t="20382" x="6832600" y="4278313"/>
          <p14:tracePt t="20389" x="6832600" y="4294188"/>
          <p14:tracePt t="20398" x="6850063" y="4294188"/>
          <p14:tracePt t="20409" x="6858000" y="4303713"/>
          <p14:tracePt t="20425" x="6883400" y="4321175"/>
          <p14:tracePt t="20442" x="6908800" y="4346575"/>
          <p14:tracePt t="20458" x="6935788" y="4364038"/>
          <p14:tracePt t="20476" x="6961188" y="4379913"/>
          <p14:tracePt t="20492" x="6986588" y="4397375"/>
          <p14:tracePt t="20508" x="7011988" y="4414838"/>
          <p14:tracePt t="20510" x="7029450" y="4422775"/>
          <p14:tracePt t="20525" x="7064375" y="4449763"/>
          <p14:tracePt t="20543" x="7115175" y="4492625"/>
          <p14:tracePt t="20558" x="7165975" y="4535488"/>
          <p14:tracePt t="20575" x="7208838" y="4560888"/>
          <p14:tracePt t="20592" x="7251700" y="4586288"/>
          <p14:tracePt t="20609" x="7294563" y="4603750"/>
          <p14:tracePt t="20625" x="7321550" y="4611688"/>
          <p14:tracePt t="20642" x="7346950" y="4629150"/>
          <p14:tracePt t="20659" x="7372350" y="4646613"/>
          <p14:tracePt t="20676" x="7380288" y="4646613"/>
          <p14:tracePt t="20692" x="7407275" y="4664075"/>
          <p14:tracePt t="20709" x="7450138" y="4679950"/>
          <p14:tracePt t="20726" x="7466013" y="4697413"/>
          <p14:tracePt t="20743" x="7475538" y="4706938"/>
          <p14:tracePt t="20759" x="7483475" y="4706938"/>
          <p14:tracePt t="20775" x="7493000" y="4714875"/>
          <p14:tracePt t="20792" x="7493000" y="4722813"/>
          <p14:tracePt t="20810" x="7500938" y="4722813"/>
          <p14:tracePt t="20942" x="7500938" y="4732338"/>
          <p14:tracePt t="20982" x="7493000" y="4732338"/>
          <p14:tracePt t="20998" x="7475538" y="4732338"/>
          <p14:tracePt t="21006" x="7466013" y="4732338"/>
          <p14:tracePt t="21014" x="7458075" y="4732338"/>
          <p14:tracePt t="21026" x="7450138" y="4732338"/>
          <p14:tracePt t="21043" x="7432675" y="4732338"/>
          <p14:tracePt t="21060" x="7415213" y="4732338"/>
          <p14:tracePt t="21077" x="7389813" y="4732338"/>
          <p14:tracePt t="21093" x="7372350" y="4732338"/>
          <p14:tracePt t="21093" x="7364413" y="4732338"/>
          <p14:tracePt t="21110" x="7337425" y="4732338"/>
          <p14:tracePt t="21127" x="7312025" y="4732338"/>
          <p14:tracePt t="21144" x="7304088" y="4732338"/>
          <p14:tracePt t="21160" x="7294563" y="4732338"/>
          <p14:tracePt t="21176" x="7286625" y="4732338"/>
          <p14:tracePt t="21193" x="7278688" y="4732338"/>
          <p14:tracePt t="21227" x="7269163" y="4732338"/>
          <p14:tracePt t="21243" x="7261225" y="4722813"/>
          <p14:tracePt t="21277" x="7243763" y="4722813"/>
          <p14:tracePt t="21294" x="7243763" y="4714875"/>
          <p14:tracePt t="21327" x="7235825" y="4714875"/>
          <p14:tracePt t="21350" x="7226300" y="4714875"/>
          <p14:tracePt t="21406" x="7218363" y="4714875"/>
          <p14:tracePt t="21646" x="7208838" y="4714875"/>
          <p14:tracePt t="21662" x="7200900" y="4714875"/>
          <p14:tracePt t="21678" x="7192963" y="4714875"/>
          <p14:tracePt t="21686" x="7175500" y="4714875"/>
          <p14:tracePt t="21695" x="7158038" y="4714875"/>
          <p14:tracePt t="21711" x="7123113" y="4714875"/>
          <p14:tracePt t="21728" x="7080250" y="4714875"/>
          <p14:tracePt t="21745" x="7029450" y="4722813"/>
          <p14:tracePt t="21761" x="7004050" y="4732338"/>
          <p14:tracePt t="21778" x="6986588" y="4732338"/>
          <p14:tracePt t="21795" x="6961188" y="4732338"/>
          <p14:tracePt t="21811" x="6926263" y="4740275"/>
          <p14:tracePt t="21828" x="6858000" y="4757738"/>
          <p14:tracePt t="21845" x="6807200" y="4765675"/>
          <p14:tracePt t="21862" x="6754813" y="4783138"/>
          <p14:tracePt t="21878" x="6737350" y="4792663"/>
          <p14:tracePt t="21895" x="6721475" y="4792663"/>
          <p14:tracePt t="21911" x="6704013" y="4792663"/>
          <p14:tracePt t="21929" x="6694488" y="4792663"/>
          <p14:tracePt t="21945" x="6678613" y="4792663"/>
          <p14:tracePt t="21961" x="6661150" y="4792663"/>
          <p14:tracePt t="21979" x="6651625" y="4792663"/>
          <p14:tracePt t="21996" x="6643688" y="4792663"/>
          <p14:tracePt t="22012" x="6626225" y="4783138"/>
          <p14:tracePt t="22045" x="6618288" y="4783138"/>
          <p14:tracePt t="22063" x="6608763" y="4775200"/>
          <p14:tracePt t="22127" x="6608763" y="4765675"/>
          <p14:tracePt t="22158" x="6608763" y="4757738"/>
          <p14:tracePt t="22198" x="6618288" y="4757738"/>
          <p14:tracePt t="22326" x="6618288" y="4749800"/>
          <p14:tracePt t="22366" x="6608763" y="4749800"/>
          <p14:tracePt t="22382" x="6600825" y="4749800"/>
          <p14:tracePt t="22398" x="6592888" y="4749800"/>
          <p14:tracePt t="22406" x="6575425" y="4749800"/>
          <p14:tracePt t="22414" x="6550025" y="4749800"/>
          <p14:tracePt t="22429" x="6532563" y="4749800"/>
          <p14:tracePt t="22446" x="6480175" y="4749800"/>
          <p14:tracePt t="22463" x="6437313" y="4749800"/>
          <p14:tracePt t="22480" x="6411913" y="4749800"/>
          <p14:tracePt t="22496" x="6386513" y="4749800"/>
          <p14:tracePt t="22513" x="6343650" y="4749800"/>
          <p14:tracePt t="22530" x="6308725" y="4749800"/>
          <p14:tracePt t="22547" x="6275388" y="4749800"/>
          <p14:tracePt t="22563" x="6232525" y="4749800"/>
          <p14:tracePt t="22579" x="6197600" y="4749800"/>
          <p14:tracePt t="22596" x="6180138" y="4749800"/>
          <p14:tracePt t="22614" x="6164263" y="4749800"/>
          <p14:tracePt t="22630" x="6154738" y="4757738"/>
          <p14:tracePt t="22647" x="6129338" y="4757738"/>
          <p14:tracePt t="22664" x="6111875" y="4765675"/>
          <p14:tracePt t="22680" x="6086475" y="4765675"/>
          <p14:tracePt t="22697" x="6069013" y="4765675"/>
          <p14:tracePt t="22714" x="6051550" y="4765675"/>
          <p14:tracePt t="22730" x="6035675" y="4765675"/>
          <p14:tracePt t="22748" x="6008688" y="4765675"/>
          <p14:tracePt t="22763" x="5975350" y="4765675"/>
          <p14:tracePt t="22780" x="5940425" y="4765675"/>
          <p14:tracePt t="22797" x="5889625" y="4765675"/>
          <p14:tracePt t="22814" x="5811838" y="4765675"/>
          <p14:tracePt t="22830" x="5761038" y="4765675"/>
          <p14:tracePt t="22847" x="5726113" y="4765675"/>
          <p14:tracePt t="22863" x="5700713" y="4765675"/>
          <p14:tracePt t="22881" x="5692775" y="4765675"/>
          <p14:tracePt t="22897" x="5675313" y="4765675"/>
          <p14:tracePt t="22914" x="5657850" y="4765675"/>
          <p14:tracePt t="22931" x="5649913" y="4765675"/>
          <p14:tracePt t="22948" x="5640388" y="4765675"/>
          <p14:tracePt t="22964" x="5622925" y="4765675"/>
          <p14:tracePt t="22980" x="5607050" y="4765675"/>
          <p14:tracePt t="22997" x="5589588" y="4765675"/>
          <p14:tracePt t="22999" x="5572125" y="4765675"/>
          <p14:tracePt t="23015" x="5537200" y="4765675"/>
          <p14:tracePt t="23031" x="5494338" y="4765675"/>
          <p14:tracePt t="23048" x="5451475" y="4765675"/>
          <p14:tracePt t="23064" x="5418138" y="4765675"/>
          <p14:tracePt t="23081" x="5392738" y="4765675"/>
          <p14:tracePt t="23098" x="5365750" y="4765675"/>
          <p14:tracePt t="23114" x="5340350" y="4765675"/>
          <p14:tracePt t="23131" x="5332413" y="4765675"/>
          <p14:tracePt t="23148" x="5322888" y="4765675"/>
          <p14:tracePt t="23164" x="5307013" y="4765675"/>
          <p14:tracePt t="23181" x="5297488" y="4765675"/>
          <p14:tracePt t="23198" x="5264150" y="4757738"/>
          <p14:tracePt t="23215" x="5237163" y="4749800"/>
          <p14:tracePt t="23231" x="5211763" y="4749800"/>
          <p14:tracePt t="23248" x="5194300" y="4749800"/>
          <p14:tracePt t="23264" x="5178425" y="4740275"/>
          <p14:tracePt t="23282" x="5160963" y="4740275"/>
          <p14:tracePt t="23298" x="5151438" y="4740275"/>
          <p14:tracePt t="23315" x="5143500" y="4740275"/>
          <p14:tracePt t="23331" x="5135563" y="4732338"/>
          <p14:tracePt t="23349" x="5126038" y="4722813"/>
          <p14:tracePt t="23365" x="5108575" y="4722813"/>
          <p14:tracePt t="23381" x="5083175" y="4714875"/>
          <p14:tracePt t="23398" x="5032375" y="4697413"/>
          <p14:tracePt t="23416" x="4989513" y="4679950"/>
          <p14:tracePt t="23432" x="4964113" y="4679950"/>
          <p14:tracePt t="23448" x="4946650" y="4679950"/>
          <p14:tracePt t="23465" x="4929188" y="4672013"/>
          <p14:tracePt t="23527" x="4921250" y="4672013"/>
          <p14:tracePt t="23568" x="4911725" y="4672013"/>
          <p14:tracePt t="23622" x="4903788" y="4672013"/>
          <p14:tracePt t="23991" x="4911725" y="4672013"/>
          <p14:tracePt t="24015" x="4921250" y="4672013"/>
          <p14:tracePt t="24022" x="4921250" y="4664075"/>
          <p14:tracePt t="24095" x="4929188" y="4664075"/>
          <p14:tracePt t="24127" x="4937125" y="4664075"/>
          <p14:tracePt t="24142" x="4946650" y="4664075"/>
          <p14:tracePt t="24151" x="4954588" y="4664075"/>
          <p14:tracePt t="24166" x="4964113" y="4664075"/>
          <p14:tracePt t="24175" x="4979988" y="4664075"/>
          <p14:tracePt t="24183" x="4989513" y="4664075"/>
          <p14:tracePt t="24200" x="5014913" y="4664075"/>
          <p14:tracePt t="24217" x="5057775" y="4672013"/>
          <p14:tracePt t="24233" x="5100638" y="4689475"/>
          <p14:tracePt t="24251" x="5168900" y="4689475"/>
          <p14:tracePt t="24267" x="5289550" y="4714875"/>
          <p14:tracePt t="24283" x="5451475" y="4749800"/>
          <p14:tracePt t="24300" x="5622925" y="4783138"/>
          <p14:tracePt t="24319" x="5786438" y="4835525"/>
          <p14:tracePt t="24334" x="5837238" y="4851400"/>
          <p14:tracePt t="24351" x="6061075" y="4894263"/>
          <p14:tracePt t="24367" x="6265863" y="4929188"/>
          <p14:tracePt t="24386" x="6472238" y="4964113"/>
          <p14:tracePt t="24400" x="6618288" y="4972050"/>
          <p14:tracePt t="24418" x="6721475" y="4979988"/>
          <p14:tracePt t="24434" x="6789738" y="4979988"/>
          <p14:tracePt t="24452" x="6850063" y="4979988"/>
          <p14:tracePt t="24467" x="6943725" y="4979988"/>
          <p14:tracePt t="24484" x="7080250" y="4979988"/>
          <p14:tracePt t="24501" x="7261225" y="4979988"/>
          <p14:tracePt t="24503" x="7354888" y="4979988"/>
          <p14:tracePt t="24519" x="7551738" y="4979988"/>
          <p14:tracePt t="24534" x="7629525" y="4979988"/>
          <p14:tracePt t="24552" x="7793038" y="4979988"/>
          <p14:tracePt t="24567" x="7835900" y="4979988"/>
          <p14:tracePt t="24585" x="7851775" y="4979988"/>
          <p14:tracePt t="24601" x="7878763" y="4979988"/>
          <p14:tracePt t="24618" x="7886700" y="4979988"/>
          <p14:tracePt t="24634" x="7894638" y="4979988"/>
          <p14:tracePt t="24687" x="7886700" y="4979988"/>
          <p14:tracePt t="24695" x="7878763" y="4979988"/>
          <p14:tracePt t="24711" x="7869238" y="4979988"/>
          <p14:tracePt t="24727" x="7861300" y="4979988"/>
          <p14:tracePt t="24735" x="7843838" y="4979988"/>
          <p14:tracePt t="24752" x="7818438" y="4979988"/>
          <p14:tracePt t="24768" x="7783513" y="4979988"/>
          <p14:tracePt t="24785" x="7740650" y="4979988"/>
          <p14:tracePt t="24801" x="7697788" y="4979988"/>
          <p14:tracePt t="24818" x="7646988" y="4979988"/>
          <p14:tracePt t="24834" x="7586663" y="4989513"/>
          <p14:tracePt t="24852" x="7500938" y="4997450"/>
          <p14:tracePt t="24868" x="7389813" y="4997450"/>
          <p14:tracePt t="24885" x="7269163" y="5006975"/>
          <p14:tracePt t="24901" x="7165975" y="5006975"/>
          <p14:tracePt t="24919" x="7072313" y="5006975"/>
          <p14:tracePt t="24935" x="7021513" y="5006975"/>
          <p14:tracePt t="24952" x="6986588" y="5014913"/>
          <p14:tracePt t="24968" x="6961188" y="5022850"/>
          <p14:tracePt t="24986" x="6943725" y="5022850"/>
          <p14:tracePt t="25002" x="6935788" y="5022850"/>
          <p14:tracePt t="25103" x="6926263" y="5022850"/>
          <p14:tracePt t="25135" x="6926263" y="5014913"/>
          <p14:tracePt t="25143" x="6918325" y="5014913"/>
          <p14:tracePt t="25152" x="6918325" y="4997450"/>
          <p14:tracePt t="25169" x="6900863" y="4979988"/>
          <p14:tracePt t="25186" x="6892925" y="4954588"/>
          <p14:tracePt t="25202" x="6875463" y="4929188"/>
          <p14:tracePt t="25219" x="6865938" y="4911725"/>
          <p14:tracePt t="25236" x="6858000" y="4894263"/>
          <p14:tracePt t="25253" x="6850063" y="4878388"/>
          <p14:tracePt t="25269" x="6840538" y="4868863"/>
          <p14:tracePt t="25375" x="6832600" y="4868863"/>
          <p14:tracePt t="25407" x="6832600" y="4878388"/>
          <p14:tracePt t="25415" x="6832600" y="4886325"/>
          <p14:tracePt t="25431" x="6832600" y="4894263"/>
          <p14:tracePt t="25463" x="6823075" y="4903788"/>
          <p14:tracePt t="25543" x="6815138" y="4903788"/>
          <p14:tracePt t="25567" x="6807200" y="4903788"/>
          <p14:tracePt t="25583" x="6797675" y="4903788"/>
          <p14:tracePt t="25591" x="6797675" y="4894263"/>
          <p14:tracePt t="25607" x="6789738" y="4886325"/>
          <p14:tracePt t="25620" x="6789738" y="4878388"/>
          <p14:tracePt t="25636" x="6780213" y="4868863"/>
          <p14:tracePt t="25654" x="6772275" y="4851400"/>
          <p14:tracePt t="25670" x="6754813" y="4808538"/>
          <p14:tracePt t="25687" x="6643688" y="4697413"/>
          <p14:tracePt t="25704" x="6592888" y="4629150"/>
          <p14:tracePt t="25720" x="6532563" y="4551363"/>
          <p14:tracePt t="25737" x="6454775" y="4483100"/>
          <p14:tracePt t="25754" x="6369050" y="4397375"/>
          <p14:tracePt t="25770" x="6275388" y="4303713"/>
          <p14:tracePt t="25787" x="6180138" y="4157663"/>
          <p14:tracePt t="25804" x="6086475" y="3960813"/>
          <p14:tracePt t="25821" x="6000750" y="3721100"/>
          <p14:tracePt t="25837" x="5907088" y="3436938"/>
          <p14:tracePt t="25854" x="5846763" y="3249613"/>
          <p14:tracePt t="25871" x="5761038" y="3086100"/>
          <p14:tracePt t="25888" x="5718175" y="3017838"/>
          <p14:tracePt t="25904" x="5700713" y="2965450"/>
          <p14:tracePt t="25920" x="5683250" y="2940050"/>
          <p14:tracePt t="25937" x="5683250" y="2906713"/>
          <p14:tracePt t="25954" x="5683250" y="2897188"/>
          <p14:tracePt t="25970" x="5675313" y="2897188"/>
          <p14:tracePt t="25987" x="5675313" y="2889250"/>
          <p14:tracePt t="26004" x="5665788" y="2879725"/>
          <p14:tracePt t="26021" x="5657850" y="2871788"/>
          <p14:tracePt t="26037" x="5649913" y="2863850"/>
          <p14:tracePt t="26054" x="5640388" y="2863850"/>
          <p14:tracePt t="26071" x="5640388" y="2854325"/>
          <p14:tracePt t="26088" x="5640388" y="2846388"/>
          <p14:tracePt t="26111" x="5649913" y="2846388"/>
          <p14:tracePt t="26121" x="5657850" y="2846388"/>
          <p14:tracePt t="26137" x="5692775" y="2846388"/>
          <p14:tracePt t="26155" x="5786438" y="2846388"/>
          <p14:tracePt t="26171" x="5957888" y="2846388"/>
          <p14:tracePt t="26188" x="6223000" y="2836863"/>
          <p14:tracePt t="26204" x="6643688" y="2836863"/>
          <p14:tracePt t="26222" x="7037388" y="2836863"/>
          <p14:tracePt t="26238" x="7329488" y="2836863"/>
          <p14:tracePt t="26255" x="7594600" y="2828925"/>
          <p14:tracePt t="26271" x="7689850" y="2828925"/>
          <p14:tracePt t="26289" x="7723188" y="2828925"/>
          <p14:tracePt t="26304" x="7732713" y="2820988"/>
          <p14:tracePt t="26431" x="7723188" y="2820988"/>
          <p14:tracePt t="26447" x="7715250" y="2820988"/>
          <p14:tracePt t="26463" x="7707313" y="2820988"/>
          <p14:tracePt t="26471" x="7680325" y="2820988"/>
          <p14:tracePt t="26479" x="7654925" y="2820988"/>
          <p14:tracePt t="26488" x="7621588" y="2828925"/>
          <p14:tracePt t="26506" x="7475538" y="2846388"/>
          <p14:tracePt t="26522" x="7312025" y="2871788"/>
          <p14:tracePt t="26538" x="7150100" y="2879725"/>
          <p14:tracePt t="26555" x="6978650" y="2889250"/>
          <p14:tracePt t="26572" x="6764338" y="2889250"/>
          <p14:tracePt t="26589" x="6515100" y="2889250"/>
          <p14:tracePt t="26605" x="6232525" y="2889250"/>
          <p14:tracePt t="26622" x="5922963" y="2889250"/>
          <p14:tracePt t="26639" x="5632450" y="2889250"/>
          <p14:tracePt t="26656" x="5546725" y="2889250"/>
          <p14:tracePt t="26672" x="5503863" y="2889250"/>
          <p14:tracePt t="26689" x="5494338" y="2889250"/>
          <p14:tracePt t="26707" x="5486400" y="2889250"/>
          <p14:tracePt t="26767" x="5494338" y="2889250"/>
          <p14:tracePt t="26783" x="5503863" y="2889250"/>
          <p14:tracePt t="26791" x="5511800" y="2889250"/>
          <p14:tracePt t="26799" x="5521325" y="2889250"/>
          <p14:tracePt t="26808" x="5537200" y="2889250"/>
          <p14:tracePt t="26822" x="5564188" y="2889250"/>
          <p14:tracePt t="26839" x="5708650" y="2889250"/>
          <p14:tracePt t="26857" x="5864225" y="2889250"/>
          <p14:tracePt t="26873" x="6094413" y="2889250"/>
          <p14:tracePt t="26889" x="6343650" y="2889250"/>
          <p14:tracePt t="26906" x="6608763" y="2879725"/>
          <p14:tracePt t="26923" x="6858000" y="2846388"/>
          <p14:tracePt t="26939" x="7054850" y="2820988"/>
          <p14:tracePt t="26956" x="7192963" y="2803525"/>
          <p14:tracePt t="26973" x="7261225" y="2803525"/>
          <p14:tracePt t="26990" x="7304088" y="2794000"/>
          <p14:tracePt t="27006" x="7321550" y="2794000"/>
          <p14:tracePt t="27008" x="7329488" y="2786063"/>
          <p14:tracePt t="27023" x="7354888" y="2778125"/>
          <p14:tracePt t="27040" x="7407275" y="2768600"/>
          <p14:tracePt t="27057" x="7450138" y="2760663"/>
          <p14:tracePt t="27073" x="7475538" y="2751138"/>
          <p14:tracePt t="27090" x="7500938" y="2751138"/>
          <p14:tracePt t="27106" x="7508875" y="2743200"/>
          <p14:tracePt t="27124" x="7518400" y="2743200"/>
          <p14:tracePt t="27159" x="7500938" y="2743200"/>
          <p14:tracePt t="27173" x="7475538" y="2743200"/>
          <p14:tracePt t="27191" x="7389813" y="2743200"/>
          <p14:tracePt t="27207" x="7132638" y="2735263"/>
          <p14:tracePt t="27223" x="6943725" y="2735263"/>
          <p14:tracePt t="27240" x="6711950" y="2725738"/>
          <p14:tracePt t="27257" x="6489700" y="2725738"/>
          <p14:tracePt t="27273" x="6283325" y="2725738"/>
          <p14:tracePt t="27290" x="6111875" y="2725738"/>
          <p14:tracePt t="27307" x="5965825" y="2725738"/>
          <p14:tracePt t="27324" x="5864225" y="2725738"/>
          <p14:tracePt t="27340" x="5778500" y="2725738"/>
          <p14:tracePt t="27357" x="5726113" y="2725738"/>
          <p14:tracePt t="27374" x="5692775" y="2725738"/>
          <p14:tracePt t="27391" x="5665788" y="2725738"/>
          <p14:tracePt t="27480" x="5675313" y="2717800"/>
          <p14:tracePt t="27488" x="5683250" y="2717800"/>
          <p14:tracePt t="27496" x="5692775" y="2717800"/>
          <p14:tracePt t="27507" x="5718175" y="2717800"/>
          <p14:tracePt t="27524" x="5778500" y="2717800"/>
          <p14:tracePt t="27541" x="5864225" y="2717800"/>
          <p14:tracePt t="27558" x="5992813" y="2717800"/>
          <p14:tracePt t="27574" x="6146800" y="2717800"/>
          <p14:tracePt t="27591" x="6394450" y="2717800"/>
          <p14:tracePt t="27608" x="6550025" y="2717800"/>
          <p14:tracePt t="27626" x="6694488" y="2717800"/>
          <p14:tracePt t="27641" x="6807200" y="2717800"/>
          <p14:tracePt t="27658" x="6908800" y="2717800"/>
          <p14:tracePt t="27674" x="7004050" y="2717800"/>
          <p14:tracePt t="27692" x="7054850" y="2717800"/>
          <p14:tracePt t="27708" x="7089775" y="2717800"/>
          <p14:tracePt t="27724" x="7107238" y="2717800"/>
          <p14:tracePt t="27741" x="7123113" y="2717800"/>
          <p14:tracePt t="27968" x="7115175" y="2717800"/>
          <p14:tracePt t="27984" x="7107238" y="2717800"/>
          <p14:tracePt t="27992" x="7097713" y="2717800"/>
          <p14:tracePt t="28007" x="7089775" y="2717800"/>
          <p14:tracePt t="28024" x="7072313" y="2717800"/>
          <p14:tracePt t="28032" x="7064375" y="2717800"/>
          <p14:tracePt t="28042" x="7054850" y="2717800"/>
          <p14:tracePt t="28059" x="7011988" y="2717800"/>
          <p14:tracePt t="28075" x="6926263" y="2717800"/>
          <p14:tracePt t="28092" x="6754813" y="2717800"/>
          <p14:tracePt t="28109" x="6540500" y="2717800"/>
          <p14:tracePt t="28125" x="6326188" y="2717800"/>
          <p14:tracePt t="28142" x="6180138" y="2717800"/>
          <p14:tracePt t="28159" x="6086475" y="2717800"/>
          <p14:tracePt t="28176" x="6035675" y="2717800"/>
          <p14:tracePt t="28193" x="5992813" y="2717800"/>
          <p14:tracePt t="28209" x="5965825" y="2717800"/>
          <p14:tracePt t="28226" x="5932488" y="2717800"/>
          <p14:tracePt t="28243" x="5922963" y="2717800"/>
          <p14:tracePt t="28259" x="5915025" y="2717800"/>
          <p14:tracePt t="28276" x="5897563" y="2717800"/>
          <p14:tracePt t="28292" x="5889625" y="2717800"/>
          <p14:tracePt t="28310" x="5880100" y="2725738"/>
          <p14:tracePt t="28326" x="5872163" y="2725738"/>
          <p14:tracePt t="28342" x="5864225" y="2735263"/>
          <p14:tracePt t="28360" x="5821363" y="2743200"/>
          <p14:tracePt t="28377" x="5794375" y="2743200"/>
          <p14:tracePt t="28393" x="5786438" y="2751138"/>
          <p14:tracePt t="28472" x="5794375" y="2751138"/>
          <p14:tracePt t="28480" x="5821363" y="2751138"/>
          <p14:tracePt t="28493" x="5854700" y="2751138"/>
          <p14:tracePt t="28509" x="6000750" y="2760663"/>
          <p14:tracePt t="28526" x="6197600" y="2768600"/>
          <p14:tracePt t="28544" x="6515100" y="2768600"/>
          <p14:tracePt t="28560" x="6721475" y="2768600"/>
          <p14:tracePt t="28577" x="6926263" y="2768600"/>
          <p14:tracePt t="28593" x="7097713" y="2768600"/>
          <p14:tracePt t="28610" x="7235825" y="2768600"/>
          <p14:tracePt t="28627" x="7294563" y="2768600"/>
          <p14:tracePt t="28643" x="7312025" y="2768600"/>
          <p14:tracePt t="28660" x="7321550" y="2768600"/>
          <p14:tracePt t="28856" x="7321550" y="2778125"/>
          <p14:tracePt t="28864" x="7312025" y="2778125"/>
          <p14:tracePt t="28880" x="7304088" y="2778125"/>
          <p14:tracePt t="28894" x="7294563" y="2778125"/>
          <p14:tracePt t="28911" x="7294563" y="2786063"/>
          <p14:tracePt t="28928" x="7278688" y="2786063"/>
          <p14:tracePt t="28944" x="7269163" y="2786063"/>
          <p14:tracePt t="28961" x="7243763" y="2794000"/>
          <p14:tracePt t="28977" x="7192963" y="2803525"/>
          <p14:tracePt t="28995" x="7150100" y="2820988"/>
          <p14:tracePt t="29011" x="7123113" y="2828925"/>
          <p14:tracePt t="29028" x="7107238" y="2836863"/>
          <p14:tracePt t="29044" x="7089775" y="2846388"/>
          <p14:tracePt t="29062" x="7080250" y="2863850"/>
          <p14:tracePt t="29077" x="7072313" y="2879725"/>
          <p14:tracePt t="29094" x="7064375" y="2889250"/>
          <p14:tracePt t="29111" x="7064375" y="2906713"/>
          <p14:tracePt t="29128" x="7064375" y="2914650"/>
          <p14:tracePt t="29145" x="7064375" y="2922588"/>
          <p14:tracePt t="29161" x="7054850" y="2932113"/>
          <p14:tracePt t="29178" x="7046913" y="2940050"/>
          <p14:tracePt t="29195" x="7037388" y="2957513"/>
          <p14:tracePt t="29211" x="7029450" y="2982913"/>
          <p14:tracePt t="29228" x="7011988" y="3000375"/>
          <p14:tracePt t="29244" x="6986588" y="3035300"/>
          <p14:tracePt t="29262" x="6969125" y="3068638"/>
          <p14:tracePt t="29278" x="6961188" y="3094038"/>
          <p14:tracePt t="29295" x="6943725" y="3128963"/>
          <p14:tracePt t="29312" x="6943725" y="3146425"/>
          <p14:tracePt t="29329" x="6943725" y="3154363"/>
          <p14:tracePt t="29361" x="6943725" y="3163888"/>
          <p14:tracePt t="29480" x="6943725" y="3171825"/>
          <p14:tracePt t="29520" x="6951663" y="3171825"/>
          <p14:tracePt t="29528" x="6961188" y="3171825"/>
          <p14:tracePt t="29544" x="6969125" y="3171825"/>
          <p14:tracePt t="29560" x="6978650" y="3171825"/>
          <p14:tracePt t="29568" x="6986588" y="3171825"/>
          <p14:tracePt t="29579" x="7004050" y="3171825"/>
          <p14:tracePt t="29595" x="7037388" y="3171825"/>
          <p14:tracePt t="29612" x="7064375" y="3171825"/>
          <p14:tracePt t="29629" x="7097713" y="3171825"/>
          <p14:tracePt t="29645" x="7123113" y="3171825"/>
          <p14:tracePt t="29662" x="7165975" y="3163888"/>
          <p14:tracePt t="29680" x="7269163" y="3163888"/>
          <p14:tracePt t="29696" x="7380288" y="3154363"/>
          <p14:tracePt t="29713" x="7475538" y="3154363"/>
          <p14:tracePt t="29729" x="7543800" y="3154363"/>
          <p14:tracePt t="29746" x="7604125" y="3154363"/>
          <p14:tracePt t="29763" x="7629525" y="3154363"/>
          <p14:tracePt t="29779" x="7646988" y="3154363"/>
          <p14:tracePt t="29824" x="7646988" y="3146425"/>
          <p14:tracePt t="29840" x="7654925" y="3146425"/>
          <p14:tracePt t="29904" x="7654925" y="3136900"/>
          <p14:tracePt t="29920" x="7664450" y="3136900"/>
          <p14:tracePt t="29928" x="7672388" y="3136900"/>
          <p14:tracePt t="29937" x="7672388" y="3128963"/>
          <p14:tracePt t="29952" x="7672388" y="3121025"/>
          <p14:tracePt t="29963" x="7672388" y="3111500"/>
          <p14:tracePt t="29980" x="7680325" y="3094038"/>
          <p14:tracePt t="29996" x="7697788" y="3051175"/>
          <p14:tracePt t="30013" x="7707313" y="2992438"/>
          <p14:tracePt t="30030" x="7715250" y="2922588"/>
          <p14:tracePt t="30047" x="7715250" y="2828925"/>
          <p14:tracePt t="30063" x="7715250" y="2708275"/>
          <p14:tracePt t="30080" x="7715250" y="2486025"/>
          <p14:tracePt t="30096" x="7750175" y="2322513"/>
          <p14:tracePt t="30114" x="7775575" y="2168525"/>
          <p14:tracePt t="30130" x="7783513" y="2006600"/>
          <p14:tracePt t="30146" x="7783513" y="1878013"/>
          <p14:tracePt t="30163" x="7783513" y="1782763"/>
          <p14:tracePt t="30180" x="7783513" y="1722438"/>
          <p14:tracePt t="30197" x="7783513" y="1671638"/>
          <p14:tracePt t="30213" x="7793038" y="1636713"/>
          <p14:tracePt t="30230" x="7793038" y="1620838"/>
          <p14:tracePt t="30248" x="7800975" y="1611313"/>
          <p14:tracePt t="30263" x="7800975" y="1603375"/>
          <p14:tracePt t="30320" x="7800975" y="1611313"/>
          <p14:tracePt t="30328" x="7800975" y="1620838"/>
          <p14:tracePt t="30336" x="7800975" y="1646238"/>
          <p14:tracePt t="30347" x="7808913" y="1689100"/>
          <p14:tracePt t="30364" x="7843838" y="1808163"/>
          <p14:tracePt t="30381" x="7878763" y="1936750"/>
          <p14:tracePt t="30398" x="7912100" y="2057400"/>
          <p14:tracePt t="30414" x="7947025" y="2160588"/>
          <p14:tracePt t="30431" x="7972425" y="2228850"/>
          <p14:tracePt t="30447" x="7972425" y="2263775"/>
          <p14:tracePt t="30465" x="7980363" y="2279650"/>
          <p14:tracePt t="30481" x="7980363" y="2297113"/>
          <p14:tracePt t="30544" x="7972425" y="2297113"/>
          <p14:tracePt t="30552" x="7964488" y="2289175"/>
          <p14:tracePt t="30564" x="7947025" y="2289175"/>
          <p14:tracePt t="30581" x="7894638" y="2254250"/>
          <p14:tracePt t="30597" x="7808913" y="2220913"/>
          <p14:tracePt t="30615" x="7697788" y="2168525"/>
          <p14:tracePt t="30631" x="7500938" y="2092325"/>
          <p14:tracePt t="30648" x="7115175" y="1946275"/>
          <p14:tracePt t="30665" x="6951663" y="1878013"/>
          <p14:tracePt t="30682" x="6850063" y="1835150"/>
          <p14:tracePt t="30698" x="6807200" y="1817688"/>
          <p14:tracePt t="30715" x="6789738" y="1808163"/>
          <p14:tracePt t="30731" x="6772275" y="1800225"/>
          <p14:tracePt t="30749" x="6764338" y="1792288"/>
          <p14:tracePt t="30781" x="6754813" y="1792288"/>
          <p14:tracePt t="30799" x="6746875" y="1792288"/>
          <p14:tracePt t="30816" x="6746875" y="1800225"/>
          <p14:tracePt t="30831" x="6737350" y="1808163"/>
          <p14:tracePt t="30848" x="6729413" y="1885950"/>
          <p14:tracePt t="30865" x="6729413" y="1936750"/>
          <p14:tracePt t="30882" x="6729413" y="1989138"/>
          <p14:tracePt t="30898" x="6729413" y="2057400"/>
          <p14:tracePt t="30915" x="6737350" y="2092325"/>
          <p14:tracePt t="30932" x="6737350" y="2117725"/>
          <p14:tracePt t="30949" x="6737350" y="2135188"/>
          <p14:tracePt t="30965" x="6686550" y="2160588"/>
          <p14:tracePt t="30982" x="6618288" y="2160588"/>
          <p14:tracePt t="30998" x="6480175" y="2160588"/>
          <p14:tracePt t="31000" x="6394450" y="2160588"/>
          <p14:tracePt t="31016" x="6215063" y="2117725"/>
          <p14:tracePt t="31032" x="5957888" y="2032000"/>
          <p14:tracePt t="31049" x="5657850" y="1954213"/>
          <p14:tracePt t="31066" x="5408613" y="1885950"/>
          <p14:tracePt t="31083" x="5237163" y="1851025"/>
          <p14:tracePt t="31099" x="5151438" y="1835150"/>
          <p14:tracePt t="31115" x="5118100" y="1825625"/>
          <p14:tracePt t="31161" x="5108575" y="1825625"/>
          <p14:tracePt t="31185" x="5100638" y="1825625"/>
          <p14:tracePt t="31193" x="5092700" y="1825625"/>
          <p14:tracePt t="31320" x="5092700" y="1835150"/>
          <p14:tracePt t="31336" x="5100638" y="1843088"/>
          <p14:tracePt t="31352" x="5108575" y="1851025"/>
          <p14:tracePt t="31369" x="5118100" y="1851025"/>
          <p14:tracePt t="31377" x="5126038" y="1860550"/>
          <p14:tracePt t="31384" x="5135563" y="1878013"/>
          <p14:tracePt t="31400" x="5151438" y="1893888"/>
          <p14:tracePt t="31416" x="5160963" y="1911350"/>
          <p14:tracePt t="31433" x="5168900" y="1928813"/>
          <p14:tracePt t="31450" x="5168900" y="1936750"/>
          <p14:tracePt t="31467" x="5178425" y="1946275"/>
          <p14:tracePt t="31483" x="5194300" y="1971675"/>
          <p14:tracePt t="31500" x="5229225" y="2032000"/>
          <p14:tracePt t="31516" x="5289550" y="2100263"/>
          <p14:tracePt t="31534" x="5357813" y="2168525"/>
          <p14:tracePt t="31550" x="5426075" y="2220913"/>
          <p14:tracePt t="31567" x="5486400" y="2254250"/>
          <p14:tracePt t="31583" x="5529263" y="2279650"/>
          <p14:tracePt t="31601" x="5564188" y="2314575"/>
          <p14:tracePt t="31617" x="5580063" y="2322513"/>
          <p14:tracePt t="31633" x="5589588" y="2332038"/>
          <p14:tracePt t="31650" x="5597525" y="2332038"/>
          <p14:tracePt t="31667" x="5632450" y="2349500"/>
          <p14:tracePt t="31683" x="5683250" y="2382838"/>
          <p14:tracePt t="31701" x="5743575" y="2425700"/>
          <p14:tracePt t="31717" x="5778500" y="2468563"/>
          <p14:tracePt t="31734" x="5803900" y="2511425"/>
          <p14:tracePt t="31750" x="5829300" y="2554288"/>
          <p14:tracePt t="31767" x="5846763" y="2606675"/>
          <p14:tracePt t="31784" x="5864225" y="2665413"/>
          <p14:tracePt t="31801" x="5880100" y="2708275"/>
          <p14:tracePt t="31817" x="5889625" y="2725738"/>
          <p14:tracePt t="31834" x="5889625" y="2751138"/>
          <p14:tracePt t="31850" x="5889625" y="2786063"/>
          <p14:tracePt t="31868" x="5889625" y="2828925"/>
          <p14:tracePt t="31884" x="5880100" y="2871788"/>
          <p14:tracePt t="31900" x="5880100" y="2906713"/>
          <p14:tracePt t="31917" x="5872163" y="2932113"/>
          <p14:tracePt t="31935" x="5872163" y="2974975"/>
          <p14:tracePt t="31950" x="5864225" y="3000375"/>
          <p14:tracePt t="31967" x="5854700" y="3035300"/>
          <p14:tracePt t="31984" x="5846763" y="3068638"/>
          <p14:tracePt t="32001" x="5846763" y="3086100"/>
          <p14:tracePt t="32018" x="5837238" y="3111500"/>
          <p14:tracePt t="32034" x="5829300" y="3136900"/>
          <p14:tracePt t="32051" x="5811838" y="3163888"/>
          <p14:tracePt t="32068" x="5811838" y="3197225"/>
          <p14:tracePt t="32084" x="5803900" y="3222625"/>
          <p14:tracePt t="32101" x="5794375" y="3240088"/>
          <p14:tracePt t="32118" x="5794375" y="3257550"/>
          <p14:tracePt t="32135" x="5794375" y="3265488"/>
          <p14:tracePt t="32151" x="5794375" y="3275013"/>
          <p14:tracePt t="32168" x="5794375" y="3292475"/>
          <p14:tracePt t="32185" x="5794375" y="3308350"/>
          <p14:tracePt t="32202" x="5786438" y="3325813"/>
          <p14:tracePt t="32218" x="5786438" y="3335338"/>
          <p14:tracePt t="32235" x="5786438" y="3343275"/>
          <p14:tracePt t="32251" x="5778500" y="3343275"/>
          <p14:tracePt t="32269" x="5768975" y="3351213"/>
          <p14:tracePt t="32284" x="5768975" y="3368675"/>
          <p14:tracePt t="32301" x="5761038" y="3386138"/>
          <p14:tracePt t="32318" x="5743575" y="3411538"/>
          <p14:tracePt t="32335" x="5735638" y="3446463"/>
          <p14:tracePt t="32352" x="5718175" y="3463925"/>
          <p14:tracePt t="32369" x="5692775" y="3497263"/>
          <p14:tracePt t="32385" x="5675313" y="3532188"/>
          <p14:tracePt t="32402" x="5640388" y="3582988"/>
          <p14:tracePt t="32418" x="5607050" y="3635375"/>
          <p14:tracePt t="32435" x="5580063" y="3678238"/>
          <p14:tracePt t="32452" x="5572125" y="3711575"/>
          <p14:tracePt t="32469" x="5554663" y="3729038"/>
          <p14:tracePt t="32485" x="5529263" y="3771900"/>
          <p14:tracePt t="32502" x="5503863" y="3806825"/>
          <p14:tracePt t="32519" x="5468938" y="3875088"/>
          <p14:tracePt t="32536" x="5408613" y="3935413"/>
          <p14:tracePt t="32552" x="5365750" y="3994150"/>
          <p14:tracePt t="32569" x="5322888" y="4054475"/>
          <p14:tracePt t="32585" x="5272088" y="4106863"/>
          <p14:tracePt t="32603" x="5229225" y="4157663"/>
          <p14:tracePt t="32619" x="5178425" y="4200525"/>
          <p14:tracePt t="32636" x="5126038" y="4235450"/>
          <p14:tracePt t="32652" x="5092700" y="4268788"/>
          <p14:tracePt t="32669" x="5049838" y="4311650"/>
          <p14:tracePt t="32686" x="5006975" y="4346575"/>
          <p14:tracePt t="32703" x="4954588" y="4379913"/>
          <p14:tracePt t="32719" x="4886325" y="4422775"/>
          <p14:tracePt t="32736" x="4783138" y="4500563"/>
          <p14:tracePt t="32753" x="4722813" y="4543425"/>
          <p14:tracePt t="32770" x="4689475" y="4568825"/>
          <p14:tracePt t="32786" x="4646613" y="4586288"/>
          <p14:tracePt t="32803" x="4621213" y="4611688"/>
          <p14:tracePt t="32820" x="4578350" y="4621213"/>
          <p14:tracePt t="32836" x="4543425" y="4646613"/>
          <p14:tracePt t="32853" x="4500563" y="4672013"/>
          <p14:tracePt t="32870" x="4475163" y="4689475"/>
          <p14:tracePt t="32886" x="4440238" y="4706938"/>
          <p14:tracePt t="32903" x="4414838" y="4714875"/>
          <p14:tracePt t="32919" x="4389438" y="4732338"/>
          <p14:tracePt t="32937" x="4337050" y="4757738"/>
          <p14:tracePt t="32953" x="4303713" y="4775200"/>
          <p14:tracePt t="32970" x="4260850" y="4783138"/>
          <p14:tracePt t="32986" x="4208463" y="4800600"/>
          <p14:tracePt t="33003" x="4149725" y="4808538"/>
          <p14:tracePt t="33020" x="4097338" y="4808538"/>
          <p14:tracePt t="33037" x="4046538" y="4808538"/>
          <p14:tracePt t="33053" x="4003675" y="4808538"/>
          <p14:tracePt t="33070" x="3960813" y="4808538"/>
          <p14:tracePt t="33086" x="3908425" y="4808538"/>
          <p14:tracePt t="33103" x="3865563" y="4808538"/>
          <p14:tracePt t="33120" x="3840163" y="4818063"/>
          <p14:tracePt t="33138" x="3779838" y="4818063"/>
          <p14:tracePt t="33153" x="3729038" y="4826000"/>
          <p14:tracePt t="33170" x="3668713" y="4835525"/>
          <p14:tracePt t="33187" x="3617913" y="4843463"/>
          <p14:tracePt t="33204" x="3592513" y="4843463"/>
          <p14:tracePt t="33220" x="3582988" y="4851400"/>
          <p14:tracePt t="33237" x="3575050" y="4851400"/>
          <p14:tracePt t="33254" x="3565525" y="4851400"/>
          <p14:tracePt t="33271" x="3549650" y="4851400"/>
          <p14:tracePt t="33287" x="3540125" y="4851400"/>
          <p14:tracePt t="33304" x="3532188" y="4851400"/>
          <p14:tracePt t="33320" x="3514725" y="4851400"/>
          <p14:tracePt t="33338" x="3506788" y="4851400"/>
          <p14:tracePt t="33370" x="3497263" y="4851400"/>
          <p14:tracePt t="33387" x="3479800" y="4851400"/>
          <p14:tracePt t="33404" x="3454400" y="4851400"/>
          <p14:tracePt t="33420" x="3436938" y="4851400"/>
          <p14:tracePt t="33438" x="3411538" y="4851400"/>
          <p14:tracePt t="33454" x="3403600" y="4851400"/>
          <p14:tracePt t="33471" x="3394075" y="4851400"/>
          <p14:tracePt t="33487" x="3386138" y="4843463"/>
          <p14:tracePt t="33521" x="3368675" y="4843463"/>
          <p14:tracePt t="33538" x="3360738" y="4843463"/>
          <p14:tracePt t="33554" x="3351213" y="4843463"/>
          <p14:tracePt t="33571" x="3343275" y="4843463"/>
          <p14:tracePt t="33588" x="3317875" y="4835525"/>
          <p14:tracePt t="33605" x="3282950" y="4826000"/>
          <p14:tracePt t="33621" x="3240088" y="4818063"/>
          <p14:tracePt t="33638" x="3197225" y="4818063"/>
          <p14:tracePt t="33655" x="3146425" y="4808538"/>
          <p14:tracePt t="33672" x="3094038" y="4800600"/>
          <p14:tracePt t="33688" x="3068638" y="4792663"/>
          <p14:tracePt t="33705" x="3051175" y="4792663"/>
          <p14:tracePt t="33722" x="3043238" y="4792663"/>
          <p14:tracePt t="33739" x="3035300" y="4792663"/>
          <p14:tracePt t="33754" x="3025775" y="4792663"/>
          <p14:tracePt t="33771" x="3008313" y="4800600"/>
          <p14:tracePt t="33788" x="2992438" y="4800600"/>
          <p14:tracePt t="33806" x="2965450" y="4808538"/>
          <p14:tracePt t="33822" x="2949575" y="4808538"/>
          <p14:tracePt t="33839" x="2922588" y="4808538"/>
          <p14:tracePt t="33855" x="2871788" y="4808538"/>
          <p14:tracePt t="33872" x="2820988" y="4800600"/>
          <p14:tracePt t="33888" x="2768600" y="4800600"/>
          <p14:tracePt t="33905" x="2725738" y="4783138"/>
          <p14:tracePt t="33921" x="2692400" y="4775200"/>
          <p14:tracePt t="33939" x="2674938" y="4775200"/>
          <p14:tracePt t="33955" x="2657475" y="4775200"/>
          <p14:tracePt t="33972" x="2622550" y="4775200"/>
          <p14:tracePt t="33988" x="2579688" y="4775200"/>
          <p14:tracePt t="34006" x="2536825" y="4775200"/>
          <p14:tracePt t="34022" x="2511425" y="4775200"/>
          <p14:tracePt t="34039" x="2486025" y="4775200"/>
          <p14:tracePt t="34056" x="2468563" y="4775200"/>
          <p14:tracePt t="34073" x="2425700" y="4775200"/>
          <p14:tracePt t="34089" x="2392363" y="4775200"/>
          <p14:tracePt t="34106" x="2349500" y="4775200"/>
          <p14:tracePt t="34122" x="2271713" y="4783138"/>
          <p14:tracePt t="34140" x="2211388" y="4783138"/>
          <p14:tracePt t="34155" x="2160588" y="4783138"/>
          <p14:tracePt t="34172" x="2108200" y="4783138"/>
          <p14:tracePt t="34189" x="2074863" y="4783138"/>
          <p14:tracePt t="34206" x="2049463" y="4783138"/>
          <p14:tracePt t="34222" x="2006600" y="4783138"/>
          <p14:tracePt t="34239" x="1971675" y="4792663"/>
          <p14:tracePt t="34256" x="1928813" y="4792663"/>
          <p14:tracePt t="34273" x="1835150" y="4792663"/>
          <p14:tracePt t="34289" x="1765300" y="4792663"/>
          <p14:tracePt t="34306" x="1689100" y="4792663"/>
          <p14:tracePt t="34323" x="1603375" y="4775200"/>
          <p14:tracePt t="34340" x="1508125" y="4757738"/>
          <p14:tracePt t="34356" x="1422400" y="4740275"/>
          <p14:tracePt t="34373" x="1336675" y="4732338"/>
          <p14:tracePt t="34389" x="1268413" y="4732338"/>
          <p14:tracePt t="34407" x="1225550" y="4722813"/>
          <p14:tracePt t="34423" x="1208088" y="4722813"/>
          <p14:tracePt t="34439" x="1182688" y="4722813"/>
          <p14:tracePt t="34457" x="1165225" y="4722813"/>
          <p14:tracePt t="34474" x="1157288" y="4722813"/>
          <p14:tracePt t="34490" x="1149350" y="4732338"/>
          <p14:tracePt t="34507" x="1139825" y="4732338"/>
          <p14:tracePt t="34529" x="1131888" y="4732338"/>
          <p14:tracePt t="34541" x="1122363" y="4732338"/>
          <p14:tracePt t="34556" x="1122363" y="4740275"/>
          <p14:tracePt t="34573" x="1114425" y="4740275"/>
          <p14:tracePt t="34590" x="1106488" y="4740275"/>
          <p14:tracePt t="34607" x="1096963" y="4740275"/>
          <p14:tracePt t="34623" x="1089025" y="4740275"/>
          <p14:tracePt t="34640" x="1079500" y="4740275"/>
          <p14:tracePt t="34657" x="1046163" y="4757738"/>
          <p14:tracePt t="34674" x="1003300" y="4757738"/>
          <p14:tracePt t="34690" x="977900" y="4757738"/>
          <p14:tracePt t="34707" x="950913" y="4765675"/>
          <p14:tracePt t="34723" x="935038" y="4775200"/>
          <p14:tracePt t="34741" x="908050" y="4775200"/>
          <p14:tracePt t="34757" x="892175" y="4783138"/>
          <p14:tracePt t="34774" x="882650" y="4783138"/>
          <p14:tracePt t="34790" x="857250" y="4783138"/>
          <p14:tracePt t="34808" x="831850" y="4792663"/>
          <p14:tracePt t="34824" x="806450" y="4792663"/>
          <p14:tracePt t="34841" x="754063" y="4800600"/>
          <p14:tracePt t="34857" x="728663" y="4808538"/>
          <p14:tracePt t="34875" x="703263" y="4808538"/>
          <p14:tracePt t="34890" x="685800" y="4808538"/>
          <p14:tracePt t="34907" x="642938" y="4808538"/>
          <p14:tracePt t="34924" x="608013" y="4808538"/>
          <p14:tracePt t="34941" x="574675" y="4808538"/>
          <p14:tracePt t="34957" x="539750" y="4808538"/>
          <p14:tracePt t="34974" x="496888" y="4808538"/>
          <p14:tracePt t="34991" x="479425" y="4808538"/>
          <p14:tracePt t="35008" x="454025" y="4808538"/>
          <p14:tracePt t="35010" x="446088" y="4808538"/>
          <p14:tracePt t="35024" x="446088" y="4800600"/>
          <p14:tracePt t="35201" x="454025" y="4800600"/>
          <p14:tracePt t="35217" x="463550" y="4800600"/>
          <p14:tracePt t="35233" x="471488" y="4800600"/>
          <p14:tracePt t="35241" x="479425" y="4800600"/>
          <p14:tracePt t="35249" x="488950" y="4800600"/>
          <p14:tracePt t="35258" x="514350" y="4800600"/>
          <p14:tracePt t="35275" x="574675" y="4808538"/>
          <p14:tracePt t="35291" x="650875" y="4818063"/>
          <p14:tracePt t="35308" x="736600" y="4826000"/>
          <p14:tracePt t="35325" x="831850" y="4826000"/>
          <p14:tracePt t="35342" x="960438" y="4826000"/>
          <p14:tracePt t="35358" x="1071563" y="4826000"/>
          <p14:tracePt t="35375" x="1174750" y="4826000"/>
          <p14:tracePt t="35392" x="1268413" y="4826000"/>
          <p14:tracePt t="35409" x="1457325" y="4843463"/>
          <p14:tracePt t="35425" x="1585913" y="4878388"/>
          <p14:tracePt t="35442" x="1689100" y="4903788"/>
          <p14:tracePt t="35459" x="1739900" y="4929188"/>
          <p14:tracePt t="35476" x="1782763" y="4937125"/>
          <p14:tracePt t="35492" x="1843088" y="4964113"/>
          <p14:tracePt t="35508" x="1971675" y="5006975"/>
          <p14:tracePt t="35525" x="2135188" y="5032375"/>
          <p14:tracePt t="35543" x="2314575" y="5065713"/>
          <p14:tracePt t="35559" x="2503488" y="5100638"/>
          <p14:tracePt t="35576" x="2665413" y="5118100"/>
          <p14:tracePt t="35592" x="2836863" y="5143500"/>
          <p14:tracePt t="35610" x="3121025" y="5160963"/>
          <p14:tracePt t="35626" x="3317875" y="5186363"/>
          <p14:tracePt t="35642" x="3471863" y="5221288"/>
          <p14:tracePt t="35659" x="3565525" y="5229225"/>
          <p14:tracePt t="35676" x="3608388" y="5246688"/>
          <p14:tracePt t="35692" x="3617913" y="5246688"/>
          <p14:tracePt t="35710" x="3635375" y="5254625"/>
          <p14:tracePt t="35726" x="3660775" y="5254625"/>
          <p14:tracePt t="35743" x="3711575" y="5254625"/>
          <p14:tracePt t="35759" x="3806825" y="5254625"/>
          <p14:tracePt t="35776" x="3875088" y="5254625"/>
          <p14:tracePt t="35792" x="3925888" y="5254625"/>
          <p14:tracePt t="35810" x="3968750" y="5254625"/>
          <p14:tracePt t="35826" x="3978275" y="5254625"/>
          <p14:tracePt t="35843" x="3986213" y="5254625"/>
          <p14:tracePt t="35860" x="4003675" y="5254625"/>
          <p14:tracePt t="35877" x="4011613" y="5254625"/>
          <p14:tracePt t="35922" x="4011613" y="5246688"/>
          <p14:tracePt t="35946" x="4011613" y="5237163"/>
          <p14:tracePt t="35978" x="4011613" y="5229225"/>
          <p14:tracePt t="36001" x="4011613" y="5221288"/>
          <p14:tracePt t="36010" x="4011613" y="5211763"/>
          <p14:tracePt t="36018" x="4003675" y="5211763"/>
          <p14:tracePt t="36034" x="4003675" y="5203825"/>
          <p14:tracePt t="36043" x="3994150" y="5203825"/>
          <p14:tracePt t="36060" x="3994150" y="5194300"/>
          <p14:tracePt t="36077" x="3994150" y="5178425"/>
          <p14:tracePt t="36094" x="3986213" y="5168900"/>
          <p14:tracePt t="36110" x="3986213" y="5160963"/>
          <p14:tracePt t="36127" x="3978275" y="5160963"/>
          <p14:tracePt t="36143" x="3978275" y="5151438"/>
          <p14:tracePt t="36161" x="3978275" y="5143500"/>
          <p14:tracePt t="36177" x="3960813" y="5135563"/>
          <p14:tracePt t="36194" x="3951288" y="5118100"/>
          <p14:tracePt t="36210" x="3943350" y="5108575"/>
          <p14:tracePt t="36227" x="3935413" y="5092700"/>
          <p14:tracePt t="36244" x="3925888" y="5083175"/>
          <p14:tracePt t="36260" x="3925888" y="5075238"/>
          <p14:tracePt t="36410" x="3917950" y="5075238"/>
          <p14:tracePt t="36434" x="3908425" y="5075238"/>
          <p14:tracePt t="36450" x="3900488" y="5083175"/>
          <p14:tracePt t="36474" x="3892550" y="5083175"/>
          <p14:tracePt t="36490" x="3883025" y="5083175"/>
          <p14:tracePt t="36514" x="3883025" y="5092700"/>
          <p14:tracePt t="36521" x="3875088" y="5092700"/>
          <p14:tracePt t="36530" x="3865563" y="5092700"/>
          <p14:tracePt t="36546" x="3857625" y="5092700"/>
          <p14:tracePt t="36562" x="3849688" y="5100638"/>
          <p14:tracePt t="36578" x="3806825" y="5100638"/>
          <p14:tracePt t="36594" x="3746500" y="5100638"/>
          <p14:tracePt t="36611" x="3694113" y="5100638"/>
          <p14:tracePt t="36628" x="3651250" y="5100638"/>
          <p14:tracePt t="36645" x="3635375" y="5100638"/>
          <p14:tracePt t="36706" x="3651250" y="5100638"/>
          <p14:tracePt t="36722" x="3660775" y="5092700"/>
          <p14:tracePt t="36738" x="3668713" y="5092700"/>
          <p14:tracePt t="36794" x="3660775" y="5092700"/>
          <p14:tracePt t="36810" x="3651250" y="5092700"/>
          <p14:tracePt t="36818" x="3643313" y="5092700"/>
          <p14:tracePt t="36829" x="3635375" y="5092700"/>
          <p14:tracePt t="36845" x="3592513" y="5083175"/>
          <p14:tracePt t="36862" x="3506788" y="5065713"/>
          <p14:tracePt t="36878" x="3403600" y="5049838"/>
          <p14:tracePt t="36895" x="3282950" y="5022850"/>
          <p14:tracePt t="36912" x="3163888" y="5014913"/>
          <p14:tracePt t="36929" x="3068638" y="5014913"/>
          <p14:tracePt t="36946" x="2992438" y="5014913"/>
          <p14:tracePt t="36962" x="2965450" y="5014913"/>
          <p14:tracePt t="36979" x="2949575" y="5014913"/>
          <p14:tracePt t="36996" x="2932113" y="5014913"/>
          <p14:tracePt t="37012" x="2914650" y="5022850"/>
          <p14:tracePt t="37029" x="2889250" y="5022850"/>
          <p14:tracePt t="37045" x="2871788" y="5022850"/>
          <p14:tracePt t="37063" x="2854325" y="5022850"/>
          <p14:tracePt t="37079" x="2846388" y="5022850"/>
          <p14:tracePt t="37096" x="2836863" y="5022850"/>
          <p14:tracePt t="37112" x="2811463" y="5022850"/>
          <p14:tracePt t="37130" x="2768600" y="5032375"/>
          <p14:tracePt t="37146" x="2751138" y="5032375"/>
          <p14:tracePt t="37162" x="2735263" y="5032375"/>
          <p14:tracePt t="37179" x="2725738" y="5032375"/>
          <p14:tracePt t="37196" x="2717800" y="5032375"/>
          <p14:tracePt t="37690" x="2717800" y="5040313"/>
          <p14:tracePt t="38362" x="2717800" y="5049838"/>
          <p14:tracePt t="38442" x="2708275" y="5049838"/>
          <p14:tracePt t="38466" x="2700338" y="5057775"/>
          <p14:tracePt t="38474" x="2692400" y="5057775"/>
          <p14:tracePt t="38482" x="2674938" y="5075238"/>
          <p14:tracePt t="38499" x="2640013" y="5083175"/>
          <p14:tracePt t="38516" x="2606675" y="5100638"/>
          <p14:tracePt t="38532" x="2571750" y="5100638"/>
          <p14:tracePt t="38549" x="2536825" y="5108575"/>
          <p14:tracePt t="38565" x="2493963" y="5108575"/>
          <p14:tracePt t="38583" x="2468563" y="5108575"/>
          <p14:tracePt t="38599" x="2460625" y="5108575"/>
          <p14:tracePt t="38658" x="2451100" y="5108575"/>
          <p14:tracePt t="38674" x="2443163" y="5108575"/>
          <p14:tracePt t="38690" x="2435225" y="5108575"/>
          <p14:tracePt t="38698" x="2425700" y="5108575"/>
          <p14:tracePt t="38714" x="2417763" y="5108575"/>
          <p14:tracePt t="38730" x="2408238" y="5108575"/>
          <p14:tracePt t="38755" x="2400300" y="5108575"/>
          <p14:tracePt t="38762" x="2392363" y="5108575"/>
          <p14:tracePt t="38770" x="2382838" y="5108575"/>
          <p14:tracePt t="38783" x="2365375" y="5100638"/>
          <p14:tracePt t="38800" x="2314575" y="5100638"/>
          <p14:tracePt t="38816" x="2254250" y="5100638"/>
          <p14:tracePt t="38833" x="2193925" y="5100638"/>
          <p14:tracePt t="38849" x="2135188" y="5100638"/>
          <p14:tracePt t="38867" x="2049463" y="5100638"/>
          <p14:tracePt t="38883" x="2014538" y="5100638"/>
          <p14:tracePt t="38900" x="1997075" y="5100638"/>
          <p14:tracePt t="39099" x="1989138" y="5100638"/>
          <p14:tracePt t="39138" x="1989138" y="5092700"/>
          <p14:tracePt t="39155" x="1979613" y="5092700"/>
          <p14:tracePt t="39162" x="1971675" y="5092700"/>
          <p14:tracePt t="39178" x="1963738" y="5092700"/>
          <p14:tracePt t="39202" x="1954213" y="5092700"/>
          <p14:tracePt t="39210" x="1954213" y="5083175"/>
          <p14:tracePt t="39226" x="1936750" y="5083175"/>
          <p14:tracePt t="39235" x="1928813" y="5083175"/>
          <p14:tracePt t="39250" x="1878013" y="5075238"/>
          <p14:tracePt t="39267" x="1835150" y="5065713"/>
          <p14:tracePt t="39284" x="1808163" y="5065713"/>
          <p14:tracePt t="39301" x="1782763" y="5057775"/>
          <p14:tracePt t="39317" x="1774825" y="5057775"/>
          <p14:tracePt t="39378" x="1774825" y="5049838"/>
          <p14:tracePt t="39443" x="1782763" y="5049838"/>
          <p14:tracePt t="39451" x="1792288" y="5049838"/>
          <p14:tracePt t="39466" x="1800225" y="5049838"/>
          <p14:tracePt t="39474" x="1808163" y="5049838"/>
          <p14:tracePt t="39484" x="1817688" y="5049838"/>
          <p14:tracePt t="39501" x="1851025" y="5049838"/>
          <p14:tracePt t="39517" x="1893888" y="5049838"/>
          <p14:tracePt t="39535" x="1971675" y="5049838"/>
          <p14:tracePt t="39551" x="2117725" y="5049838"/>
          <p14:tracePt t="39568" x="2339975" y="5049838"/>
          <p14:tracePt t="39584" x="2563813" y="5049838"/>
          <p14:tracePt t="39602" x="2811463" y="5049838"/>
          <p14:tracePt t="39618" x="2879725" y="5049838"/>
          <p14:tracePt t="39635" x="2897188" y="5049838"/>
          <p14:tracePt t="39651" x="2906713" y="5057775"/>
          <p14:tracePt t="39669" x="2914650" y="5057775"/>
          <p14:tracePt t="39685" x="2914650" y="5065713"/>
          <p14:tracePt t="39701" x="2914650" y="5075238"/>
          <p14:tracePt t="39718" x="2906713" y="5075238"/>
          <p14:tracePt t="39735" x="2897188" y="5075238"/>
          <p14:tracePt t="39751" x="2889250" y="5075238"/>
          <p14:tracePt t="39768" x="2871788" y="5075238"/>
          <p14:tracePt t="39785" x="2863850" y="5075238"/>
          <p14:tracePt t="39802" x="2820988" y="5075238"/>
          <p14:tracePt t="39819" x="2768600" y="5075238"/>
          <p14:tracePt t="39835" x="2682875" y="5065713"/>
          <p14:tracePt t="39852" x="2563813" y="5049838"/>
          <p14:tracePt t="39869" x="2435225" y="5014913"/>
          <p14:tracePt t="39885" x="2322513" y="4979988"/>
          <p14:tracePt t="39902" x="2228850" y="4946650"/>
          <p14:tracePt t="39918" x="2151063" y="4921250"/>
          <p14:tracePt t="39936" x="2100263" y="4868863"/>
          <p14:tracePt t="39952" x="2065338" y="4835525"/>
          <p14:tracePt t="39969" x="2057400" y="4818063"/>
          <p14:tracePt t="39985" x="2039938" y="4800600"/>
          <p14:tracePt t="40003" x="2039938" y="4792663"/>
          <p14:tracePt t="40019" x="2039938" y="4783138"/>
          <p14:tracePt t="40195" x="2049463" y="4783138"/>
          <p14:tracePt t="40211" x="2057400" y="4783138"/>
          <p14:tracePt t="40219" x="2065338" y="4783138"/>
          <p14:tracePt t="40234" x="2082800" y="4783138"/>
          <p14:tracePt t="40243" x="2092325" y="4783138"/>
          <p14:tracePt t="40252" x="2108200" y="4783138"/>
          <p14:tracePt t="40270" x="2135188" y="4783138"/>
          <p14:tracePt t="40286" x="2151063" y="4783138"/>
          <p14:tracePt t="40303" x="2178050" y="4783138"/>
          <p14:tracePt t="40319" x="2220913" y="4792663"/>
          <p14:tracePt t="40337" x="2306638" y="4808538"/>
          <p14:tracePt t="40353" x="2417763" y="4843463"/>
          <p14:tracePt t="40369" x="2493963" y="4868863"/>
          <p14:tracePt t="40386" x="2546350" y="4886325"/>
          <p14:tracePt t="40404" x="2554288" y="4903788"/>
          <p14:tracePt t="40420" x="2554288" y="4911725"/>
          <p14:tracePt t="40436" x="2554288" y="4921250"/>
          <p14:tracePt t="40453" x="2563813" y="4937125"/>
          <p14:tracePt t="40470" x="2571750" y="4946650"/>
          <p14:tracePt t="40487" x="2571750" y="4964113"/>
          <p14:tracePt t="40503" x="2579688" y="4972050"/>
          <p14:tracePt t="40523" x="2589213" y="4979988"/>
          <p14:tracePt t="40539" x="2597150" y="4979988"/>
          <p14:tracePt t="40553" x="2606675" y="4979988"/>
          <p14:tracePt t="40570" x="2614613" y="4997450"/>
          <p14:tracePt t="40587" x="2674938" y="5014913"/>
          <p14:tracePt t="40604" x="2717800" y="5040313"/>
          <p14:tracePt t="40620" x="2768600" y="5057775"/>
          <p14:tracePt t="40637" x="2811463" y="5065713"/>
          <p14:tracePt t="40654" x="2846388" y="5075238"/>
          <p14:tracePt t="40671" x="2889250" y="5075238"/>
          <p14:tracePt t="40687" x="2940050" y="5075238"/>
          <p14:tracePt t="40704" x="3008313" y="5075238"/>
          <p14:tracePt t="40720" x="3078163" y="5075238"/>
          <p14:tracePt t="40738" x="3146425" y="5075238"/>
          <p14:tracePt t="40754" x="3206750" y="5075238"/>
          <p14:tracePt t="40771" x="3275013" y="5075238"/>
          <p14:tracePt t="40787" x="3308350" y="5075238"/>
          <p14:tracePt t="40805" x="3325813" y="5075238"/>
          <p14:tracePt t="40821" x="3351213" y="5075238"/>
          <p14:tracePt t="40837" x="3378200" y="5075238"/>
          <p14:tracePt t="40854" x="3394075" y="5075238"/>
          <p14:tracePt t="40871" x="3421063" y="5075238"/>
          <p14:tracePt t="40888" x="3436938" y="5075238"/>
          <p14:tracePt t="40904" x="3463925" y="5075238"/>
          <p14:tracePt t="40921" x="3489325" y="5075238"/>
          <p14:tracePt t="40938" x="3514725" y="5075238"/>
          <p14:tracePt t="40954" x="3549650" y="5075238"/>
          <p14:tracePt t="40971" x="3557588" y="5075238"/>
          <p14:tracePt t="40988" x="3575050" y="5075238"/>
          <p14:tracePt t="41123" x="3565525" y="5075238"/>
          <p14:tracePt t="41139" x="3557588" y="5075238"/>
          <p14:tracePt t="41147" x="3540125" y="5075238"/>
          <p14:tracePt t="41155" x="3532188" y="5075238"/>
          <p14:tracePt t="41171" x="3506788" y="5065713"/>
          <p14:tracePt t="41188" x="3471863" y="5065713"/>
          <p14:tracePt t="41205" x="3411538" y="5065713"/>
          <p14:tracePt t="41221" x="3317875" y="5065713"/>
          <p14:tracePt t="41238" x="3222625" y="5057775"/>
          <p14:tracePt t="41255" x="3154363" y="5057775"/>
          <p14:tracePt t="41272" x="3111500" y="5049838"/>
          <p14:tracePt t="41288" x="3094038" y="5049838"/>
          <p14:tracePt t="41403" x="3086100" y="5049838"/>
          <p14:tracePt t="41419" x="3078163" y="5049838"/>
          <p14:tracePt t="41435" x="3068638" y="5049838"/>
          <p14:tracePt t="41443" x="3060700" y="5049838"/>
          <p14:tracePt t="41455" x="3051175" y="5057775"/>
          <p14:tracePt t="41473" x="3025775" y="5057775"/>
          <p14:tracePt t="41489" x="3000375" y="5057775"/>
          <p14:tracePt t="41505" x="2965450" y="5065713"/>
          <p14:tracePt t="41507" x="2957513" y="5065713"/>
          <p14:tracePt t="41522" x="2940050" y="5065713"/>
          <p14:tracePt t="41541" x="2871788" y="5065713"/>
          <p14:tracePt t="41556" x="2803525" y="5065713"/>
          <p14:tracePt t="41573" x="2725738" y="5065713"/>
          <p14:tracePt t="41589" x="2674938" y="5065713"/>
          <p14:tracePt t="41606" x="2640013" y="5065713"/>
          <p14:tracePt t="41622" x="2622550" y="5065713"/>
          <p14:tracePt t="41656" x="2614613" y="5065713"/>
          <p14:tracePt t="41673" x="2597150" y="5065713"/>
          <p14:tracePt t="41689" x="2579688" y="5065713"/>
          <p14:tracePt t="41707" x="2528888" y="5065713"/>
          <p14:tracePt t="41723" x="2478088" y="5065713"/>
          <p14:tracePt t="41740" x="2451100" y="5065713"/>
          <p14:tracePt t="41756" x="2417763" y="5065713"/>
          <p14:tracePt t="41773" x="2374900" y="5065713"/>
          <p14:tracePt t="41789" x="2339975" y="5065713"/>
          <p14:tracePt t="41807" x="2306638" y="5065713"/>
          <p14:tracePt t="41823" x="2279650" y="5065713"/>
          <p14:tracePt t="41840" x="2263775" y="5065713"/>
          <p14:tracePt t="41857" x="2254250" y="5065713"/>
          <p14:tracePt t="42363" x="2246313" y="5065713"/>
          <p14:tracePt t="42379" x="2236788" y="5065713"/>
          <p14:tracePt t="42395" x="2228850" y="5065713"/>
          <p14:tracePt t="42403" x="2220913" y="5065713"/>
          <p14:tracePt t="42412" x="2185988" y="5065713"/>
          <p14:tracePt t="42424" x="2151063" y="5065713"/>
          <p14:tracePt t="42441" x="1997075" y="5049838"/>
          <p14:tracePt t="42458" x="1825625" y="5032375"/>
          <p14:tracePt t="42474" x="1689100" y="5032375"/>
          <p14:tracePt t="42491" x="1585913" y="5032375"/>
          <p14:tracePt t="42508" x="1550988" y="5032375"/>
          <p14:tracePt t="42524" x="1525588" y="5032375"/>
          <p14:tracePt t="42541" x="1508125" y="5032375"/>
          <p14:tracePt t="42558" x="1482725" y="5040313"/>
          <p14:tracePt t="42575" x="1465263" y="5049838"/>
          <p14:tracePt t="42608" x="1457325" y="5049838"/>
          <p14:tracePt t="42624" x="1449388" y="5049838"/>
          <p14:tracePt t="42644" x="1439863" y="5049838"/>
          <p14:tracePt t="42668" x="1431925" y="5049838"/>
          <p14:tracePt t="42675" x="1431925" y="5057775"/>
          <p14:tracePt t="42692" x="1422400" y="5057775"/>
          <p14:tracePt t="42709" x="1414463" y="5057775"/>
          <p14:tracePt t="42725" x="1406525" y="5065713"/>
          <p14:tracePt t="42803" x="1397000" y="5065713"/>
          <p14:tracePt t="42827" x="1389063" y="5065713"/>
          <p14:tracePt t="42835" x="1379538" y="5065713"/>
          <p14:tracePt t="42852" x="1371600" y="5075238"/>
          <p14:tracePt t="42867" x="1363663" y="5075238"/>
          <p14:tracePt t="42876" x="1346200" y="5075238"/>
          <p14:tracePt t="42892" x="1303338" y="5075238"/>
          <p14:tracePt t="42908" x="1250950" y="5075238"/>
          <p14:tracePt t="42925" x="1192213" y="5075238"/>
          <p14:tracePt t="42942" x="1139825" y="5075238"/>
          <p14:tracePt t="42959" x="1089025" y="5075238"/>
          <p14:tracePt t="42976" x="1063625" y="5075238"/>
          <p14:tracePt t="42992" x="1036638" y="5075238"/>
          <p14:tracePt t="43009" x="1028700" y="5075238"/>
          <p14:tracePt t="43091" x="1036638" y="5075238"/>
          <p14:tracePt t="43107" x="1046163" y="5075238"/>
          <p14:tracePt t="43124" x="1054100" y="5075238"/>
          <p14:tracePt t="43131" x="1063625" y="5075238"/>
          <p14:tracePt t="43142" x="1071563" y="5075238"/>
          <p14:tracePt t="43160" x="1096963" y="5075238"/>
          <p14:tracePt t="43176" x="1174750" y="5092700"/>
          <p14:tracePt t="43192" x="1277938" y="5100638"/>
          <p14:tracePt t="43209" x="1379538" y="5100638"/>
          <p14:tracePt t="43227" x="1517650" y="5100638"/>
          <p14:tracePt t="43243" x="1706563" y="5100638"/>
          <p14:tracePt t="43259" x="2039938" y="5100638"/>
          <p14:tracePt t="43276" x="2271713" y="5118100"/>
          <p14:tracePt t="43293" x="2443163" y="5143500"/>
          <p14:tracePt t="43309" x="2563813" y="5168900"/>
          <p14:tracePt t="43326" x="2657475" y="5186363"/>
          <p14:tracePt t="43343" x="2725738" y="5194300"/>
          <p14:tracePt t="43360" x="2794000" y="5211763"/>
          <p14:tracePt t="43376" x="2897188" y="5254625"/>
          <p14:tracePt t="43393" x="3000375" y="5297488"/>
          <p14:tracePt t="43409" x="3094038" y="5332413"/>
          <p14:tracePt t="43427" x="3189288" y="5365750"/>
          <p14:tracePt t="43443" x="3249613" y="5383213"/>
          <p14:tracePt t="43460" x="3343275" y="5400675"/>
          <p14:tracePt t="43477" x="3446463" y="5400675"/>
          <p14:tracePt t="43494" x="3557588" y="5400675"/>
          <p14:tracePt t="43510" x="3651250" y="5408613"/>
          <p14:tracePt t="43526" x="3694113" y="5426075"/>
          <p14:tracePt t="43543" x="3711575" y="5426075"/>
          <p14:tracePt t="43667" x="3703638" y="5426075"/>
          <p14:tracePt t="43675" x="3694113" y="5426075"/>
          <p14:tracePt t="43683" x="3686175" y="5426075"/>
          <p14:tracePt t="43693" x="3678238" y="5426075"/>
          <p14:tracePt t="43711" x="3651250" y="5426075"/>
          <p14:tracePt t="43727" x="3625850" y="5426075"/>
          <p14:tracePt t="43744" x="3592513" y="5426075"/>
          <p14:tracePt t="43761" x="3549650" y="5426075"/>
          <p14:tracePt t="43778" x="3471863" y="5426075"/>
          <p14:tracePt t="43794" x="3335338" y="5426075"/>
          <p14:tracePt t="43812" x="3146425" y="5426075"/>
          <p14:tracePt t="43827" x="3078163" y="5426075"/>
          <p14:tracePt t="43844" x="3043238" y="5426075"/>
          <p14:tracePt t="43860" x="3025775" y="5426075"/>
          <p14:tracePt t="43916" x="3035300" y="5426075"/>
          <p14:tracePt t="43931" x="3043238" y="5426075"/>
          <p14:tracePt t="43939" x="3043238" y="5418138"/>
          <p14:tracePt t="44043" x="3035300" y="5418138"/>
          <p14:tracePt t="44052" x="3025775" y="5418138"/>
          <p14:tracePt t="44068" x="3017838" y="5418138"/>
          <p14:tracePt t="44084" x="3008313" y="5418138"/>
          <p14:tracePt t="44101" x="2992438" y="5418138"/>
          <p14:tracePt t="44111" x="2974975" y="5418138"/>
          <p14:tracePt t="44132" x="2906713" y="5418138"/>
          <p14:tracePt t="44145" x="2871788" y="5418138"/>
          <p14:tracePt t="44161" x="2820988" y="5418138"/>
          <p14:tracePt t="44180" x="2760663" y="5418138"/>
          <p14:tracePt t="44195" x="2751138" y="5418138"/>
          <p14:tracePt t="44212" x="2735263" y="5418138"/>
          <p14:tracePt t="44268" x="2725738" y="5418138"/>
          <p14:tracePt t="44292" x="2717800" y="5418138"/>
          <p14:tracePt t="44300" x="2708275" y="5418138"/>
          <p14:tracePt t="44316" x="2700338" y="5418138"/>
          <p14:tracePt t="44332" x="2692400" y="5418138"/>
          <p14:tracePt t="44345" x="2682875" y="5418138"/>
          <p14:tracePt t="44363" x="2657475" y="5418138"/>
          <p14:tracePt t="44378" x="2632075" y="5418138"/>
          <p14:tracePt t="44395" x="2606675" y="5418138"/>
          <p14:tracePt t="44412" x="2597150" y="5418138"/>
          <p14:tracePt t="44430" x="2589213" y="5418138"/>
          <p14:tracePt t="44469" x="2579688" y="5418138"/>
          <p14:tracePt t="44479" x="2571750" y="5418138"/>
          <p14:tracePt t="44496" x="2563813" y="5418138"/>
          <p14:tracePt t="44512" x="2554288" y="5418138"/>
          <p14:tracePt t="44668" x="2546350" y="5418138"/>
          <p14:tracePt t="44684" x="2536825" y="5418138"/>
          <p14:tracePt t="44692" x="2528888" y="5418138"/>
          <p14:tracePt t="44700" x="2520950" y="5418138"/>
          <p14:tracePt t="44713" x="2511425" y="5418138"/>
          <p14:tracePt t="44729" x="2478088" y="5418138"/>
          <p14:tracePt t="44746" x="2435225" y="5418138"/>
          <p14:tracePt t="44763" x="2408238" y="5418138"/>
          <p14:tracePt t="44779" x="2392363" y="5418138"/>
          <p14:tracePt t="45148" x="2382838" y="5418138"/>
          <p14:tracePt t="45156" x="2374900" y="5418138"/>
          <p14:tracePt t="45180" x="2365375" y="5418138"/>
          <p14:tracePt t="45204" x="2357438" y="5418138"/>
          <p14:tracePt t="45220" x="2349500" y="5418138"/>
          <p14:tracePt t="45228" x="2339975" y="5418138"/>
          <p14:tracePt t="45244" x="2332038" y="5418138"/>
          <p14:tracePt t="45252" x="2322513" y="5418138"/>
          <p14:tracePt t="45264" x="2314575" y="5418138"/>
          <p14:tracePt t="45280" x="2271713" y="5418138"/>
          <p14:tracePt t="45298" x="2228850" y="5418138"/>
          <p14:tracePt t="45314" x="2203450" y="5418138"/>
          <p14:tracePt t="45331" x="2178050" y="5418138"/>
          <p14:tracePt t="45347" x="2125663" y="5418138"/>
          <p14:tracePt t="45365" x="2100263" y="5418138"/>
          <p14:tracePt t="45381" x="2082800" y="5418138"/>
          <p14:tracePt t="45420" x="2074863" y="5418138"/>
          <p14:tracePt t="45444" x="2065338" y="5418138"/>
          <p14:tracePt t="45468" x="2057400" y="5408613"/>
          <p14:tracePt t="45493" x="2049463" y="5408613"/>
          <p14:tracePt t="45516" x="2039938" y="5408613"/>
          <p14:tracePt t="45548" x="2032000" y="5408613"/>
          <p14:tracePt t="45564" x="2022475" y="5408613"/>
          <p14:tracePt t="45572" x="2022475" y="5400675"/>
          <p14:tracePt t="45581" x="2014538" y="5400675"/>
          <p14:tracePt t="45598" x="1997075" y="5400675"/>
          <p14:tracePt t="45614" x="1989138" y="5400675"/>
          <p14:tracePt t="45631" x="1979613" y="5400675"/>
          <p14:tracePt t="45648" x="1971675" y="5400675"/>
          <p14:tracePt t="46165" x="1963738" y="5400675"/>
          <p14:tracePt t="46174" x="1954213" y="5400675"/>
          <p14:tracePt t="46189" x="1946275" y="5400675"/>
          <p14:tracePt t="46199" x="1936750" y="5400675"/>
          <p14:tracePt t="46216" x="1911350" y="5400675"/>
          <p14:tracePt t="46233" x="1860550" y="5400675"/>
          <p14:tracePt t="46250" x="1800225" y="5400675"/>
          <p14:tracePt t="46266" x="1739900" y="5392738"/>
          <p14:tracePt t="46283" x="1697038" y="5392738"/>
          <p14:tracePt t="46300" x="1646238" y="5392738"/>
          <p14:tracePt t="46317" x="1636713" y="5392738"/>
          <p14:tracePt t="46333" x="1628775" y="5392738"/>
          <p14:tracePt t="46349" x="1620838" y="5392738"/>
          <p14:tracePt t="46366" x="1603375" y="5392738"/>
          <p14:tracePt t="46384" x="1593850" y="5392738"/>
          <p14:tracePt t="46399" x="1577975" y="5392738"/>
          <p14:tracePt t="46416" x="1568450" y="5392738"/>
          <p14:tracePt t="46433" x="1560513" y="5392738"/>
          <p14:tracePt t="46451" x="1543050" y="5392738"/>
          <p14:tracePt t="46467" x="1517650" y="5392738"/>
          <p14:tracePt t="46483" x="1457325" y="5392738"/>
          <p14:tracePt t="46500" x="1354138" y="5392738"/>
          <p14:tracePt t="46517" x="1303338" y="5392738"/>
          <p14:tracePt t="46533" x="1268413" y="5392738"/>
          <p14:tracePt t="46550" x="1250950" y="5392738"/>
          <p14:tracePt t="46567" x="1235075" y="5392738"/>
          <p14:tracePt t="46584" x="1225550" y="5392738"/>
          <p14:tracePt t="46600" x="1217613" y="5392738"/>
          <p14:tracePt t="46617" x="1208088" y="5392738"/>
          <p14:tracePt t="46633" x="1200150" y="5392738"/>
          <p14:tracePt t="46651" x="1192213" y="5392738"/>
          <p14:tracePt t="46667" x="1182688" y="5392738"/>
          <p14:tracePt t="46684" x="1157288" y="5392738"/>
          <p14:tracePt t="46701" x="1122363" y="5392738"/>
          <p14:tracePt t="46718" x="1106488" y="5392738"/>
          <p14:tracePt t="46734" x="1096963" y="5392738"/>
          <p14:tracePt t="46750" x="1079500" y="5392738"/>
          <p14:tracePt t="46767" x="1054100" y="5392738"/>
          <p14:tracePt t="46785" x="1036638" y="5392738"/>
          <p14:tracePt t="46800" x="1028700" y="5392738"/>
          <p14:tracePt t="46940" x="1036638" y="5392738"/>
          <p14:tracePt t="46956" x="1046163" y="5392738"/>
          <p14:tracePt t="46964" x="1054100" y="5392738"/>
          <p14:tracePt t="46972" x="1063625" y="5392738"/>
          <p14:tracePt t="46984" x="1089025" y="5392738"/>
          <p14:tracePt t="47001" x="1157288" y="5400675"/>
          <p14:tracePt t="47018" x="1250950" y="5400675"/>
          <p14:tracePt t="47034" x="1389063" y="5400675"/>
          <p14:tracePt t="47051" x="1560513" y="5400675"/>
          <p14:tracePt t="47068" x="1878013" y="5408613"/>
          <p14:tracePt t="47086" x="2125663" y="5408613"/>
          <p14:tracePt t="47101" x="2392363" y="5408613"/>
          <p14:tracePt t="47118" x="2597150" y="5426075"/>
          <p14:tracePt t="47135" x="2725738" y="5451475"/>
          <p14:tracePt t="47152" x="2786063" y="5451475"/>
          <p14:tracePt t="47168" x="2836863" y="5461000"/>
          <p14:tracePt t="47185" x="2897188" y="5461000"/>
          <p14:tracePt t="47201" x="2957513" y="5461000"/>
          <p14:tracePt t="47219" x="3000375" y="5461000"/>
          <p14:tracePt t="47235" x="3035300" y="5461000"/>
          <p14:tracePt t="47251" x="3068638" y="5468938"/>
          <p14:tracePt t="47268" x="3086100" y="5468938"/>
          <p14:tracePt t="47286" x="3094038" y="5468938"/>
          <p14:tracePt t="47302" x="3103563" y="5468938"/>
          <p14:tracePt t="47319" x="3111500" y="5478463"/>
          <p14:tracePt t="47335" x="3121025" y="5478463"/>
          <p14:tracePt t="47352" x="3136900" y="5478463"/>
          <p14:tracePt t="47368" x="3136900" y="5486400"/>
          <p14:tracePt t="47493" x="3146425" y="5494338"/>
          <p14:tracePt t="47541" x="3146425" y="5503863"/>
          <p14:tracePt t="47981" x="3146425" y="5494338"/>
          <p14:tracePt t="48157" x="3136900" y="5494338"/>
          <p14:tracePt t="48165" x="3128963" y="5486400"/>
          <p14:tracePt t="48181" x="3128963" y="5478463"/>
          <p14:tracePt t="48197" x="3128963" y="5468938"/>
          <p14:tracePt t="48205" x="3128963" y="5461000"/>
          <p14:tracePt t="48421" x="3136900" y="54689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57200"/>
            <a:ext cx="5680711" cy="2366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3043349"/>
            <a:ext cx="4552950" cy="1941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98" y="5029200"/>
            <a:ext cx="6472052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3733800"/>
            <a:ext cx="3948545" cy="762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98" y="6858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97"/>
    </mc:Choice>
    <mc:Fallback>
      <p:transition spd="slow" advTm="107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9" x="3136900" y="5478463"/>
          <p14:tracePt t="397" x="3146425" y="5478463"/>
          <p14:tracePt t="445" x="3154363" y="5478463"/>
          <p14:tracePt t="461" x="3163888" y="5478463"/>
          <p14:tracePt t="469" x="3171825" y="5478463"/>
          <p14:tracePt t="485" x="3179763" y="5468938"/>
          <p14:tracePt t="497" x="3197225" y="5461000"/>
          <p14:tracePt t="514" x="3222625" y="5435600"/>
          <p14:tracePt t="532" x="3282950" y="5408613"/>
          <p14:tracePt t="549" x="3368675" y="5357813"/>
          <p14:tracePt t="566" x="3454400" y="5322888"/>
          <p14:tracePt t="581" x="3522663" y="5289550"/>
          <p14:tracePt t="598" x="3565525" y="5280025"/>
          <p14:tracePt t="614" x="3582988" y="5264150"/>
          <p14:tracePt t="630" x="3600450" y="5254625"/>
          <p14:tracePt t="647" x="3635375" y="5221288"/>
          <p14:tracePt t="665" x="3686175" y="5178425"/>
          <p14:tracePt t="681" x="3746500" y="5118100"/>
          <p14:tracePt t="697" x="3822700" y="5022850"/>
          <p14:tracePt t="714" x="3900488" y="4921250"/>
          <p14:tracePt t="731" x="3951288" y="4843463"/>
          <p14:tracePt t="747" x="3986213" y="4783138"/>
          <p14:tracePt t="765" x="4106863" y="4603750"/>
          <p14:tracePt t="782" x="4268788" y="4406900"/>
          <p14:tracePt t="799" x="4457700" y="4192588"/>
          <p14:tracePt t="814" x="4603750" y="4029075"/>
          <p14:tracePt t="831" x="4722813" y="3883025"/>
          <p14:tracePt t="848" x="4808538" y="3754438"/>
          <p14:tracePt t="865" x="4886325" y="3625850"/>
          <p14:tracePt t="881" x="4946650" y="3479800"/>
          <p14:tracePt t="898" x="5006975" y="3308350"/>
          <p14:tracePt t="915" x="5049838" y="3146425"/>
          <p14:tracePt t="932" x="5083175" y="2974975"/>
          <p14:tracePt t="948" x="5118100" y="2811463"/>
          <p14:tracePt t="965" x="5194300" y="2589213"/>
          <p14:tracePt t="981" x="5246688" y="2425700"/>
          <p14:tracePt t="999" x="5264150" y="2254250"/>
          <p14:tracePt t="1015" x="5264150" y="2092325"/>
          <p14:tracePt t="1031" x="5264150" y="1946275"/>
          <p14:tracePt t="1048" x="5264150" y="1817688"/>
          <p14:tracePt t="1066" x="5264150" y="1689100"/>
          <p14:tracePt t="1082" x="5264150" y="1585913"/>
          <p14:tracePt t="1098" x="5264150" y="1492250"/>
          <p14:tracePt t="1115" x="5264150" y="1406525"/>
          <p14:tracePt t="1132" x="5264150" y="1293813"/>
          <p14:tracePt t="1148" x="5264150" y="1208088"/>
          <p14:tracePt t="1165" x="5264150" y="1096963"/>
          <p14:tracePt t="1182" x="5264150" y="1063625"/>
          <p14:tracePt t="1200" x="5264150" y="1036638"/>
          <p14:tracePt t="1215" x="5264150" y="1028700"/>
          <p14:tracePt t="1232" x="5264150" y="1011238"/>
          <p14:tracePt t="1249" x="5264150" y="1003300"/>
          <p14:tracePt t="1266" x="5264150" y="985838"/>
          <p14:tracePt t="1282" x="5280025" y="977900"/>
          <p14:tracePt t="1299" x="5289550" y="960438"/>
          <p14:tracePt t="1315" x="5307013" y="950913"/>
          <p14:tracePt t="1333" x="5322888" y="925513"/>
          <p14:tracePt t="1349" x="5340350" y="900113"/>
          <p14:tracePt t="1366" x="5357813" y="874713"/>
          <p14:tracePt t="1382" x="5383213" y="849313"/>
          <p14:tracePt t="1400" x="5400675" y="831850"/>
          <p14:tracePt t="1416" x="5418138" y="806450"/>
          <p14:tracePt t="1433" x="5435600" y="788988"/>
          <p14:tracePt t="1449" x="5451475" y="771525"/>
          <p14:tracePt t="1467" x="5468938" y="763588"/>
          <p14:tracePt t="1483" x="5478463" y="746125"/>
          <p14:tracePt t="1499" x="5494338" y="728663"/>
          <p14:tracePt t="1516" x="5511800" y="720725"/>
          <p14:tracePt t="1533" x="5537200" y="703263"/>
          <p14:tracePt t="1550" x="5546725" y="703263"/>
          <p14:tracePt t="1566" x="5564188" y="693738"/>
          <p14:tracePt t="1605" x="5572125" y="693738"/>
          <p14:tracePt t="1661" x="5572125" y="703263"/>
          <p14:tracePt t="1749" x="5572125" y="711200"/>
          <p14:tracePt t="1765" x="5572125" y="720725"/>
          <p14:tracePt t="1781" x="5580063" y="720725"/>
          <p14:tracePt t="1789" x="5580063" y="728663"/>
          <p14:tracePt t="1805" x="5580063" y="736600"/>
          <p14:tracePt t="1861" x="5580063" y="746125"/>
          <p14:tracePt t="1886" x="5580063" y="754063"/>
          <p14:tracePt t="1917" x="5580063" y="763588"/>
          <p14:tracePt t="1949" x="5589588" y="763588"/>
          <p14:tracePt t="1965" x="5589588" y="771525"/>
          <p14:tracePt t="1981" x="5589588" y="779463"/>
          <p14:tracePt t="1989" x="5597525" y="779463"/>
          <p14:tracePt t="2000" x="5597525" y="788988"/>
          <p14:tracePt t="2045" x="5597525" y="796925"/>
          <p14:tracePt t="2053" x="5607050" y="796925"/>
          <p14:tracePt t="2067" x="5607050" y="814388"/>
          <p14:tracePt t="2085" x="5614988" y="814388"/>
          <p14:tracePt t="2101" x="5640388" y="839788"/>
          <p14:tracePt t="2117" x="5649913" y="857250"/>
          <p14:tracePt t="2134" x="5657850" y="865188"/>
          <p14:tracePt t="2151" x="5665788" y="874713"/>
          <p14:tracePt t="2167" x="5665788" y="882650"/>
          <p14:tracePt t="2184" x="5683250" y="882650"/>
          <p14:tracePt t="2201" x="5683250" y="892175"/>
          <p14:tracePt t="2218" x="5692775" y="892175"/>
          <p14:tracePt t="2234" x="5700713" y="900113"/>
          <p14:tracePt t="2251" x="5700713" y="908050"/>
          <p14:tracePt t="2268" x="5718175" y="917575"/>
          <p14:tracePt t="2285" x="5778500" y="950913"/>
          <p14:tracePt t="2301" x="5854700" y="993775"/>
          <p14:tracePt t="2318" x="5957888" y="1054100"/>
          <p14:tracePt t="2335" x="6043613" y="1106488"/>
          <p14:tracePt t="2352" x="6086475" y="1139825"/>
          <p14:tracePt t="2368" x="6121400" y="1157288"/>
          <p14:tracePt t="2384" x="6154738" y="1192213"/>
          <p14:tracePt t="2401" x="6197600" y="1225550"/>
          <p14:tracePt t="2419" x="6232525" y="1243013"/>
          <p14:tracePt t="2435" x="6257925" y="1268413"/>
          <p14:tracePt t="2451" x="6283325" y="1293813"/>
          <p14:tracePt t="2468" x="6292850" y="1303338"/>
          <p14:tracePt t="2485" x="6308725" y="1328738"/>
          <p14:tracePt t="2518" x="6318250" y="1336675"/>
          <p14:tracePt t="2553" x="6318250" y="1346200"/>
          <p14:tracePt t="2726" x="6300788" y="1346200"/>
          <p14:tracePt t="2734" x="6283325" y="1346200"/>
          <p14:tracePt t="2742" x="6257925" y="1346200"/>
          <p14:tracePt t="2752" x="6232525" y="1346200"/>
          <p14:tracePt t="2769" x="6164263" y="1336675"/>
          <p14:tracePt t="2785" x="6086475" y="1328738"/>
          <p14:tracePt t="2803" x="6018213" y="1320800"/>
          <p14:tracePt t="2819" x="5932488" y="1320800"/>
          <p14:tracePt t="2836" x="5837238" y="1320800"/>
          <p14:tracePt t="2852" x="5778500" y="1320800"/>
          <p14:tracePt t="2855" x="5751513" y="1320800"/>
          <p14:tracePt t="2870" x="5718175" y="1320800"/>
          <p14:tracePt t="2886" x="5700713" y="1320800"/>
          <p14:tracePt t="2902" x="5683250" y="1320800"/>
          <p14:tracePt t="2919" x="5675313" y="1320800"/>
          <p14:tracePt t="2936" x="5665788" y="1320800"/>
          <p14:tracePt t="2952" x="5657850" y="1328738"/>
          <p14:tracePt t="2969" x="5649913" y="1336675"/>
          <p14:tracePt t="2986" x="5632450" y="1336675"/>
          <p14:tracePt t="3003" x="5622925" y="1336675"/>
          <p14:tracePt t="3019" x="5614988" y="1346200"/>
          <p14:tracePt t="3036" x="5597525" y="1346200"/>
          <p14:tracePt t="3053" x="5589588" y="1354138"/>
          <p14:tracePt t="3070" x="5572125" y="1363663"/>
          <p14:tracePt t="3110" x="5564188" y="1363663"/>
          <p14:tracePt t="3182" x="5554663" y="1363663"/>
          <p14:tracePt t="3214" x="5546725" y="1363663"/>
          <p14:tracePt t="3222" x="5537200" y="1363663"/>
          <p14:tracePt t="3238" x="5529263" y="1363663"/>
          <p14:tracePt t="3254" x="5521325" y="1363663"/>
          <p14:tracePt t="3270" x="5511800" y="1363663"/>
          <p14:tracePt t="3286" x="5494338" y="1363663"/>
          <p14:tracePt t="3294" x="5486400" y="1363663"/>
          <p14:tracePt t="3304" x="5468938" y="1363663"/>
          <p14:tracePt t="3320" x="5426075" y="1363663"/>
          <p14:tracePt t="3338" x="5365750" y="1371600"/>
          <p14:tracePt t="3353" x="5322888" y="1371600"/>
          <p14:tracePt t="3370" x="5307013" y="1371600"/>
          <p14:tracePt t="3558" x="5297488" y="1371600"/>
          <p14:tracePt t="3582" x="5289550" y="1371600"/>
          <p14:tracePt t="3590" x="5289550" y="1379538"/>
          <p14:tracePt t="3604" x="5272088" y="1379538"/>
          <p14:tracePt t="3621" x="5221288" y="1397000"/>
          <p14:tracePt t="3638" x="5135563" y="1414463"/>
          <p14:tracePt t="3654" x="5100638" y="1422400"/>
          <p14:tracePt t="3671" x="5092700" y="1422400"/>
          <p14:tracePt t="3958" x="5083175" y="1422400"/>
          <p14:tracePt t="3966" x="5083175" y="1431925"/>
          <p14:tracePt t="3974" x="5075238" y="1439863"/>
          <p14:tracePt t="3988" x="5049838" y="1449388"/>
          <p14:tracePt t="4005" x="4937125" y="1508125"/>
          <p14:tracePt t="4022" x="4679950" y="1611313"/>
          <p14:tracePt t="4039" x="4560888" y="1697038"/>
          <p14:tracePt t="4055" x="4475163" y="1808163"/>
          <p14:tracePt t="4072" x="4371975" y="1946275"/>
          <p14:tracePt t="4089" x="4243388" y="2117725"/>
          <p14:tracePt t="4106" x="4149725" y="2263775"/>
          <p14:tracePt t="4122" x="4071938" y="2374900"/>
          <p14:tracePt t="4138" x="4054475" y="2417763"/>
          <p14:tracePt t="4155" x="4054475" y="2425700"/>
          <p14:tracePt t="4172" x="4054475" y="2443163"/>
          <p14:tracePt t="4188" x="4054475" y="2451100"/>
          <p14:tracePt t="4205" x="4054475" y="2468563"/>
          <p14:tracePt t="4222" x="4046538" y="2478088"/>
          <p14:tracePt t="4239" x="4037013" y="2493963"/>
          <p14:tracePt t="4255" x="4029075" y="2503488"/>
          <p14:tracePt t="4272" x="4011613" y="2503488"/>
          <p14:tracePt t="4289" x="3978275" y="2511425"/>
          <p14:tracePt t="4306" x="3925888" y="2503488"/>
          <p14:tracePt t="4322" x="3857625" y="2486025"/>
          <p14:tracePt t="4339" x="3797300" y="2468563"/>
          <p14:tracePt t="4356" x="3754438" y="2460625"/>
          <p14:tracePt t="4373" x="3703638" y="2435225"/>
          <p14:tracePt t="4389" x="3660775" y="2417763"/>
          <p14:tracePt t="4406" x="3565525" y="2365375"/>
          <p14:tracePt t="4423" x="3497263" y="2332038"/>
          <p14:tracePt t="4440" x="3446463" y="2297113"/>
          <p14:tracePt t="4456" x="3411538" y="2271713"/>
          <p14:tracePt t="4472" x="3403600" y="2254250"/>
          <p14:tracePt t="4489" x="3394075" y="2236788"/>
          <p14:tracePt t="4506" x="3394075" y="2228850"/>
          <p14:tracePt t="4523" x="3394075" y="2211388"/>
          <p14:tracePt t="4558" x="3403600" y="2211388"/>
          <p14:tracePt t="4573" x="3421063" y="2211388"/>
          <p14:tracePt t="4590" x="3540125" y="2211388"/>
          <p14:tracePt t="4606" x="3668713" y="2220913"/>
          <p14:tracePt t="4623" x="3797300" y="2228850"/>
          <p14:tracePt t="4640" x="3900488" y="2236788"/>
          <p14:tracePt t="4656" x="3994150" y="2246313"/>
          <p14:tracePt t="4673" x="4046538" y="2246313"/>
          <p14:tracePt t="4690" x="4079875" y="2246313"/>
          <p14:tracePt t="4707" x="4089400" y="2246313"/>
          <p14:tracePt t="4790" x="4079875" y="2246313"/>
          <p14:tracePt t="4798" x="4071938" y="2236788"/>
          <p14:tracePt t="4807" x="4064000" y="2236788"/>
          <p14:tracePt t="4824" x="4037013" y="2228850"/>
          <p14:tracePt t="4840" x="4003675" y="2220913"/>
          <p14:tracePt t="4857" x="3986213" y="2211388"/>
          <p14:tracePt t="4875" x="3986213" y="2203450"/>
          <p14:tracePt t="4891" x="3978275" y="2203450"/>
          <p14:tracePt t="4927" x="3978275" y="2193925"/>
          <p14:tracePt t="4966" x="3978275" y="2185988"/>
          <p14:tracePt t="5014" x="3968750" y="2185988"/>
          <p14:tracePt t="5022" x="3960813" y="2185988"/>
          <p14:tracePt t="5062" x="3951288" y="2185988"/>
          <p14:tracePt t="5078" x="3943350" y="2185988"/>
          <p14:tracePt t="5094" x="3935413" y="2193925"/>
          <p14:tracePt t="5102" x="3925888" y="2193925"/>
          <p14:tracePt t="5110" x="3908425" y="2203450"/>
          <p14:tracePt t="5124" x="3865563" y="2211388"/>
          <p14:tracePt t="5141" x="3797300" y="2228850"/>
          <p14:tracePt t="5157" x="3721100" y="2236788"/>
          <p14:tracePt t="5174" x="3635375" y="2236788"/>
          <p14:tracePt t="5191" x="3582988" y="2236788"/>
          <p14:tracePt t="5208" x="3540125" y="2236788"/>
          <p14:tracePt t="5224" x="3497263" y="2220913"/>
          <p14:tracePt t="5241" x="3463925" y="2193925"/>
          <p14:tracePt t="5258" x="3446463" y="2151063"/>
          <p14:tracePt t="5275" x="3429000" y="2117725"/>
          <p14:tracePt t="5291" x="3421063" y="2082800"/>
          <p14:tracePt t="5308" x="3403600" y="2057400"/>
          <p14:tracePt t="5324" x="3403600" y="2049463"/>
          <p14:tracePt t="5342" x="3403600" y="2022475"/>
          <p14:tracePt t="5358" x="3403600" y="2014538"/>
          <p14:tracePt t="5375" x="3403600" y="1997075"/>
          <p14:tracePt t="5392" x="3429000" y="1979613"/>
          <p14:tracePt t="5409" x="3479800" y="1954213"/>
          <p14:tracePt t="5425" x="3532188" y="1936750"/>
          <p14:tracePt t="5441" x="3592513" y="1920875"/>
          <p14:tracePt t="5458" x="3651250" y="1920875"/>
          <p14:tracePt t="5475" x="3703638" y="1920875"/>
          <p14:tracePt t="5492" x="3771900" y="1920875"/>
          <p14:tracePt t="5508" x="3865563" y="1920875"/>
          <p14:tracePt t="5525" x="3968750" y="1946275"/>
          <p14:tracePt t="5542" x="4114800" y="1997075"/>
          <p14:tracePt t="5559" x="4200525" y="2039938"/>
          <p14:tracePt t="5575" x="4251325" y="2065338"/>
          <p14:tracePt t="5592" x="4286250" y="2074863"/>
          <p14:tracePt t="5609" x="4303713" y="2082800"/>
          <p14:tracePt t="5625" x="4311650" y="2100263"/>
          <p14:tracePt t="5642" x="4311650" y="2108200"/>
          <p14:tracePt t="5676" x="4321175" y="2117725"/>
          <p14:tracePt t="5692" x="4337050" y="2117725"/>
          <p14:tracePt t="5709" x="4346575" y="2117725"/>
          <p14:tracePt t="5725" x="4364038" y="2125663"/>
          <p14:tracePt t="5743" x="4379913" y="2135188"/>
          <p14:tracePt t="5759" x="4406900" y="2135188"/>
          <p14:tracePt t="5775" x="4432300" y="2135188"/>
          <p14:tracePt t="5792" x="4475163" y="2135188"/>
          <p14:tracePt t="5809" x="4518025" y="2135188"/>
          <p14:tracePt t="5826" x="4560888" y="2135188"/>
          <p14:tracePt t="5842" x="4603750" y="2143125"/>
          <p14:tracePt t="5859" x="4637088" y="2151063"/>
          <p14:tracePt t="5876" x="4654550" y="2160588"/>
          <p14:tracePt t="5892" x="4664075" y="2168525"/>
          <p14:tracePt t="5909" x="4664075" y="2178050"/>
          <p14:tracePt t="5926" x="4664075" y="2185988"/>
          <p14:tracePt t="5943" x="4672013" y="2193925"/>
          <p14:tracePt t="5959" x="4672013" y="2203450"/>
          <p14:tracePt t="5976" x="4672013" y="2211388"/>
          <p14:tracePt t="6010" x="4664075" y="2211388"/>
          <p14:tracePt t="6159" x="4654550" y="2211388"/>
          <p14:tracePt t="6167" x="4654550" y="2220913"/>
          <p14:tracePt t="6183" x="4654550" y="2228850"/>
          <p14:tracePt t="6193" x="4654550" y="2236788"/>
          <p14:tracePt t="6210" x="4637088" y="2279650"/>
          <p14:tracePt t="6227" x="4629150" y="2322513"/>
          <p14:tracePt t="6243" x="4629150" y="2357438"/>
          <p14:tracePt t="6260" x="4629150" y="2392363"/>
          <p14:tracePt t="6276" x="4629150" y="2425700"/>
          <p14:tracePt t="6294" x="4646613" y="2478088"/>
          <p14:tracePt t="6311" x="4654550" y="2520950"/>
          <p14:tracePt t="6327" x="4664075" y="2546350"/>
          <p14:tracePt t="6344" x="4664075" y="2571750"/>
          <p14:tracePt t="6361" x="4664075" y="2589213"/>
          <p14:tracePt t="6377" x="4637088" y="2614613"/>
          <p14:tracePt t="6393" x="4603750" y="2649538"/>
          <p14:tracePt t="6410" x="4535488" y="2674938"/>
          <p14:tracePt t="6428" x="4465638" y="2708275"/>
          <p14:tracePt t="6444" x="4389438" y="2743200"/>
          <p14:tracePt t="6460" x="4303713" y="2768600"/>
          <p14:tracePt t="6477" x="4225925" y="2811463"/>
          <p14:tracePt t="6495" x="4106863" y="2836863"/>
          <p14:tracePt t="6511" x="4021138" y="2854325"/>
          <p14:tracePt t="6527" x="3951288" y="2863850"/>
          <p14:tracePt t="6544" x="3892550" y="2871788"/>
          <p14:tracePt t="6562" x="3840163" y="2871788"/>
          <p14:tracePt t="6578" x="3789363" y="2871788"/>
          <p14:tracePt t="6594" x="3736975" y="2871788"/>
          <p14:tracePt t="6611" x="3668713" y="2863850"/>
          <p14:tracePt t="6628" x="3617913" y="2836863"/>
          <p14:tracePt t="6644" x="3549650" y="2811463"/>
          <p14:tracePt t="6661" x="3489325" y="2778125"/>
          <p14:tracePt t="6677" x="3446463" y="2751138"/>
          <p14:tracePt t="6695" x="3403600" y="2725738"/>
          <p14:tracePt t="6711" x="3386138" y="2708275"/>
          <p14:tracePt t="6728" x="3368675" y="2665413"/>
          <p14:tracePt t="6744" x="3368675" y="2632075"/>
          <p14:tracePt t="6761" x="3368675" y="2589213"/>
          <p14:tracePt t="6778" x="3368675" y="2546350"/>
          <p14:tracePt t="6794" x="3368675" y="2511425"/>
          <p14:tracePt t="6811" x="3368675" y="2486025"/>
          <p14:tracePt t="6829" x="3378200" y="2460625"/>
          <p14:tracePt t="6845" x="3403600" y="2435225"/>
          <p14:tracePt t="6847" x="3421063" y="2425700"/>
          <p14:tracePt t="6861" x="3436938" y="2417763"/>
          <p14:tracePt t="6878" x="3489325" y="2392363"/>
          <p14:tracePt t="6895" x="3617913" y="2365375"/>
          <p14:tracePt t="6912" x="3721100" y="2349500"/>
          <p14:tracePt t="6928" x="3832225" y="2339975"/>
          <p14:tracePt t="6945" x="3951288" y="2332038"/>
          <p14:tracePt t="6962" x="4071938" y="2332038"/>
          <p14:tracePt t="6978" x="4165600" y="2332038"/>
          <p14:tracePt t="6995" x="4243388" y="2332038"/>
          <p14:tracePt t="7011" x="4329113" y="2332038"/>
          <p14:tracePt t="7029" x="4432300" y="2332038"/>
          <p14:tracePt t="7045" x="4535488" y="2339975"/>
          <p14:tracePt t="7062" x="4654550" y="2349500"/>
          <p14:tracePt t="7078" x="4818063" y="2365375"/>
          <p14:tracePt t="7096" x="4894263" y="2374900"/>
          <p14:tracePt t="7112" x="4937125" y="2392363"/>
          <p14:tracePt t="7128" x="4964113" y="2400300"/>
          <p14:tracePt t="7145" x="4979988" y="2417763"/>
          <p14:tracePt t="7163" x="5006975" y="2435225"/>
          <p14:tracePt t="7179" x="5032375" y="2451100"/>
          <p14:tracePt t="7195" x="5049838" y="2486025"/>
          <p14:tracePt t="7212" x="5065713" y="2511425"/>
          <p14:tracePt t="7229" x="5065713" y="2528888"/>
          <p14:tracePt t="7246" x="5065713" y="2554288"/>
          <p14:tracePt t="7262" x="5065713" y="2579688"/>
          <p14:tracePt t="7279" x="5065713" y="2606675"/>
          <p14:tracePt t="7296" x="5065713" y="2632075"/>
          <p14:tracePt t="7312" x="5057775" y="2657475"/>
          <p14:tracePt t="7329" x="5032375" y="2682875"/>
          <p14:tracePt t="7346" x="4997450" y="2700338"/>
          <p14:tracePt t="7363" x="4964113" y="2725738"/>
          <p14:tracePt t="7379" x="4929188" y="2735263"/>
          <p14:tracePt t="7396" x="4894263" y="2751138"/>
          <p14:tracePt t="7412" x="4851400" y="2760663"/>
          <p14:tracePt t="7430" x="4800600" y="2768600"/>
          <p14:tracePt t="7446" x="4749800" y="2778125"/>
          <p14:tracePt t="7463" x="4672013" y="2786063"/>
          <p14:tracePt t="7479" x="4654550" y="2786063"/>
          <p14:tracePt t="7496" x="4637088" y="2786063"/>
          <p14:tracePt t="7513" x="4621213" y="2786063"/>
          <p14:tracePt t="7529" x="4603750" y="2786063"/>
          <p14:tracePt t="7546" x="4586288" y="2786063"/>
          <p14:tracePt t="7564" x="4560888" y="2786063"/>
          <p14:tracePt t="7580" x="4525963" y="2786063"/>
          <p14:tracePt t="7596" x="4500563" y="2786063"/>
          <p14:tracePt t="7613" x="4483100" y="2786063"/>
          <p14:tracePt t="7630" x="4475163" y="2786063"/>
          <p14:tracePt t="7879" x="4475163" y="2778125"/>
          <p14:tracePt t="8607" x="4475163" y="2768600"/>
          <p14:tracePt t="8815" x="4475163" y="2760663"/>
          <p14:tracePt t="8855" x="4475163" y="2751138"/>
          <p14:tracePt t="8879" x="4475163" y="2743200"/>
          <p14:tracePt t="9215" x="4483100" y="2743200"/>
          <p14:tracePt t="9246" x="4483100" y="2735263"/>
          <p14:tracePt t="10319" x="4483100" y="2725738"/>
          <p14:tracePt t="10344" x="4483100" y="2717800"/>
          <p14:tracePt t="10360" x="4483100" y="2708275"/>
          <p14:tracePt t="10367" x="4475163" y="2700338"/>
          <p14:tracePt t="10375" x="4465638" y="2692400"/>
          <p14:tracePt t="10386" x="4465638" y="2674938"/>
          <p14:tracePt t="10403" x="4449763" y="2640013"/>
          <p14:tracePt t="10419" x="4422775" y="2606675"/>
          <p14:tracePt t="10436" x="4406900" y="2571750"/>
          <p14:tracePt t="10453" x="4389438" y="2536825"/>
          <p14:tracePt t="10470" x="4371975" y="2520950"/>
          <p14:tracePt t="10486" x="4346575" y="2493963"/>
          <p14:tracePt t="10503" x="4329113" y="2468563"/>
          <p14:tracePt t="10520" x="4294188" y="2425700"/>
          <p14:tracePt t="10537" x="4268788" y="2382838"/>
          <p14:tracePt t="10554" x="4243388" y="2357438"/>
          <p14:tracePt t="10570" x="4243388" y="2314575"/>
          <p14:tracePt t="10586" x="4235450" y="2254250"/>
          <p14:tracePt t="10604" x="4235450" y="2193925"/>
          <p14:tracePt t="10620" x="4235450" y="2151063"/>
          <p14:tracePt t="10636" x="4235450" y="2117725"/>
          <p14:tracePt t="10653" x="4235450" y="2100263"/>
          <p14:tracePt t="10670" x="4235450" y="2092325"/>
          <p14:tracePt t="10687" x="4235450" y="2082800"/>
          <p14:tracePt t="10792" x="4235450" y="2092325"/>
          <p14:tracePt t="10808" x="4235450" y="2100263"/>
          <p14:tracePt t="10816" x="4235450" y="2108200"/>
          <p14:tracePt t="10848" x="4235450" y="2117725"/>
          <p14:tracePt t="10856" x="4243388" y="2117725"/>
          <p14:tracePt t="10871" x="4243388" y="2125663"/>
          <p14:tracePt t="10887" x="4251325" y="2135188"/>
          <p14:tracePt t="11296" x="4251325" y="2143125"/>
          <p14:tracePt t="11328" x="4251325" y="2151063"/>
          <p14:tracePt t="11344" x="4251325" y="2160588"/>
          <p14:tracePt t="11408" x="4251325" y="2168525"/>
          <p14:tracePt t="11424" x="4251325" y="2178050"/>
          <p14:tracePt t="11432" x="4251325" y="2185988"/>
          <p14:tracePt t="11448" x="4260850" y="2193925"/>
          <p14:tracePt t="11472" x="4260850" y="2203450"/>
          <p14:tracePt t="11488" x="4268788" y="2203450"/>
          <p14:tracePt t="11496" x="4268788" y="2211388"/>
          <p14:tracePt t="11505" x="4268788" y="2220913"/>
          <p14:tracePt t="11528" x="4268788" y="2228850"/>
          <p14:tracePt t="11616" x="4268788" y="2236788"/>
          <p14:tracePt t="11624" x="4260850" y="2236788"/>
          <p14:tracePt t="11640" x="4251325" y="2236788"/>
          <p14:tracePt t="11656" x="4243388" y="2236788"/>
          <p14:tracePt t="11672" x="4235450" y="2236788"/>
          <p14:tracePt t="11704" x="4225925" y="2236788"/>
          <p14:tracePt t="11720" x="4217988" y="2236788"/>
          <p14:tracePt t="11736" x="4208463" y="2236788"/>
          <p14:tracePt t="11752" x="4200525" y="2236788"/>
          <p14:tracePt t="11768" x="4192588" y="2236788"/>
          <p14:tracePt t="11792" x="4183063" y="2236788"/>
          <p14:tracePt t="11808" x="4183063" y="2228850"/>
          <p14:tracePt t="11816" x="4175125" y="2228850"/>
          <p14:tracePt t="11905" x="4165600" y="2228850"/>
          <p14:tracePt t="12440" x="4175125" y="2228850"/>
          <p14:tracePt t="16417" x="4165600" y="2228850"/>
          <p14:tracePt t="16425" x="4165600" y="2220913"/>
          <p14:tracePt t="16434" x="4165600" y="2211388"/>
          <p14:tracePt t="16450" x="4157663" y="2203450"/>
          <p14:tracePt t="16513" x="4165600" y="2203450"/>
          <p14:tracePt t="16521" x="4175125" y="2203450"/>
          <p14:tracePt t="16537" x="4183063" y="2203450"/>
          <p14:tracePt t="16577" x="4183063" y="2211388"/>
          <p14:tracePt t="16585" x="4183063" y="2220913"/>
          <p14:tracePt t="16601" x="4183063" y="2228850"/>
          <p14:tracePt t="16616" x="4165600" y="2246313"/>
          <p14:tracePt t="16633" x="4140200" y="2279650"/>
          <p14:tracePt t="16650" x="4140200" y="2306638"/>
          <p14:tracePt t="16667" x="4132263" y="2339975"/>
          <p14:tracePt t="16684" x="4132263" y="2382838"/>
          <p14:tracePt t="16700" x="4132263" y="2435225"/>
          <p14:tracePt t="16717" x="4132263" y="2503488"/>
          <p14:tracePt t="16734" x="4122738" y="2597150"/>
          <p14:tracePt t="16750" x="4114800" y="2682875"/>
          <p14:tracePt t="16767" x="4106863" y="2735263"/>
          <p14:tracePt t="16783" x="4106863" y="2760663"/>
          <p14:tracePt t="16801" x="4106863" y="2786063"/>
          <p14:tracePt t="16817" x="4097338" y="2786063"/>
          <p14:tracePt t="16833" x="4079875" y="2786063"/>
          <p14:tracePt t="16851" x="4054475" y="2786063"/>
          <p14:tracePt t="16868" x="4011613" y="2786063"/>
          <p14:tracePt t="16884" x="3960813" y="2786063"/>
          <p14:tracePt t="16901" x="3908425" y="2778125"/>
          <p14:tracePt t="16917" x="3849688" y="2760663"/>
          <p14:tracePt t="16934" x="3806825" y="2743200"/>
          <p14:tracePt t="16951" x="3771900" y="2735263"/>
          <p14:tracePt t="16967" x="3729038" y="2725738"/>
          <p14:tracePt t="16984" x="3678238" y="2725738"/>
          <p14:tracePt t="17001" x="3540125" y="2717800"/>
          <p14:tracePt t="17017" x="3471863" y="2708275"/>
          <p14:tracePt t="17034" x="3421063" y="2700338"/>
          <p14:tracePt t="17051" x="3394075" y="2682875"/>
          <p14:tracePt t="17068" x="3360738" y="2674938"/>
          <p14:tracePt t="17084" x="3343275" y="2665413"/>
          <p14:tracePt t="17101" x="3335338" y="2657475"/>
          <p14:tracePt t="17118" x="3317875" y="2640013"/>
          <p14:tracePt t="17135" x="3300413" y="2614613"/>
          <p14:tracePt t="17151" x="3300413" y="2589213"/>
          <p14:tracePt t="17168" x="3292475" y="2563813"/>
          <p14:tracePt t="17184" x="3292475" y="2528888"/>
          <p14:tracePt t="17202" x="3360738" y="2468563"/>
          <p14:tracePt t="17218" x="3411538" y="2425700"/>
          <p14:tracePt t="17234" x="3471863" y="2392363"/>
          <p14:tracePt t="17251" x="3522663" y="2374900"/>
          <p14:tracePt t="17269" x="3565525" y="2349500"/>
          <p14:tracePt t="17284" x="3608388" y="2339975"/>
          <p14:tracePt t="17301" x="3694113" y="2322513"/>
          <p14:tracePt t="17318" x="3822700" y="2322513"/>
          <p14:tracePt t="17335" x="3994150" y="2322513"/>
          <p14:tracePt t="17351" x="4192588" y="2322513"/>
          <p14:tracePt t="17353" x="4278313" y="2322513"/>
          <p14:tracePt t="17368" x="4371975" y="2322513"/>
          <p14:tracePt t="17385" x="4629150" y="2322513"/>
          <p14:tracePt t="17402" x="4765675" y="2322513"/>
          <p14:tracePt t="17418" x="4886325" y="2322513"/>
          <p14:tracePt t="17435" x="4989513" y="2322513"/>
          <p14:tracePt t="17452" x="5075238" y="2339975"/>
          <p14:tracePt t="17469" x="5126038" y="2365375"/>
          <p14:tracePt t="17485" x="5151438" y="2400300"/>
          <p14:tracePt t="17502" x="5168900" y="2425700"/>
          <p14:tracePt t="17519" x="5178425" y="2460625"/>
          <p14:tracePt t="17536" x="5194300" y="2493963"/>
          <p14:tracePt t="17552" x="5203825" y="2520950"/>
          <p14:tracePt t="17568" x="5211763" y="2546350"/>
          <p14:tracePt t="17585" x="5211763" y="2589213"/>
          <p14:tracePt t="17603" x="5211763" y="2606675"/>
          <p14:tracePt t="17618" x="5203825" y="2640013"/>
          <p14:tracePt t="17635" x="5178425" y="2665413"/>
          <p14:tracePt t="17653" x="5108575" y="2692400"/>
          <p14:tracePt t="17669" x="4997450" y="2708275"/>
          <p14:tracePt t="17685" x="4860925" y="2717800"/>
          <p14:tracePt t="17702" x="4672013" y="2717800"/>
          <p14:tracePt t="17719" x="4465638" y="2725738"/>
          <p14:tracePt t="17736" x="4260850" y="2725738"/>
          <p14:tracePt t="17752" x="4106863" y="2725738"/>
          <p14:tracePt t="17769" x="3935413" y="2725738"/>
          <p14:tracePt t="17786" x="3806825" y="2717800"/>
          <p14:tracePt t="17803" x="3686175" y="2692400"/>
          <p14:tracePt t="17819" x="3582988" y="2665413"/>
          <p14:tracePt t="17836" x="3497263" y="2640013"/>
          <p14:tracePt t="17852" x="3421063" y="2614613"/>
          <p14:tracePt t="17870" x="3360738" y="2589213"/>
          <p14:tracePt t="17886" x="3317875" y="2571750"/>
          <p14:tracePt t="17903" x="3275013" y="2563813"/>
          <p14:tracePt t="17920" x="3240088" y="2536825"/>
          <p14:tracePt t="17937" x="3197225" y="2511425"/>
          <p14:tracePt t="17953" x="3179763" y="2511425"/>
          <p14:tracePt t="17970" x="3171825" y="2493963"/>
          <p14:tracePt t="17986" x="3163888" y="2486025"/>
          <p14:tracePt t="18026" x="3163888" y="2478088"/>
          <p14:tracePt t="18154" x="3171825" y="2478088"/>
          <p14:tracePt t="18161" x="3171825" y="2486025"/>
          <p14:tracePt t="18170" x="3179763" y="2493963"/>
          <p14:tracePt t="18187" x="3197225" y="2511425"/>
          <p14:tracePt t="18203" x="3206750" y="2520950"/>
          <p14:tracePt t="23411" x="3214688" y="2520950"/>
          <p14:tracePt t="23427" x="3232150" y="2511425"/>
          <p14:tracePt t="23435" x="3265488" y="2486025"/>
          <p14:tracePt t="23449" x="3317875" y="2425700"/>
          <p14:tracePt t="23466" x="3429000" y="2236788"/>
          <p14:tracePt t="23483" x="3565525" y="1920875"/>
          <p14:tracePt t="23499" x="3686175" y="1731963"/>
          <p14:tracePt t="23516" x="3857625" y="1550988"/>
          <p14:tracePt t="23532" x="4132263" y="1346200"/>
          <p14:tracePt t="23549" x="4525963" y="1079500"/>
          <p14:tracePt t="23566" x="4954588" y="831850"/>
          <p14:tracePt t="23582" x="5408613" y="608013"/>
          <p14:tracePt t="23599" x="5932488" y="420688"/>
          <p14:tracePt t="23616" x="6583363" y="325438"/>
          <p14:tracePt t="23632" x="7165975" y="307975"/>
          <p14:tracePt t="23649" x="7475538" y="307975"/>
          <p14:tracePt t="23665" x="7594600" y="307975"/>
          <p14:tracePt t="23683" x="7621588" y="325438"/>
          <p14:tracePt t="23699" x="7612063" y="368300"/>
          <p14:tracePt t="23716" x="7551738" y="428625"/>
          <p14:tracePt t="23732" x="7458075" y="496888"/>
          <p14:tracePt t="23750" x="7372350" y="582613"/>
          <p14:tracePt t="23766" x="7286625" y="677863"/>
          <p14:tracePt t="23782" x="7175500" y="788988"/>
          <p14:tracePt t="23799" x="7029450" y="900113"/>
          <p14:tracePt t="23816" x="6865938" y="1003300"/>
          <p14:tracePt t="23832" x="6711950" y="1089025"/>
          <p14:tracePt t="23849" x="6575425" y="1174750"/>
          <p14:tracePt t="23851" x="6515100" y="1208088"/>
          <p14:tracePt t="23866" x="6464300" y="1250950"/>
          <p14:tracePt t="23884" x="6292850" y="1371600"/>
          <p14:tracePt t="23901" x="6180138" y="1449388"/>
          <p14:tracePt t="23916" x="6086475" y="1525588"/>
          <p14:tracePt t="23933" x="6018213" y="1568450"/>
          <p14:tracePt t="23951" x="5957888" y="1611313"/>
          <p14:tracePt t="23966" x="5915025" y="1636713"/>
          <p14:tracePt t="23983" x="5864225" y="1654175"/>
          <p14:tracePt t="24000" x="5811838" y="1671638"/>
          <p14:tracePt t="24017" x="5761038" y="1697038"/>
          <p14:tracePt t="24033" x="5692775" y="1706563"/>
          <p14:tracePt t="24050" x="5632450" y="1722438"/>
          <p14:tracePt t="24067" x="5529263" y="1739900"/>
          <p14:tracePt t="24084" x="5478463" y="1749425"/>
          <p14:tracePt t="24100" x="5418138" y="1765300"/>
          <p14:tracePt t="24116" x="5365750" y="1765300"/>
          <p14:tracePt t="24134" x="5332413" y="1765300"/>
          <p14:tracePt t="24151" x="5314950" y="1765300"/>
          <p14:tracePt t="24167" x="5297488" y="1765300"/>
          <p14:tracePt t="24183" x="5264150" y="1774825"/>
          <p14:tracePt t="24200" x="5194300" y="1782763"/>
          <p14:tracePt t="24217" x="5092700" y="1800225"/>
          <p14:tracePt t="24233" x="4937125" y="1800225"/>
          <p14:tracePt t="24250" x="4800600" y="1800225"/>
          <p14:tracePt t="24267" x="4621213" y="1817688"/>
          <p14:tracePt t="24284" x="4508500" y="1825625"/>
          <p14:tracePt t="24301" x="4449763" y="1825625"/>
          <p14:tracePt t="24317" x="4397375" y="1835150"/>
          <p14:tracePt t="24333" x="4379913" y="1835150"/>
          <p14:tracePt t="24351" x="4364038" y="1835150"/>
          <p14:tracePt t="24483" x="4371975" y="1835150"/>
          <p14:tracePt t="24531" x="4379913" y="1835150"/>
          <p14:tracePt t="24556" x="4379913" y="1825625"/>
          <p14:tracePt t="24579" x="4389438" y="1817688"/>
          <p14:tracePt t="24603" x="4397375" y="1808163"/>
          <p14:tracePt t="24611" x="4397375" y="1800225"/>
          <p14:tracePt t="24619" x="4414838" y="1792288"/>
          <p14:tracePt t="24635" x="4422775" y="1774825"/>
          <p14:tracePt t="24651" x="4440238" y="1749425"/>
          <p14:tracePt t="24668" x="4457700" y="1739900"/>
          <p14:tracePt t="24685" x="4475163" y="1739900"/>
          <p14:tracePt t="24702" x="4492625" y="1739900"/>
          <p14:tracePt t="24718" x="4500563" y="1739900"/>
          <p14:tracePt t="24734" x="4518025" y="1739900"/>
          <p14:tracePt t="24751" x="4525963" y="1739900"/>
          <p14:tracePt t="24768" x="4535488" y="1739900"/>
          <p14:tracePt t="24785" x="4543425" y="1739900"/>
          <p14:tracePt t="24801" x="4551363" y="1731963"/>
          <p14:tracePt t="24818" x="4560888" y="1722438"/>
          <p14:tracePt t="24835" x="4568825" y="1722438"/>
          <p14:tracePt t="24852" x="4578350" y="1722438"/>
          <p14:tracePt t="24868" x="4586288" y="1722438"/>
          <p14:tracePt t="24885" x="4594225" y="1722438"/>
          <p14:tracePt t="24902" x="4603750" y="1722438"/>
          <p14:tracePt t="25019" x="4611688" y="1722438"/>
          <p14:tracePt t="25035" x="4629150" y="1722438"/>
          <p14:tracePt t="25043" x="4637088" y="1722438"/>
          <p14:tracePt t="25052" x="4646613" y="1722438"/>
          <p14:tracePt t="25069" x="4689475" y="1722438"/>
          <p14:tracePt t="25085" x="4740275" y="1697038"/>
          <p14:tracePt t="25103" x="4765675" y="1697038"/>
          <p14:tracePt t="25119" x="4775200" y="1689100"/>
          <p14:tracePt t="25135" x="4783138" y="1689100"/>
          <p14:tracePt t="25179" x="4792663" y="1689100"/>
          <p14:tracePt t="25203" x="4800600" y="1697038"/>
          <p14:tracePt t="25211" x="4808538" y="1714500"/>
          <p14:tracePt t="25219" x="4808538" y="1731963"/>
          <p14:tracePt t="25236" x="4835525" y="1765300"/>
          <p14:tracePt t="25253" x="4851400" y="1800225"/>
          <p14:tracePt t="25269" x="4860925" y="1817688"/>
          <p14:tracePt t="27188" x="4851400" y="1817688"/>
          <p14:tracePt t="27204" x="4843463" y="1817688"/>
          <p14:tracePt t="27220" x="4835525" y="1817688"/>
          <p14:tracePt t="27228" x="4826000" y="1817688"/>
          <p14:tracePt t="27240" x="4808538" y="1817688"/>
          <p14:tracePt t="27257" x="4757738" y="1800225"/>
          <p14:tracePt t="27274" x="4722813" y="1774825"/>
          <p14:tracePt t="27290" x="4697413" y="1757363"/>
          <p14:tracePt t="27308" x="4679950" y="1739900"/>
          <p14:tracePt t="27572" x="4672013" y="1739900"/>
          <p14:tracePt t="27588" x="4664075" y="1739900"/>
          <p14:tracePt t="27596" x="4654550" y="1739900"/>
          <p14:tracePt t="27608" x="4646613" y="1731963"/>
          <p14:tracePt t="27624" x="4594225" y="1714500"/>
          <p14:tracePt t="27642" x="4551363" y="1706563"/>
          <p14:tracePt t="27658" x="4535488" y="1706563"/>
          <p14:tracePt t="27675" x="4525963" y="1697038"/>
          <p14:tracePt t="27748" x="4543425" y="1697038"/>
          <p14:tracePt t="27756" x="4568825" y="1706563"/>
          <p14:tracePt t="27764" x="4629150" y="1722438"/>
          <p14:tracePt t="27775" x="4689475" y="1739900"/>
          <p14:tracePt t="27791" x="4792663" y="1782763"/>
          <p14:tracePt t="27808" x="4843463" y="1800225"/>
          <p14:tracePt t="27825" x="4911725" y="1835150"/>
          <p14:tracePt t="27842" x="4997450" y="1911350"/>
          <p14:tracePt t="27858" x="5092700" y="1997075"/>
          <p14:tracePt t="27860" x="5126038" y="2032000"/>
          <p14:tracePt t="27876" x="5203825" y="2108200"/>
          <p14:tracePt t="27892" x="5307013" y="2178050"/>
          <p14:tracePt t="27909" x="5468938" y="2254250"/>
          <p14:tracePt t="27925" x="5665788" y="2332038"/>
          <p14:tracePt t="27942" x="5889625" y="2408238"/>
          <p14:tracePt t="27958" x="6111875" y="2486025"/>
          <p14:tracePt t="27976" x="6292850" y="2536825"/>
          <p14:tracePt t="27992" x="6394450" y="2571750"/>
          <p14:tracePt t="28008" x="6454775" y="2606675"/>
          <p14:tracePt t="28025" x="6507163" y="2640013"/>
          <p14:tracePt t="28043" x="6540500" y="2665413"/>
          <p14:tracePt t="28059" x="6575425" y="2692400"/>
          <p14:tracePt t="28076" x="6600825" y="2717800"/>
          <p14:tracePt t="28092" x="6608763" y="2725738"/>
          <p14:tracePt t="28109" x="6608763" y="2735263"/>
          <p14:tracePt t="28125" x="6608763" y="2751138"/>
          <p14:tracePt t="28142" x="6618288" y="2768600"/>
          <p14:tracePt t="28159" x="6626225" y="2803525"/>
          <p14:tracePt t="28176" x="6661150" y="2863850"/>
          <p14:tracePt t="28192" x="6686550" y="2940050"/>
          <p14:tracePt t="28209" x="6737350" y="3035300"/>
          <p14:tracePt t="28226" x="6807200" y="3128963"/>
          <p14:tracePt t="28243" x="6865938" y="3214688"/>
          <p14:tracePt t="28259" x="6926263" y="3300413"/>
          <p14:tracePt t="28276" x="7046913" y="3436938"/>
          <p14:tracePt t="28292" x="7132638" y="3514725"/>
          <p14:tracePt t="28310" x="7208838" y="3592513"/>
          <p14:tracePt t="28326" x="7269163" y="3651250"/>
          <p14:tracePt t="28343" x="7329488" y="3694113"/>
          <p14:tracePt t="28359" x="7372350" y="3736975"/>
          <p14:tracePt t="28377" x="7397750" y="3771900"/>
          <p14:tracePt t="28393" x="7407275" y="3789363"/>
          <p14:tracePt t="28409" x="7415213" y="3797300"/>
          <p14:tracePt t="28426" x="7415213" y="3806825"/>
          <p14:tracePt t="28444" x="7423150" y="3814763"/>
          <p14:tracePt t="28460" x="7432675" y="3822700"/>
          <p14:tracePt t="28477" x="7440613" y="3822700"/>
          <p14:tracePt t="28557" x="7440613" y="3814763"/>
          <p14:tracePt t="28573" x="7440613" y="3806825"/>
          <p14:tracePt t="28580" x="7440613" y="3797300"/>
          <p14:tracePt t="28593" x="7440613" y="3789363"/>
          <p14:tracePt t="28610" x="7432675" y="3779838"/>
          <p14:tracePt t="28627" x="7432675" y="3763963"/>
          <p14:tracePt t="28644" x="7415213" y="3746500"/>
          <p14:tracePt t="28660" x="7415213" y="3729038"/>
          <p14:tracePt t="28677" x="7407275" y="3711575"/>
          <p14:tracePt t="28694" x="7407275" y="3703638"/>
          <p14:tracePt t="28711" x="7407275" y="3686175"/>
          <p14:tracePt t="28727" x="7397750" y="3651250"/>
          <p14:tracePt t="28743" x="7389813" y="3625850"/>
          <p14:tracePt t="28760" x="7389813" y="3608388"/>
          <p14:tracePt t="28778" x="7380288" y="3582988"/>
          <p14:tracePt t="28794" x="7380288" y="3565525"/>
          <p14:tracePt t="28810" x="7380288" y="3557588"/>
          <p14:tracePt t="28827" x="7380288" y="3540125"/>
          <p14:tracePt t="29149" x="7372350" y="3540125"/>
          <p14:tracePt t="29156" x="7372350" y="3532188"/>
          <p14:tracePt t="29164" x="7364413" y="3532188"/>
          <p14:tracePt t="29178" x="7354888" y="3532188"/>
          <p14:tracePt t="29195" x="7321550" y="3522663"/>
          <p14:tracePt t="29211" x="7286625" y="3522663"/>
          <p14:tracePt t="29229" x="7243763" y="3514725"/>
          <p14:tracePt t="29245" x="7226300" y="3506788"/>
          <p14:tracePt t="29261" x="7218363" y="3506788"/>
          <p14:tracePt t="29278" x="7208838" y="3506788"/>
          <p14:tracePt t="29295" x="7200900" y="3497263"/>
          <p14:tracePt t="29365" x="7192963" y="3497263"/>
          <p14:tracePt t="29396" x="7192963" y="3506788"/>
          <p14:tracePt t="29404" x="7192963" y="3514725"/>
          <p14:tracePt t="29412" x="7183438" y="3514725"/>
          <p14:tracePt t="29429" x="7183438" y="3532188"/>
          <p14:tracePt t="29446" x="7175500" y="3549650"/>
          <p14:tracePt t="29462" x="7165975" y="3565525"/>
          <p14:tracePt t="29479" x="7158038" y="3592513"/>
          <p14:tracePt t="29495" x="7150100" y="3600450"/>
          <p14:tracePt t="29512" x="7140575" y="3608388"/>
          <p14:tracePt t="29529" x="7132638" y="3617913"/>
          <p14:tracePt t="29545" x="7123113" y="3625850"/>
          <p14:tracePt t="29580" x="7123113" y="3635375"/>
          <p14:tracePt t="29595" x="7115175" y="3635375"/>
          <p14:tracePt t="29613" x="7107238" y="3635375"/>
          <p14:tracePt t="29629" x="7097713" y="3635375"/>
          <p14:tracePt t="29646" x="7089775" y="3635375"/>
          <p14:tracePt t="29662" x="7080250" y="3635375"/>
          <p14:tracePt t="29679" x="7072313" y="3635375"/>
          <p14:tracePt t="29696" x="7054850" y="3635375"/>
          <p14:tracePt t="29713" x="7046913" y="3635375"/>
          <p14:tracePt t="29729" x="7037388" y="3625850"/>
          <p14:tracePt t="29746" x="7021513" y="3617913"/>
          <p14:tracePt t="29762" x="7011988" y="3617913"/>
          <p14:tracePt t="29780" x="6978650" y="3600450"/>
          <p14:tracePt t="29796" x="6961188" y="3592513"/>
          <p14:tracePt t="29813" x="6943725" y="3582988"/>
          <p14:tracePt t="29829" x="6918325" y="3582988"/>
          <p14:tracePt t="29846" x="6892925" y="3565525"/>
          <p14:tracePt t="29863" x="6883400" y="3565525"/>
          <p14:tracePt t="29880" x="6865938" y="3565525"/>
          <p14:tracePt t="29896" x="6858000" y="3557588"/>
          <p14:tracePt t="29913" x="6858000" y="3549650"/>
          <p14:tracePt t="29973" x="6850063" y="3549650"/>
          <p14:tracePt t="29989" x="6840538" y="3549650"/>
          <p14:tracePt t="29996" x="6832600" y="3549650"/>
          <p14:tracePt t="30013" x="6823075" y="3540125"/>
          <p14:tracePt t="30029" x="6815138" y="3540125"/>
          <p14:tracePt t="30045" x="6807200" y="3532188"/>
          <p14:tracePt t="30053" x="6797675" y="3532188"/>
          <p14:tracePt t="30064" x="6789738" y="3532188"/>
          <p14:tracePt t="30080" x="6780213" y="3522663"/>
          <p14:tracePt t="30097" x="6746875" y="3514725"/>
          <p14:tracePt t="30113" x="6661150" y="3489325"/>
          <p14:tracePt t="30131" x="6550025" y="3463925"/>
          <p14:tracePt t="30147" x="6464300" y="3446463"/>
          <p14:tracePt t="30163" x="6378575" y="3436938"/>
          <p14:tracePt t="30180" x="6275388" y="3436938"/>
          <p14:tracePt t="30198" x="6223000" y="3436938"/>
          <p14:tracePt t="30214" x="6180138" y="3436938"/>
          <p14:tracePt t="30230" x="6129338" y="3436938"/>
          <p14:tracePt t="30247" x="6086475" y="3446463"/>
          <p14:tracePt t="30264" x="6035675" y="3454400"/>
          <p14:tracePt t="30281" x="5983288" y="3479800"/>
          <p14:tracePt t="30297" x="5932488" y="3497263"/>
          <p14:tracePt t="30314" x="5864225" y="3514725"/>
          <p14:tracePt t="30331" x="5803900" y="3522663"/>
          <p14:tracePt t="30347" x="5726113" y="3540125"/>
          <p14:tracePt t="30364" x="5649913" y="3557588"/>
          <p14:tracePt t="30366" x="5614988" y="3565525"/>
          <p14:tracePt t="30381" x="5554663" y="3575050"/>
          <p14:tracePt t="30398" x="5503863" y="3575050"/>
          <p14:tracePt t="30414" x="5468938" y="3575050"/>
          <p14:tracePt t="30431" x="5443538" y="3575050"/>
          <p14:tracePt t="30447" x="5435600" y="3575050"/>
          <p14:tracePt t="30465" x="5426075" y="3575050"/>
          <p14:tracePt t="30481" x="5408613" y="3575050"/>
          <p14:tracePt t="30709" x="5418138" y="3575050"/>
          <p14:tracePt t="30725" x="5426075" y="3575050"/>
          <p14:tracePt t="30733" x="5435600" y="3575050"/>
          <p14:tracePt t="30749" x="5451475" y="3575050"/>
          <p14:tracePt t="30765" x="5461000" y="3575050"/>
          <p14:tracePt t="30782" x="5486400" y="3575050"/>
          <p14:tracePt t="30798" x="5511800" y="3575050"/>
          <p14:tracePt t="30815" x="5546725" y="3575050"/>
          <p14:tracePt t="30831" x="5580063" y="3565525"/>
          <p14:tracePt t="30849" x="5607050" y="3565525"/>
          <p14:tracePt t="30865" x="5614988" y="3565525"/>
          <p14:tracePt t="30882" x="5632450" y="3565525"/>
          <p14:tracePt t="30898" x="5665788" y="3565525"/>
          <p14:tracePt t="30916" x="5743575" y="3565525"/>
          <p14:tracePt t="30932" x="5846763" y="3565525"/>
          <p14:tracePt t="30948" x="5975350" y="3565525"/>
          <p14:tracePt t="30965" x="6061075" y="3565525"/>
          <p14:tracePt t="30983" x="6103938" y="3565525"/>
          <p14:tracePt t="30999" x="6137275" y="3565525"/>
          <p14:tracePt t="31015" x="6172200" y="3565525"/>
          <p14:tracePt t="31032" x="6215063" y="3565525"/>
          <p14:tracePt t="31049" x="6249988" y="3565525"/>
          <p14:tracePt t="31066" x="6283325" y="3565525"/>
          <p14:tracePt t="31082" x="6308725" y="3565525"/>
          <p14:tracePt t="31099" x="6318250" y="3565525"/>
          <p14:tracePt t="31116" x="6343650" y="3565525"/>
          <p14:tracePt t="31133" x="6351588" y="3565525"/>
          <p14:tracePt t="31149" x="6361113" y="3557588"/>
          <p14:tracePt t="31166" x="6386513" y="3557588"/>
          <p14:tracePt t="31183" x="6411913" y="3557588"/>
          <p14:tracePt t="31199" x="6421438" y="3557588"/>
          <p14:tracePt t="31216" x="6437313" y="3557588"/>
          <p14:tracePt t="31232" x="6446838" y="3557588"/>
          <p14:tracePt t="31250" x="6472238" y="3549650"/>
          <p14:tracePt t="31266" x="6497638" y="3540125"/>
          <p14:tracePt t="31283" x="6532563" y="3532188"/>
          <p14:tracePt t="31299" x="6540500" y="3522663"/>
          <p14:tracePt t="31317" x="6565900" y="3514725"/>
          <p14:tracePt t="31333" x="6583363" y="3497263"/>
          <p14:tracePt t="31349" x="6592888" y="3489325"/>
          <p14:tracePt t="31366" x="6608763" y="3479800"/>
          <p14:tracePt t="31384" x="6618288" y="3471863"/>
          <p14:tracePt t="31400" x="6626225" y="3471863"/>
          <p14:tracePt t="31525" x="6618288" y="3471863"/>
          <p14:tracePt t="31533" x="6608763" y="3471863"/>
          <p14:tracePt t="31541" x="6592888" y="3471863"/>
          <p14:tracePt t="31550" x="6575425" y="3471863"/>
          <p14:tracePt t="31567" x="6523038" y="3463925"/>
          <p14:tracePt t="31583" x="6480175" y="3463925"/>
          <p14:tracePt t="31601" x="6437313" y="3463925"/>
          <p14:tracePt t="31617" x="6394450" y="3463925"/>
          <p14:tracePt t="31633" x="6343650" y="3463925"/>
          <p14:tracePt t="31650" x="6275388" y="3463925"/>
          <p14:tracePt t="31667" x="6207125" y="3463925"/>
          <p14:tracePt t="31684" x="6137275" y="3463925"/>
          <p14:tracePt t="31700" x="6086475" y="3463925"/>
          <p14:tracePt t="31717" x="6018213" y="3463925"/>
          <p14:tracePt t="31734" x="5975350" y="3463925"/>
          <p14:tracePt t="31750" x="5940425" y="3463925"/>
          <p14:tracePt t="31767" x="5897563" y="3463925"/>
          <p14:tracePt t="31784" x="5846763" y="3463925"/>
          <p14:tracePt t="31801" x="5803900" y="3463925"/>
          <p14:tracePt t="31817" x="5761038" y="3463925"/>
          <p14:tracePt t="31834" x="5735638" y="3463925"/>
          <p14:tracePt t="31850" x="5708650" y="3463925"/>
          <p14:tracePt t="31853" x="5700713" y="3463925"/>
          <p14:tracePt t="31869" x="5692775" y="3463925"/>
          <p14:tracePt t="31884" x="5683250" y="3463925"/>
          <p14:tracePt t="31901" x="5675313" y="3463925"/>
          <p14:tracePt t="33029" x="5675313" y="3454400"/>
          <p14:tracePt t="33053" x="5675313" y="3446463"/>
          <p14:tracePt t="33085" x="5675313" y="3436938"/>
          <p14:tracePt t="33117" x="5675313" y="3429000"/>
          <p14:tracePt t="33638" x="5675313" y="3436938"/>
          <p14:tracePt t="34318" x="5675313" y="3429000"/>
          <p14:tracePt t="34638" x="5683250" y="3429000"/>
          <p14:tracePt t="34646" x="5692775" y="3429000"/>
          <p14:tracePt t="34670" x="5700713" y="3429000"/>
          <p14:tracePt t="34686" x="5708650" y="3429000"/>
          <p14:tracePt t="34702" x="5718175" y="3436938"/>
          <p14:tracePt t="34710" x="5726113" y="3436938"/>
          <p14:tracePt t="34726" x="5735638" y="3446463"/>
          <p14:tracePt t="34740" x="5751513" y="3446463"/>
          <p14:tracePt t="34757" x="5768975" y="3454400"/>
          <p14:tracePt t="34774" x="5778500" y="3463925"/>
          <p14:tracePt t="34790" x="5778500" y="3471863"/>
          <p14:tracePt t="34807" x="5786438" y="3471863"/>
          <p14:tracePt t="34824" x="5803900" y="3471863"/>
          <p14:tracePt t="34841" x="5803900" y="3479800"/>
          <p14:tracePt t="34858" x="5811838" y="3479800"/>
          <p14:tracePt t="34874" x="5821363" y="3479800"/>
          <p14:tracePt t="34891" x="5829300" y="3489325"/>
          <p14:tracePt t="34908" x="5837238" y="3489325"/>
          <p14:tracePt t="34924" x="5846763" y="3497263"/>
          <p14:tracePt t="34941" x="5854700" y="3497263"/>
          <p14:tracePt t="34958" x="5872163" y="3497263"/>
          <p14:tracePt t="34975" x="5889625" y="3497263"/>
          <p14:tracePt t="34991" x="5897563" y="3497263"/>
          <p14:tracePt t="35008" x="5915025" y="3497263"/>
          <p14:tracePt t="35025" x="5932488" y="3497263"/>
          <p14:tracePt t="35042" x="5983288" y="3497263"/>
          <p14:tracePt t="35058" x="6111875" y="3497263"/>
          <p14:tracePt t="35074" x="6265863" y="3497263"/>
          <p14:tracePt t="35091" x="6421438" y="3497263"/>
          <p14:tracePt t="35109" x="6583363" y="3497263"/>
          <p14:tracePt t="35125" x="6729413" y="3497263"/>
          <p14:tracePt t="35141" x="6840538" y="3497263"/>
          <p14:tracePt t="35158" x="6858000" y="3497263"/>
          <p14:tracePt t="35175" x="6875463" y="3497263"/>
          <p14:tracePt t="35191" x="6883400" y="3497263"/>
          <p14:tracePt t="35225" x="6892925" y="3506788"/>
          <p14:tracePt t="35270" x="6900863" y="3506788"/>
          <p14:tracePt t="35310" x="6908800" y="3506788"/>
          <p14:tracePt t="35366" x="6918325" y="3506788"/>
          <p14:tracePt t="35686" x="6908800" y="3506788"/>
          <p14:tracePt t="35694" x="6900863" y="3506788"/>
          <p14:tracePt t="35711" x="6892925" y="3506788"/>
          <p14:tracePt t="35766" x="6892925" y="3497263"/>
          <p14:tracePt t="35854" x="6883400" y="3497263"/>
          <p14:tracePt t="35862" x="6883400" y="3489325"/>
          <p14:tracePt t="35878" x="6875463" y="3479800"/>
          <p14:tracePt t="35893" x="6865938" y="3479800"/>
          <p14:tracePt t="35910" x="6858000" y="3479800"/>
          <p14:tracePt t="35927" x="6858000" y="3471863"/>
          <p14:tracePt t="35943" x="6850063" y="3471863"/>
          <p14:tracePt t="35966" x="6840538" y="3471863"/>
          <p14:tracePt t="35976" x="6840538" y="3463925"/>
          <p14:tracePt t="36014" x="6840538" y="3454400"/>
          <p14:tracePt t="36262" x="6850063" y="3454400"/>
          <p14:tracePt t="36278" x="6865938" y="3454400"/>
          <p14:tracePt t="36286" x="6875463" y="3454400"/>
          <p14:tracePt t="36295" x="6883400" y="3454400"/>
          <p14:tracePt t="36311" x="6900863" y="3454400"/>
          <p14:tracePt t="36328" x="6978650" y="3479800"/>
          <p14:tracePt t="36345" x="7029450" y="3479800"/>
          <p14:tracePt t="36361" x="7089775" y="3479800"/>
          <p14:tracePt t="36377" x="7165975" y="3479800"/>
          <p14:tracePt t="36394" x="7269163" y="3479800"/>
          <p14:tracePt t="36411" x="7380288" y="3479800"/>
          <p14:tracePt t="36427" x="7483475" y="3479800"/>
          <p14:tracePt t="36444" x="7543800" y="3479800"/>
          <p14:tracePt t="36461" x="7578725" y="3471863"/>
          <p14:tracePt t="36478" x="7612063" y="3463925"/>
          <p14:tracePt t="36495" x="7621588" y="3454400"/>
          <p14:tracePt t="36678" x="7604125" y="3454400"/>
          <p14:tracePt t="36694" x="7586663" y="3454400"/>
          <p14:tracePt t="36702" x="7578725" y="3454400"/>
          <p14:tracePt t="36711" x="7561263" y="3454400"/>
          <p14:tracePt t="36728" x="7543800" y="3454400"/>
          <p14:tracePt t="36745" x="7518400" y="3454400"/>
          <p14:tracePt t="36762" x="7475538" y="3454400"/>
          <p14:tracePt t="36778" x="7397750" y="3454400"/>
          <p14:tracePt t="36795" x="7294563" y="3454400"/>
          <p14:tracePt t="36811" x="7175500" y="3454400"/>
          <p14:tracePt t="36829" x="7080250" y="3454400"/>
          <p14:tracePt t="36845" x="7004050" y="3454400"/>
          <p14:tracePt t="36862" x="6892925" y="3454400"/>
          <p14:tracePt t="36879" x="6815138" y="3454400"/>
          <p14:tracePt t="36896" x="6746875" y="3454400"/>
          <p14:tracePt t="36912" x="6669088" y="3454400"/>
          <p14:tracePt t="36929" x="6608763" y="3446463"/>
          <p14:tracePt t="36945" x="6557963" y="3446463"/>
          <p14:tracePt t="36963" x="6515100" y="3446463"/>
          <p14:tracePt t="36979" x="6472238" y="3446463"/>
          <p14:tracePt t="36995" x="6421438" y="3446463"/>
          <p14:tracePt t="37012" x="6326188" y="3446463"/>
          <p14:tracePt t="37030" x="6129338" y="3446463"/>
          <p14:tracePt t="37046" x="6000750" y="3446463"/>
          <p14:tracePt t="37062" x="5889625" y="3446463"/>
          <p14:tracePt t="37079" x="5786438" y="3446463"/>
          <p14:tracePt t="37096" x="5708650" y="3446463"/>
          <p14:tracePt t="37112" x="5649913" y="3446463"/>
          <p14:tracePt t="37129" x="5597525" y="3446463"/>
          <p14:tracePt t="37146" x="5546725" y="3446463"/>
          <p14:tracePt t="37163" x="5503863" y="3446463"/>
          <p14:tracePt t="37179" x="5478463" y="3446463"/>
          <p14:tracePt t="37196" x="5468938" y="3446463"/>
          <p14:tracePt t="37213" x="5461000" y="3446463"/>
          <p14:tracePt t="37230" x="5443538" y="3446463"/>
          <p14:tracePt t="37246" x="5426075" y="3446463"/>
          <p14:tracePt t="37263" x="5400675" y="3446463"/>
          <p14:tracePt t="37279" x="5357813" y="3446463"/>
          <p14:tracePt t="37297" x="5332413" y="3454400"/>
          <p14:tracePt t="37313" x="5314950" y="3454400"/>
          <p14:tracePt t="37329" x="5307013" y="3454400"/>
          <p14:tracePt t="37363" x="5297488" y="3454400"/>
          <p14:tracePt t="38415" x="5307013" y="3454400"/>
          <p14:tracePt t="38431" x="5314950" y="3454400"/>
          <p14:tracePt t="38447" x="5322888" y="3454400"/>
          <p14:tracePt t="41976" x="5322888" y="3463925"/>
          <p14:tracePt t="42000" x="5322888" y="3471863"/>
          <p14:tracePt t="42015" x="5332413" y="3471863"/>
          <p14:tracePt t="42024" x="5332413" y="3489325"/>
          <p14:tracePt t="42032" x="5340350" y="3506788"/>
          <p14:tracePt t="42040" x="5349875" y="3532188"/>
          <p14:tracePt t="42057" x="5375275" y="3600450"/>
          <p14:tracePt t="42074" x="5375275" y="3643313"/>
          <p14:tracePt t="42090" x="5392738" y="3668713"/>
          <p14:tracePt t="42108" x="5392738" y="3686175"/>
          <p14:tracePt t="42123" x="5408613" y="3694113"/>
          <p14:tracePt t="42200" x="5400675" y="3694113"/>
          <p14:tracePt t="42208" x="5383213" y="3686175"/>
          <p14:tracePt t="42216" x="5375275" y="3668713"/>
          <p14:tracePt t="42224" x="5349875" y="3651250"/>
          <p14:tracePt t="42240" x="5307013" y="3608388"/>
          <p14:tracePt t="42257" x="5246688" y="3565525"/>
          <p14:tracePt t="42275" x="5178425" y="3540125"/>
          <p14:tracePt t="42291" x="5092700" y="3506788"/>
          <p14:tracePt t="42307" x="5006975" y="3463925"/>
          <p14:tracePt t="42324" x="4921250" y="3446463"/>
          <p14:tracePt t="42341" x="4851400" y="3436938"/>
          <p14:tracePt t="42357" x="4826000" y="3429000"/>
          <p14:tracePt t="42374" x="4808538" y="3421063"/>
          <p14:tracePt t="42391" x="4792663" y="3421063"/>
          <p14:tracePt t="42409" x="4783138" y="3421063"/>
          <p14:tracePt t="42424" x="4775200" y="3421063"/>
          <p14:tracePt t="42441" x="4765675" y="3429000"/>
          <p14:tracePt t="42458" x="4749800" y="3436938"/>
          <p14:tracePt t="42476" x="4722813" y="3454400"/>
          <p14:tracePt t="42491" x="4689475" y="3463925"/>
          <p14:tracePt t="42508" x="4646613" y="3479800"/>
          <p14:tracePt t="42524" x="4578350" y="3489325"/>
          <p14:tracePt t="42541" x="4508500" y="3489325"/>
          <p14:tracePt t="42559" x="4414838" y="3489325"/>
          <p14:tracePt t="42575" x="4389438" y="3489325"/>
          <p14:tracePt t="42592" x="4329113" y="3489325"/>
          <p14:tracePt t="42608" x="4303713" y="3489325"/>
          <p14:tracePt t="42625" x="4278313" y="3489325"/>
          <p14:tracePt t="42641" x="4251325" y="3479800"/>
          <p14:tracePt t="42658" x="4225925" y="3479800"/>
          <p14:tracePt t="42675" x="4200525" y="3479800"/>
          <p14:tracePt t="42692" x="4175125" y="3479800"/>
          <p14:tracePt t="42708" x="4157663" y="3479800"/>
          <p14:tracePt t="42725" x="4132263" y="3479800"/>
          <p14:tracePt t="42742" x="4106863" y="3479800"/>
          <p14:tracePt t="42759" x="4089400" y="3479800"/>
          <p14:tracePt t="42775" x="4079875" y="3479800"/>
          <p14:tracePt t="42816" x="4089400" y="3479800"/>
          <p14:tracePt t="42832" x="4097338" y="3479800"/>
          <p14:tracePt t="42848" x="4106863" y="3479800"/>
          <p14:tracePt t="42859" x="4114800" y="3479800"/>
          <p14:tracePt t="42875" x="4140200" y="3479800"/>
          <p14:tracePt t="42893" x="4157663" y="3479800"/>
          <p14:tracePt t="42909" x="4183063" y="3479800"/>
          <p14:tracePt t="42925" x="4235450" y="3479800"/>
          <p14:tracePt t="42942" x="4329113" y="3479800"/>
          <p14:tracePt t="42959" x="4543425" y="3479800"/>
          <p14:tracePt t="42976" x="4697413" y="3479800"/>
          <p14:tracePt t="42993" x="4826000" y="3479800"/>
          <p14:tracePt t="43009" x="4954588" y="3479800"/>
          <p14:tracePt t="43026" x="5092700" y="3479800"/>
          <p14:tracePt t="43042" x="5272088" y="3479800"/>
          <p14:tracePt t="43059" x="5511800" y="3497263"/>
          <p14:tracePt t="43076" x="5761038" y="3514725"/>
          <p14:tracePt t="43093" x="5975350" y="3522663"/>
          <p14:tracePt t="43109" x="6172200" y="3522663"/>
          <p14:tracePt t="43126" x="6369050" y="3532188"/>
          <p14:tracePt t="43142" x="6583363" y="3532188"/>
          <p14:tracePt t="43160" x="6961188" y="3532188"/>
          <p14:tracePt t="43176" x="7208838" y="3532188"/>
          <p14:tracePt t="43193" x="7440613" y="3532188"/>
          <p14:tracePt t="43209" x="7594600" y="3540125"/>
          <p14:tracePt t="43227" x="7697788" y="3557588"/>
          <p14:tracePt t="43243" x="7808913" y="3565525"/>
          <p14:tracePt t="43259" x="7912100" y="3582988"/>
          <p14:tracePt t="43276" x="7989888" y="3600450"/>
          <p14:tracePt t="43293" x="8023225" y="3600450"/>
          <p14:tracePt t="43310" x="8050213" y="3600450"/>
          <p14:tracePt t="43408" x="8050213" y="3608388"/>
          <p14:tracePt t="43432" x="8050213" y="3617913"/>
          <p14:tracePt t="43456" x="8032750" y="3625850"/>
          <p14:tracePt t="43464" x="8023225" y="3635375"/>
          <p14:tracePt t="43478" x="8007350" y="3643313"/>
          <p14:tracePt t="43493" x="7964488" y="3651250"/>
          <p14:tracePt t="43510" x="7912100" y="3651250"/>
          <p14:tracePt t="43526" x="7851775" y="3660775"/>
          <p14:tracePt t="43544" x="7715250" y="3660775"/>
          <p14:tracePt t="43561" x="7561263" y="3668713"/>
          <p14:tracePt t="43577" x="7380288" y="3694113"/>
          <p14:tracePt t="43594" x="7183438" y="3721100"/>
          <p14:tracePt t="43611" x="7029450" y="3729038"/>
          <p14:tracePt t="43627" x="6908800" y="3736975"/>
          <p14:tracePt t="43644" x="6832600" y="3736975"/>
          <p14:tracePt t="43660" x="6797675" y="3736975"/>
          <p14:tracePt t="43677" x="6772275" y="3736975"/>
          <p14:tracePt t="43694" x="6754813" y="3746500"/>
          <p14:tracePt t="43711" x="6737350" y="3746500"/>
          <p14:tracePt t="43727" x="6711950" y="3754438"/>
          <p14:tracePt t="43744" x="6669088" y="3771900"/>
          <p14:tracePt t="43760" x="6651625" y="3771900"/>
          <p14:tracePt t="43777" x="6643688" y="3771900"/>
          <p14:tracePt t="43794" x="6626225" y="3779838"/>
          <p14:tracePt t="43811" x="6592888" y="3797300"/>
          <p14:tracePt t="43828" x="6540500" y="3806825"/>
          <p14:tracePt t="43844" x="6489700" y="3806825"/>
          <p14:tracePt t="43861" x="6446838" y="3806825"/>
          <p14:tracePt t="43878" x="6421438" y="3806825"/>
          <p14:tracePt t="43894" x="6394450" y="3806825"/>
          <p14:tracePt t="43911" x="6386513" y="3806825"/>
          <p14:tracePt t="43968" x="6378575" y="3806825"/>
          <p14:tracePt t="43984" x="6369050" y="3806825"/>
          <p14:tracePt t="44000" x="6361113" y="3814763"/>
          <p14:tracePt t="44008" x="6351588" y="3822700"/>
          <p14:tracePt t="44016" x="6343650" y="3822700"/>
          <p14:tracePt t="44033" x="6326188" y="3822700"/>
          <p14:tracePt t="44044" x="6326188" y="3832225"/>
          <p14:tracePt t="44061" x="6292850" y="3832225"/>
          <p14:tracePt t="44079" x="6232525" y="3832225"/>
          <p14:tracePt t="44095" x="6137275" y="3832225"/>
          <p14:tracePt t="44112" x="6000750" y="3832225"/>
          <p14:tracePt t="44128" x="5922963" y="3832225"/>
          <p14:tracePt t="44145" x="5872163" y="3832225"/>
          <p14:tracePt t="44161" x="5864225" y="3832225"/>
          <p14:tracePt t="44178" x="5854700" y="3832225"/>
          <p14:tracePt t="44272" x="5846763" y="3832225"/>
          <p14:tracePt t="44288" x="5837238" y="3832225"/>
          <p14:tracePt t="44296" x="5811838" y="3822700"/>
          <p14:tracePt t="44304" x="5751513" y="3822700"/>
          <p14:tracePt t="44312" x="5683250" y="3822700"/>
          <p14:tracePt t="44329" x="5486400" y="3822700"/>
          <p14:tracePt t="44345" x="5297488" y="3822700"/>
          <p14:tracePt t="44362" x="5118100" y="3822700"/>
          <p14:tracePt t="44378" x="4979988" y="3822700"/>
          <p14:tracePt t="44396" x="4903788" y="3814763"/>
          <p14:tracePt t="44412" x="4868863" y="3806825"/>
          <p14:tracePt t="44445" x="4868863" y="3797300"/>
          <p14:tracePt t="44560" x="4860925" y="3797300"/>
          <p14:tracePt t="44576" x="4851400" y="3797300"/>
          <p14:tracePt t="44592" x="4835525" y="3797300"/>
          <p14:tracePt t="44600" x="4808538" y="3806825"/>
          <p14:tracePt t="44613" x="4775200" y="3814763"/>
          <p14:tracePt t="44630" x="4714875" y="3832225"/>
          <p14:tracePt t="44646" x="4672013" y="3832225"/>
          <p14:tracePt t="44663" x="4629150" y="3832225"/>
          <p14:tracePt t="44679" x="4586288" y="3832225"/>
          <p14:tracePt t="44697" x="4560888" y="3832225"/>
          <p14:tracePt t="44713" x="4551363" y="3832225"/>
          <p14:tracePt t="45137" x="4543425" y="3832225"/>
          <p14:tracePt t="45169" x="4535488" y="3832225"/>
          <p14:tracePt t="45192" x="4525963" y="3832225"/>
          <p14:tracePt t="45232" x="4518025" y="3832225"/>
          <p14:tracePt t="45256" x="4508500" y="3832225"/>
          <p14:tracePt t="45280" x="4500563" y="3832225"/>
          <p14:tracePt t="45288" x="4492625" y="3832225"/>
          <p14:tracePt t="45297" x="4492625" y="3822700"/>
          <p14:tracePt t="45315" x="4483100" y="3822700"/>
          <p14:tracePt t="45331" x="4475163" y="3822700"/>
          <p14:tracePt t="45347" x="4475163" y="3806825"/>
          <p14:tracePt t="45364" x="4457700" y="3806825"/>
          <p14:tracePt t="45448" x="4449763" y="3806825"/>
          <p14:tracePt t="45648" x="4440238" y="3806825"/>
          <p14:tracePt t="45665" x="4432300" y="3806825"/>
          <p14:tracePt t="45672" x="4422775" y="3806825"/>
          <p14:tracePt t="45688" x="4414838" y="3806825"/>
          <p14:tracePt t="45705" x="4406900" y="3806825"/>
          <p14:tracePt t="45721" x="4397375" y="3806825"/>
          <p14:tracePt t="45732" x="4397375" y="3814763"/>
          <p14:tracePt t="45748" x="4389438" y="3814763"/>
          <p14:tracePt t="45765" x="4379913" y="3814763"/>
          <p14:tracePt t="45782" x="4371975" y="3822700"/>
          <p14:tracePt t="45799" x="4354513" y="3822700"/>
          <p14:tracePt t="45815" x="4346575" y="3822700"/>
          <p14:tracePt t="45832" x="4337050" y="3832225"/>
          <p14:tracePt t="46089" x="4329113" y="3832225"/>
          <p14:tracePt t="46105" x="4321175" y="3832225"/>
          <p14:tracePt t="46121" x="4311650" y="3832225"/>
          <p14:tracePt t="46136" x="4303713" y="3832225"/>
          <p14:tracePt t="46144" x="4278313" y="3832225"/>
          <p14:tracePt t="46153" x="4251325" y="3832225"/>
          <p14:tracePt t="46167" x="4200525" y="3832225"/>
          <p14:tracePt t="46183" x="4132263" y="3832225"/>
          <p14:tracePt t="46199" x="4079875" y="3822700"/>
          <p14:tracePt t="46216" x="4029075" y="3806825"/>
          <p14:tracePt t="46234" x="4021138" y="3806825"/>
          <p14:tracePt t="46266" x="4021138" y="3797300"/>
          <p14:tracePt t="46289" x="4029075" y="3797300"/>
          <p14:tracePt t="46300" x="4046538" y="3797300"/>
          <p14:tracePt t="46316" x="4097338" y="3797300"/>
          <p14:tracePt t="46333" x="4165600" y="3797300"/>
          <p14:tracePt t="46350" x="4286250" y="3797300"/>
          <p14:tracePt t="46367" x="4457700" y="3797300"/>
          <p14:tracePt t="46383" x="4646613" y="3814763"/>
          <p14:tracePt t="46400" x="4886325" y="3840163"/>
          <p14:tracePt t="46417" x="5307013" y="3892550"/>
          <p14:tracePt t="46434" x="5632450" y="3925888"/>
          <p14:tracePt t="46450" x="6051550" y="3968750"/>
          <p14:tracePt t="46467" x="6489700" y="4029075"/>
          <p14:tracePt t="46483" x="6892925" y="4089400"/>
          <p14:tracePt t="46501" x="7218363" y="4132263"/>
          <p14:tracePt t="46517" x="7475538" y="4183063"/>
          <p14:tracePt t="46533" x="7654925" y="4217988"/>
          <p14:tracePt t="46550" x="7818438" y="4251325"/>
          <p14:tracePt t="46568" x="7972425" y="4260850"/>
          <p14:tracePt t="46584" x="8118475" y="4268788"/>
          <p14:tracePt t="46600" x="8289925" y="4268788"/>
          <p14:tracePt t="46617" x="8358188" y="4268788"/>
          <p14:tracePt t="46634" x="8393113" y="4268788"/>
          <p14:tracePt t="46650" x="8401050" y="4268788"/>
          <p14:tracePt t="46785" x="8393113" y="4268788"/>
          <p14:tracePt t="46793" x="8393113" y="4260850"/>
          <p14:tracePt t="46809" x="8393113" y="4251325"/>
          <p14:tracePt t="46817" x="8383588" y="4251325"/>
          <p14:tracePt t="46849" x="8375650" y="4251325"/>
          <p14:tracePt t="46857" x="8366125" y="4251325"/>
          <p14:tracePt t="46873" x="8358188" y="4251325"/>
          <p14:tracePt t="46884" x="8332788" y="4251325"/>
          <p14:tracePt t="46901" x="8289925" y="4251325"/>
          <p14:tracePt t="46918" x="8229600" y="4251325"/>
          <p14:tracePt t="46935" x="8169275" y="4251325"/>
          <p14:tracePt t="46951" x="8093075" y="4251325"/>
          <p14:tracePt t="46968" x="7997825" y="4251325"/>
          <p14:tracePt t="46985" x="7869238" y="4251325"/>
          <p14:tracePt t="47002" x="7818438" y="4251325"/>
          <p14:tracePt t="47018" x="7783513" y="4251325"/>
          <p14:tracePt t="47035" x="7766050" y="4251325"/>
          <p14:tracePt t="47051" x="7758113" y="4251325"/>
          <p14:tracePt t="47069" x="7740650" y="4251325"/>
          <p14:tracePt t="47085" x="7732713" y="4251325"/>
          <p14:tracePt t="47102" x="7689850" y="4251325"/>
          <p14:tracePt t="47118" x="7646988" y="4251325"/>
          <p14:tracePt t="47135" x="7594600" y="4251325"/>
          <p14:tracePt t="47151" x="7535863" y="4260850"/>
          <p14:tracePt t="47168" x="7475538" y="4260850"/>
          <p14:tracePt t="47185" x="7450138" y="4260850"/>
          <p14:tracePt t="47202" x="7423150" y="4260850"/>
          <p14:tracePt t="47218" x="7380288" y="4260850"/>
          <p14:tracePt t="47235" x="7329488" y="4260850"/>
          <p14:tracePt t="47252" x="7261225" y="4260850"/>
          <p14:tracePt t="47269" x="7192963" y="4260850"/>
          <p14:tracePt t="47285" x="7140575" y="4260850"/>
          <p14:tracePt t="47302" x="7107238" y="4260850"/>
          <p14:tracePt t="47319" x="7089775" y="4260850"/>
          <p14:tracePt t="47336" x="7072313" y="4260850"/>
          <p14:tracePt t="47809" x="7072313" y="4251325"/>
          <p14:tracePt t="48001" x="7072313" y="4243388"/>
          <p14:tracePt t="48009" x="7064375" y="4243388"/>
          <p14:tracePt t="48089" x="7064375" y="4235450"/>
          <p14:tracePt t="48137" x="7064375" y="4225925"/>
          <p14:tracePt t="48145" x="7064375" y="4217988"/>
          <p14:tracePt t="48161" x="7064375" y="4208463"/>
          <p14:tracePt t="48217" x="7064375" y="4200525"/>
          <p14:tracePt t="48241" x="7064375" y="4192588"/>
          <p14:tracePt t="48305" x="7064375" y="4183063"/>
          <p14:tracePt t="48409" x="7054850" y="4183063"/>
          <p14:tracePt t="48417" x="7054850" y="4175125"/>
          <p14:tracePt t="48425" x="7046913" y="4175125"/>
          <p14:tracePt t="48438" x="7037388" y="4175125"/>
          <p14:tracePt t="48454" x="7029450" y="4175125"/>
          <p14:tracePt t="48471" x="7011988" y="4175125"/>
          <p14:tracePt t="48488" x="6969125" y="4165600"/>
          <p14:tracePt t="48505" x="6943725" y="4165600"/>
          <p14:tracePt t="48521" x="6918325" y="4165600"/>
          <p14:tracePt t="48538" x="6892925" y="4165600"/>
          <p14:tracePt t="48556" x="6865938" y="4165600"/>
          <p14:tracePt t="48572" x="6840538" y="4165600"/>
          <p14:tracePt t="48588" x="6797675" y="4165600"/>
          <p14:tracePt t="48605" x="6764338" y="4165600"/>
          <p14:tracePt t="48622" x="6721475" y="4165600"/>
          <p14:tracePt t="48638" x="6694488" y="4165600"/>
          <p14:tracePt t="48655" x="6661150" y="4165600"/>
          <p14:tracePt t="48671" x="6635750" y="4165600"/>
          <p14:tracePt t="48689" x="6608763" y="4165600"/>
          <p14:tracePt t="48705" x="6600825" y="4165600"/>
          <p14:tracePt t="48722" x="6592888" y="4165600"/>
          <p14:tracePt t="48810" x="6583363" y="4165600"/>
          <p14:tracePt t="48945" x="6575425" y="4165600"/>
          <p14:tracePt t="48961" x="6565900" y="4165600"/>
          <p14:tracePt t="48977" x="6557963" y="4165600"/>
          <p14:tracePt t="48994" x="6550025" y="4165600"/>
          <p14:tracePt t="49009" x="6540500" y="4165600"/>
          <p14:tracePt t="49018" x="6532563" y="4165600"/>
          <p14:tracePt t="49033" x="6523038" y="4165600"/>
          <p14:tracePt t="49057" x="6515100" y="4165600"/>
          <p14:tracePt t="49073" x="6507163" y="4165600"/>
          <p14:tracePt t="49081" x="6497638" y="4165600"/>
          <p14:tracePt t="49097" x="6489700" y="4165600"/>
          <p14:tracePt t="49107" x="6472238" y="4165600"/>
          <p14:tracePt t="49123" x="6437313" y="4165600"/>
          <p14:tracePt t="49139" x="6411913" y="4165600"/>
          <p14:tracePt t="49156" x="6378575" y="4165600"/>
          <p14:tracePt t="49173" x="6351588" y="4165600"/>
          <p14:tracePt t="49189" x="6335713" y="4165600"/>
          <p14:tracePt t="49207" x="6326188" y="4165600"/>
          <p14:tracePt t="49250" x="6318250" y="4165600"/>
          <p14:tracePt t="49273" x="6308725" y="4165600"/>
          <p14:tracePt t="49290" x="6300788" y="4165600"/>
          <p14:tracePt t="49314" x="6292850" y="4165600"/>
          <p14:tracePt t="49330" x="6283325" y="4165600"/>
          <p14:tracePt t="49346" x="6275388" y="4165600"/>
          <p14:tracePt t="49361" x="6265863" y="4165600"/>
          <p14:tracePt t="49370" x="6257925" y="4165600"/>
          <p14:tracePt t="49385" x="6249988" y="4165600"/>
          <p14:tracePt t="49401" x="6240463" y="4165600"/>
          <p14:tracePt t="49417" x="6232525" y="4165600"/>
          <p14:tracePt t="49425" x="6223000" y="4165600"/>
          <p14:tracePt t="49441" x="6215063" y="4165600"/>
          <p14:tracePt t="49457" x="6207125" y="4165600"/>
          <p14:tracePt t="49473" x="6189663" y="4165600"/>
          <p14:tracePt t="49490" x="6172200" y="4157663"/>
          <p14:tracePt t="49508" x="6164263" y="4157663"/>
          <p14:tracePt t="49665" x="6164263" y="4149725"/>
          <p14:tracePt t="49785" x="6164263" y="4140200"/>
          <p14:tracePt t="53083" x="6154738" y="4140200"/>
          <p14:tracePt t="53835" x="6146800" y="4140200"/>
          <p14:tracePt t="60004" x="6137275" y="4140200"/>
          <p14:tracePt t="60356" x="6129338" y="4140200"/>
          <p14:tracePt t="75488" x="6121400" y="4140200"/>
          <p14:tracePt t="75512" x="6129338" y="4140200"/>
          <p14:tracePt t="75520" x="6137275" y="4140200"/>
          <p14:tracePt t="75549" x="6164263" y="4140200"/>
          <p14:tracePt t="75582" x="6223000" y="4114800"/>
          <p14:tracePt t="75584" x="6257925" y="4097338"/>
          <p14:tracePt t="75599" x="6300788" y="4079875"/>
          <p14:tracePt t="75631" x="6343650" y="4071938"/>
          <p14:tracePt t="76417" x="6343650" y="4079875"/>
          <p14:tracePt t="76424" x="6343650" y="4106863"/>
          <p14:tracePt t="76434" x="6343650" y="4132263"/>
          <p14:tracePt t="76466" x="6326188" y="4371975"/>
          <p14:tracePt t="76484" x="6275388" y="4483100"/>
          <p14:tracePt t="76516" x="6197600" y="4637088"/>
          <p14:tracePt t="76534" x="6180138" y="4672013"/>
          <p14:tracePt t="76566" x="6189663" y="4697413"/>
          <p14:tracePt t="76568" x="6197600" y="4706938"/>
          <p14:tracePt t="76585" x="6215063" y="4714875"/>
          <p14:tracePt t="76617" x="6240463" y="4714875"/>
          <p14:tracePt t="76680" x="6249988" y="4714875"/>
          <p14:tracePt t="76697" x="6257925" y="4714875"/>
          <p14:tracePt t="76712" x="6275388" y="4722813"/>
          <p14:tracePt t="76734" x="6318250" y="4749800"/>
          <p14:tracePt t="76766" x="6592888" y="4972050"/>
          <p14:tracePt t="76768" x="6678613" y="5022850"/>
          <p14:tracePt t="76785" x="6797675" y="5135563"/>
          <p14:tracePt t="76817" x="6892925" y="5254625"/>
          <p14:tracePt t="76835" x="6900863" y="5280025"/>
          <p14:tracePt t="76872" x="6883400" y="5280025"/>
          <p14:tracePt t="76885" x="6875463" y="5264150"/>
          <p14:tracePt t="76916" x="6737350" y="5178425"/>
          <p14:tracePt t="76951" x="6557963" y="5092700"/>
          <p14:tracePt t="76952" x="6507163" y="5065713"/>
          <p14:tracePt t="76969" x="6378575" y="5022850"/>
          <p14:tracePt t="77001" x="6069013" y="4964113"/>
          <p14:tracePt t="77019" x="5897563" y="4964113"/>
          <p14:tracePt t="77051" x="5572125" y="4972050"/>
          <p14:tracePt t="77069" x="5400675" y="5014913"/>
          <p14:tracePt t="77101" x="4792663" y="5194300"/>
          <p14:tracePt t="77119" x="4449763" y="5280025"/>
          <p14:tracePt t="77151" x="4003675" y="5418138"/>
          <p14:tracePt t="77153" x="3925888" y="5435600"/>
          <p14:tracePt t="77169" x="3814763" y="5468938"/>
          <p14:tracePt t="77201" x="3635375" y="5554663"/>
          <p14:tracePt t="77220" x="3557588" y="5607050"/>
          <p14:tracePt t="77251" x="3429000" y="5665788"/>
          <p14:tracePt t="77269" x="3378200" y="5683250"/>
          <p14:tracePt t="77302" x="3265488" y="5708650"/>
          <p14:tracePt t="77319" x="3154363" y="5718175"/>
          <p14:tracePt t="77350" x="2879725" y="5700713"/>
          <p14:tracePt t="77353" x="2820988" y="5692775"/>
          <p14:tracePt t="77371" x="2725738" y="5665788"/>
          <p14:tracePt t="77386" x="2674938" y="5640388"/>
          <p14:tracePt t="77418" x="2571750" y="5564188"/>
          <p14:tracePt t="77436" x="2536825" y="5521325"/>
          <p14:tracePt t="77495" x="2665413" y="5375275"/>
          <p14:tracePt t="77497" x="2768600" y="5332413"/>
          <p14:tracePt t="77520" x="3163888" y="5160963"/>
          <p14:tracePt t="77536" x="4346575" y="4851400"/>
          <p14:tracePt t="77553" x="5392738" y="4664075"/>
          <p14:tracePt t="77571" x="6411913" y="4414838"/>
          <p14:tracePt t="77586" x="7535863" y="4149725"/>
          <p14:tracePt t="78021" x="9104313" y="0"/>
          <p14:tracePt t="78037" x="8401050" y="0"/>
          <p14:tracePt t="78084" x="6207125" y="0"/>
          <p14:tracePt t="78105" x="5297488" y="0"/>
          <p14:tracePt t="78122" x="4911725" y="0"/>
          <p14:tracePt t="78138" x="4621213" y="42863"/>
          <p14:tracePt t="78155" x="4389438" y="153988"/>
          <p14:tracePt t="78171" x="4165600" y="385763"/>
          <p14:tracePt t="78189" x="3935413" y="711200"/>
          <p14:tracePt t="78204" x="3736975" y="1114425"/>
          <p14:tracePt t="78221" x="3549650" y="1636713"/>
          <p14:tracePt t="78237" x="3411538" y="2254250"/>
          <p14:tracePt t="78253" x="3300413" y="2957513"/>
          <p14:tracePt t="78270" x="3214688" y="3651250"/>
          <p14:tracePt t="78287" x="3154363" y="4225925"/>
          <p14:tracePt t="78304" x="3103563" y="4603750"/>
          <p14:tracePt t="78320" x="3051175" y="4911725"/>
          <p14:tracePt t="78337" x="3025775" y="5022850"/>
          <p14:tracePt t="78354" x="3000375" y="5118100"/>
          <p14:tracePt t="78370" x="2949575" y="5203825"/>
          <p14:tracePt t="78387" x="2879725" y="5307013"/>
          <p14:tracePt t="78404" x="2778125" y="5392738"/>
          <p14:tracePt t="78420" x="2640013" y="5478463"/>
          <p14:tracePt t="78437" x="2486025" y="5546725"/>
          <p14:tracePt t="78454" x="2332038" y="5597525"/>
          <p14:tracePt t="78471" x="2193925" y="5649913"/>
          <p14:tracePt t="78487" x="2082800" y="5700713"/>
          <p14:tracePt t="78504" x="1997075" y="5743575"/>
          <p14:tracePt t="78521" x="1971675" y="5751513"/>
          <p14:tracePt t="78538" x="1954213" y="5768975"/>
          <p14:tracePt t="78554" x="1936750" y="5778500"/>
          <p14:tracePt t="78571" x="1928813" y="5778500"/>
          <p14:tracePt t="78588" x="1911350" y="5786438"/>
          <p14:tracePt t="78605" x="1903413" y="5794375"/>
          <p14:tracePt t="78621" x="1868488" y="5811838"/>
          <p14:tracePt t="78638" x="1817688" y="5829300"/>
          <p14:tracePt t="78654" x="1714500" y="5846763"/>
          <p14:tracePt t="78671" x="1585913" y="5864225"/>
          <p14:tracePt t="78688" x="1474788" y="5880100"/>
          <p14:tracePt t="78705" x="1320800" y="5897563"/>
          <p14:tracePt t="78721" x="1268413" y="5897563"/>
          <p14:tracePt t="78738" x="1243013" y="5897563"/>
          <p14:tracePt t="78755" x="1235075" y="5897563"/>
          <p14:tracePt t="78771" x="1225550" y="5915025"/>
          <p14:tracePt t="78805" x="1225550" y="5922963"/>
          <p14:tracePt t="78849" x="1225550" y="5932488"/>
          <p14:tracePt t="78865" x="1225550" y="5940425"/>
          <p14:tracePt t="78872" x="1225550" y="5949950"/>
          <p14:tracePt t="78880" x="1225550" y="5957888"/>
          <p14:tracePt t="78889" x="1225550" y="5965825"/>
          <p14:tracePt t="78905" x="1235075" y="5992813"/>
          <p14:tracePt t="78922" x="1250950" y="6008688"/>
          <p14:tracePt t="78938" x="1250950" y="6026150"/>
          <p14:tracePt t="78955" x="1260475" y="6026150"/>
          <p14:tracePt t="78972" x="1277938" y="6026150"/>
          <p14:tracePt t="78988" x="1293813" y="6026150"/>
          <p14:tracePt t="79005" x="1320800" y="6026150"/>
          <p14:tracePt t="79022" x="1336675" y="6026150"/>
          <p14:tracePt t="79040" x="1354138" y="6026150"/>
          <p14:tracePt t="79056" x="1379538" y="6026150"/>
          <p14:tracePt t="79073" x="1406525" y="6026150"/>
          <p14:tracePt t="79091" x="1431925" y="6026150"/>
          <p14:tracePt t="79106" x="1449388" y="6026150"/>
          <p14:tracePt t="79123" x="1465263" y="6026150"/>
          <p14:tracePt t="79140" x="1474788" y="6026150"/>
          <p14:tracePt t="79173" x="1482725" y="6026150"/>
          <p14:tracePt t="79193" x="1492250" y="6026150"/>
          <p14:tracePt t="79217" x="1500188" y="6026150"/>
          <p14:tracePt t="79441" x="1500188" y="6035675"/>
          <p14:tracePt t="79457" x="1500188" y="6043613"/>
          <p14:tracePt t="79473" x="1500188" y="6061075"/>
          <p14:tracePt t="79489" x="1500188" y="6078538"/>
          <p14:tracePt t="79497" x="1500188" y="6086475"/>
          <p14:tracePt t="79507" x="1500188" y="6111875"/>
          <p14:tracePt t="79525" x="1492250" y="6172200"/>
          <p14:tracePt t="79541" x="1482725" y="6223000"/>
          <p14:tracePt t="79558" x="1482725" y="6275388"/>
          <p14:tracePt t="79575" x="1482725" y="6308725"/>
          <p14:tracePt t="79592" x="1482725" y="6326188"/>
          <p14:tracePt t="79608" x="1482725" y="6343650"/>
          <p14:tracePt t="79624" x="1482725" y="6351588"/>
          <p14:tracePt t="79641" x="1465263" y="6369050"/>
          <p14:tracePt t="79658" x="1457325" y="6378575"/>
          <p14:tracePt t="79691" x="1449388" y="6378575"/>
          <p14:tracePt t="79708" x="1439863" y="6386513"/>
          <p14:tracePt t="79725" x="1431925" y="6386513"/>
          <p14:tracePt t="79741" x="1422400" y="6394450"/>
          <p14:tracePt t="79758" x="1414463" y="6403975"/>
          <p14:tracePt t="79774" x="1397000" y="6403975"/>
          <p14:tracePt t="79792" x="1389063" y="6403975"/>
          <p14:tracePt t="79808" x="1371600" y="6403975"/>
          <p14:tracePt t="79825" x="1354138" y="6411913"/>
          <p14:tracePt t="79841" x="1346200" y="6411913"/>
          <p14:tracePt t="79859" x="1336675" y="6411913"/>
          <p14:tracePt t="79875" x="1328738" y="6411913"/>
          <p14:tracePt t="79892" x="1320800" y="6411913"/>
          <p14:tracePt t="79908" x="1303338" y="6411913"/>
          <p14:tracePt t="79927" x="1293813" y="6411913"/>
          <p14:tracePt t="79942" x="1277938" y="6411913"/>
          <p14:tracePt t="79958" x="1268413" y="6411913"/>
          <p14:tracePt t="79975" x="1235075" y="6411913"/>
          <p14:tracePt t="79992" x="1200150" y="6411913"/>
          <p14:tracePt t="80009" x="1131888" y="6411913"/>
          <p14:tracePt t="80026" x="1096963" y="6411913"/>
          <p14:tracePt t="80042" x="1054100" y="6411913"/>
          <p14:tracePt t="80059" x="1036638" y="6411913"/>
          <p14:tracePt t="80076" x="1020763" y="6411913"/>
          <p14:tracePt t="80092" x="1011238" y="6411913"/>
          <p14:tracePt t="80161" x="1020763" y="6411913"/>
          <p14:tracePt t="80177" x="1028700" y="6411913"/>
          <p14:tracePt t="80193" x="1046163" y="6411913"/>
          <p14:tracePt t="80201" x="1063625" y="6411913"/>
          <p14:tracePt t="80209" x="1089025" y="6411913"/>
          <p14:tracePt t="80226" x="1149350" y="6411913"/>
          <p14:tracePt t="80243" x="1260475" y="6411913"/>
          <p14:tracePt t="80259" x="1414463" y="6411913"/>
          <p14:tracePt t="80276" x="1628775" y="6411913"/>
          <p14:tracePt t="80292" x="1860550" y="6411913"/>
          <p14:tracePt t="80310" x="2082800" y="6411913"/>
          <p14:tracePt t="80326" x="2322513" y="6411913"/>
          <p14:tracePt t="80343" x="2589213" y="6411913"/>
          <p14:tracePt t="80359" x="2828925" y="6421438"/>
          <p14:tracePt t="80377" x="3008313" y="6429375"/>
          <p14:tracePt t="80378" x="3086100" y="6429375"/>
          <p14:tracePt t="80393" x="3214688" y="6429375"/>
          <p14:tracePt t="80409" x="3308350" y="6429375"/>
          <p14:tracePt t="80426" x="3378200" y="6437313"/>
          <p14:tracePt t="80444" x="3454400" y="6437313"/>
          <p14:tracePt t="80460" x="3506788" y="6437313"/>
          <p14:tracePt t="80476" x="3557588" y="6437313"/>
          <p14:tracePt t="80493" x="3592513" y="6437313"/>
          <p14:tracePt t="80510" x="3625850" y="6437313"/>
          <p14:tracePt t="80526" x="3660775" y="6429375"/>
          <p14:tracePt t="80543" x="3668713" y="6429375"/>
          <p14:tracePt t="80560" x="3678238" y="6429375"/>
          <p14:tracePt t="80625" x="3678238" y="6421438"/>
          <p14:tracePt t="80641" x="3678238" y="6411913"/>
          <p14:tracePt t="80673" x="3668713" y="6403975"/>
          <p14:tracePt t="80681" x="3668713" y="6394450"/>
          <p14:tracePt t="80693" x="3651250" y="6386513"/>
          <p14:tracePt t="80711" x="3582988" y="6361113"/>
          <p14:tracePt t="80727" x="3471863" y="6318250"/>
          <p14:tracePt t="80744" x="3317875" y="6265863"/>
          <p14:tracePt t="80760" x="3136900" y="6197600"/>
          <p14:tracePt t="80778" x="2914650" y="6111875"/>
          <p14:tracePt t="80794" x="2768600" y="6078538"/>
          <p14:tracePt t="80810" x="2632075" y="6051550"/>
          <p14:tracePt t="80827" x="2503488" y="6018213"/>
          <p14:tracePt t="80844" x="2357438" y="5983288"/>
          <p14:tracePt t="80860" x="2228850" y="5957888"/>
          <p14:tracePt t="80878" x="2117725" y="5940425"/>
          <p14:tracePt t="80894" x="2049463" y="5922963"/>
          <p14:tracePt t="80911" x="1989138" y="5915025"/>
          <p14:tracePt t="80927" x="1928813" y="5907088"/>
          <p14:tracePt t="80944" x="1868488" y="5897563"/>
          <p14:tracePt t="80961" x="1800225" y="5880100"/>
          <p14:tracePt t="80978" x="1714500" y="5854700"/>
          <p14:tracePt t="80994" x="1671638" y="5846763"/>
          <p14:tracePt t="81011" x="1636713" y="5829300"/>
          <p14:tracePt t="81027" x="1620838" y="5821363"/>
          <p14:tracePt t="81044" x="1603375" y="5811838"/>
          <p14:tracePt t="81061" x="1593850" y="5803900"/>
          <p14:tracePt t="81077" x="1577975" y="5786438"/>
          <p14:tracePt t="81094" x="1550988" y="5778500"/>
          <p14:tracePt t="81111" x="1517650" y="5761038"/>
          <p14:tracePt t="81127" x="1482725" y="5743575"/>
          <p14:tracePt t="81144" x="1457325" y="5735638"/>
          <p14:tracePt t="81161" x="1449388" y="5726113"/>
          <p14:tracePt t="81179" x="1431925" y="5718175"/>
          <p14:tracePt t="81194" x="1422400" y="5718175"/>
          <p14:tracePt t="81211" x="1406525" y="5708650"/>
          <p14:tracePt t="81228" x="1397000" y="5692775"/>
          <p14:tracePt t="81245" x="1379538" y="5675313"/>
          <p14:tracePt t="81261" x="1371600" y="5665788"/>
          <p14:tracePt t="81369" x="1371600" y="5657850"/>
          <p14:tracePt t="81386" x="1389063" y="5657850"/>
          <p14:tracePt t="81401" x="1406525" y="5657850"/>
          <p14:tracePt t="81410" x="1431925" y="5657850"/>
          <p14:tracePt t="81417" x="1465263" y="5657850"/>
          <p14:tracePt t="81428" x="1508125" y="5665788"/>
          <p14:tracePt t="81446" x="1611313" y="5692775"/>
          <p14:tracePt t="81462" x="1739900" y="5708650"/>
          <p14:tracePt t="81478" x="1893888" y="5735638"/>
          <p14:tracePt t="81495" x="2032000" y="5751513"/>
          <p14:tracePt t="81512" x="2160588" y="5761038"/>
          <p14:tracePt t="81528" x="2289175" y="5761038"/>
          <p14:tracePt t="81545" x="2486025" y="5761038"/>
          <p14:tracePt t="81562" x="2606675" y="5761038"/>
          <p14:tracePt t="81580" x="2717800" y="5761038"/>
          <p14:tracePt t="81596" x="2854325" y="5761038"/>
          <p14:tracePt t="81612" x="3025775" y="5761038"/>
          <p14:tracePt t="81629" x="3197225" y="5761038"/>
          <p14:tracePt t="81646" x="3317875" y="5761038"/>
          <p14:tracePt t="81662" x="3446463" y="5761038"/>
          <p14:tracePt t="81679" x="3565525" y="5761038"/>
          <p14:tracePt t="81696" x="3651250" y="5761038"/>
          <p14:tracePt t="81713" x="3797300" y="5761038"/>
          <p14:tracePt t="81729" x="3865563" y="5761038"/>
          <p14:tracePt t="81746" x="3943350" y="5751513"/>
          <p14:tracePt t="81762" x="4011613" y="5751513"/>
          <p14:tracePt t="81780" x="4089400" y="5751513"/>
          <p14:tracePt t="81796" x="4175125" y="5751513"/>
          <p14:tracePt t="81812" x="4260850" y="5743575"/>
          <p14:tracePt t="81829" x="4346575" y="5743575"/>
          <p14:tracePt t="81846" x="4432300" y="5743575"/>
          <p14:tracePt t="81863" x="4492625" y="5743575"/>
          <p14:tracePt t="81879" x="4543425" y="5743575"/>
          <p14:tracePt t="81896" x="4594225" y="5743575"/>
          <p14:tracePt t="81914" x="4664075" y="5735638"/>
          <p14:tracePt t="81930" x="4706938" y="5735638"/>
          <p14:tracePt t="81946" x="4740275" y="5735638"/>
          <p14:tracePt t="81963" x="4765675" y="5726113"/>
          <p14:tracePt t="81980" x="4800600" y="5726113"/>
          <p14:tracePt t="81996" x="4818063" y="5718175"/>
          <p14:tracePt t="82013" x="4843463" y="5718175"/>
          <p14:tracePt t="82029" x="4860925" y="5718175"/>
          <p14:tracePt t="82047" x="4868863" y="5718175"/>
          <p14:tracePt t="82063" x="4878388" y="5718175"/>
          <p14:tracePt t="82080" x="4886325" y="5718175"/>
          <p14:tracePt t="82096" x="4903788" y="5718175"/>
          <p14:tracePt t="82114" x="4921250" y="5718175"/>
          <p14:tracePt t="82130" x="4937125" y="5718175"/>
          <p14:tracePt t="82147" x="4964113" y="5718175"/>
          <p14:tracePt t="82163" x="5006975" y="5718175"/>
          <p14:tracePt t="82181" x="5057775" y="5718175"/>
          <p14:tracePt t="82197" x="5108575" y="5718175"/>
          <p14:tracePt t="82213" x="5168900" y="5708650"/>
          <p14:tracePt t="82230" x="5229225" y="5700713"/>
          <p14:tracePt t="82248" x="5280025" y="5700713"/>
          <p14:tracePt t="82264" x="5332413" y="5692775"/>
          <p14:tracePt t="82280" x="5383213" y="5692775"/>
          <p14:tracePt t="82297" x="5461000" y="5692775"/>
          <p14:tracePt t="82314" x="5503863" y="5675313"/>
          <p14:tracePt t="82331" x="5546725" y="5665788"/>
          <p14:tracePt t="82347" x="5580063" y="5665788"/>
          <p14:tracePt t="82364" x="5614988" y="5657850"/>
          <p14:tracePt t="82381" x="5640388" y="5657850"/>
          <p14:tracePt t="82397" x="5665788" y="5649913"/>
          <p14:tracePt t="82414" x="5675313" y="5649913"/>
          <p14:tracePt t="82431" x="5692775" y="5640388"/>
          <p14:tracePt t="82448" x="5700713" y="5640388"/>
          <p14:tracePt t="82464" x="5718175" y="5640388"/>
          <p14:tracePt t="82481" x="5743575" y="5632450"/>
          <p14:tracePt t="82498" x="5778500" y="5632450"/>
          <p14:tracePt t="82515" x="5803900" y="5632450"/>
          <p14:tracePt t="82531" x="5811838" y="5622925"/>
          <p14:tracePt t="82547" x="5821363" y="5622925"/>
          <p14:tracePt t="82564" x="5821363" y="5614988"/>
          <p14:tracePt t="82582" x="5829300" y="5614988"/>
          <p14:tracePt t="82618" x="5837238" y="5614988"/>
          <p14:tracePt t="82738" x="5846763" y="5614988"/>
          <p14:tracePt t="82778" x="5854700" y="5614988"/>
          <p14:tracePt t="82818" x="5864225" y="5614988"/>
          <p14:tracePt t="82866" x="5872163" y="5607050"/>
          <p14:tracePt t="82906" x="5880100" y="5607050"/>
          <p14:tracePt t="83490" x="5872163" y="5607050"/>
          <p14:tracePt t="83498" x="5872163" y="5614988"/>
          <p14:tracePt t="83506" x="5864225" y="5614988"/>
          <p14:tracePt t="83516" x="5846763" y="5614988"/>
          <p14:tracePt t="83533" x="5821363" y="5614988"/>
          <p14:tracePt t="83550" x="5786438" y="5622925"/>
          <p14:tracePt t="83568" x="5761038" y="5622925"/>
          <p14:tracePt t="83583" x="5726113" y="5622925"/>
          <p14:tracePt t="83600" x="5683250" y="5622925"/>
          <p14:tracePt t="83616" x="5622925" y="5614988"/>
          <p14:tracePt t="83634" x="5443538" y="5597525"/>
          <p14:tracePt t="83650" x="5340350" y="5589588"/>
          <p14:tracePt t="83667" x="5194300" y="5589588"/>
          <p14:tracePt t="83684" x="5032375" y="5589588"/>
          <p14:tracePt t="83701" x="4843463" y="5589588"/>
          <p14:tracePt t="83717" x="4679950" y="5597525"/>
          <p14:tracePt t="83733" x="4518025" y="5607050"/>
          <p14:tracePt t="83750" x="4379913" y="5614988"/>
          <p14:tracePt t="83767" x="4243388" y="5614988"/>
          <p14:tracePt t="83783" x="4106863" y="5614988"/>
          <p14:tracePt t="83800" x="3986213" y="5614988"/>
          <p14:tracePt t="83818" x="3875088" y="5614988"/>
          <p14:tracePt t="83834" x="3729038" y="5607050"/>
          <p14:tracePt t="83850" x="3635375" y="5597525"/>
          <p14:tracePt t="83867" x="3549650" y="5589588"/>
          <p14:tracePt t="83884" x="3479800" y="5589588"/>
          <p14:tracePt t="83901" x="3403600" y="5589588"/>
          <p14:tracePt t="83917" x="3308350" y="5589588"/>
          <p14:tracePt t="83934" x="3249613" y="5580063"/>
          <p14:tracePt t="83951" x="3189288" y="5572125"/>
          <p14:tracePt t="83968" x="3154363" y="5572125"/>
          <p14:tracePt t="83984" x="3128963" y="5564188"/>
          <p14:tracePt t="84001" x="3094038" y="5554663"/>
          <p14:tracePt t="84018" x="3068638" y="5546725"/>
          <p14:tracePt t="84035" x="3060700" y="5546725"/>
          <p14:tracePt t="84051" x="3051175" y="5546725"/>
          <p14:tracePt t="84068" x="3043238" y="5546725"/>
          <p14:tracePt t="84084" x="3035300" y="5564188"/>
          <p14:tracePt t="84102" x="3017838" y="5597525"/>
          <p14:tracePt t="84118" x="2974975" y="5622925"/>
          <p14:tracePt t="84134" x="2914650" y="5675313"/>
          <p14:tracePt t="84151" x="2871788" y="5700713"/>
          <p14:tracePt t="84168" x="2820988" y="5718175"/>
          <p14:tracePt t="84185" x="2786063" y="5726113"/>
          <p14:tracePt t="84201" x="2760663" y="5735638"/>
          <p14:tracePt t="84218" x="2735263" y="5743575"/>
          <p14:tracePt t="84235" x="2717800" y="5743575"/>
          <p14:tracePt t="84251" x="2674938" y="5743575"/>
          <p14:tracePt t="84268" x="2640013" y="5743575"/>
          <p14:tracePt t="84285" x="2614613" y="5743575"/>
          <p14:tracePt t="84302" x="2597150" y="5743575"/>
          <p14:tracePt t="84318" x="2589213" y="5743575"/>
          <p14:tracePt t="84335" x="2579688" y="5743575"/>
          <p14:tracePt t="84352" x="2563813" y="5743575"/>
          <p14:tracePt t="84369" x="2554288" y="5743575"/>
          <p14:tracePt t="84371" x="2546350" y="5743575"/>
          <p14:tracePt t="84385" x="2536825" y="5735638"/>
          <p14:tracePt t="84402" x="2520950" y="5726113"/>
          <p14:tracePt t="84418" x="2478088" y="5700713"/>
          <p14:tracePt t="84436" x="2460625" y="5675313"/>
          <p14:tracePt t="84452" x="2443163" y="5640388"/>
          <p14:tracePt t="84469" x="2435225" y="5622925"/>
          <p14:tracePt t="84485" x="2425700" y="5607050"/>
          <p14:tracePt t="84503" x="2425700" y="5580063"/>
          <p14:tracePt t="84519" x="2425700" y="5564188"/>
          <p14:tracePt t="84535" x="2425700" y="5521325"/>
          <p14:tracePt t="84552" x="2468563" y="5461000"/>
          <p14:tracePt t="84570" x="2536825" y="5383213"/>
          <p14:tracePt t="84585" x="2614613" y="5307013"/>
          <p14:tracePt t="84602" x="2692400" y="5221288"/>
          <p14:tracePt t="84619" x="2725738" y="5194300"/>
          <p14:tracePt t="84636" x="2760663" y="5168900"/>
          <p14:tracePt t="84652" x="2768600" y="5160963"/>
          <p14:tracePt t="84669" x="2768600" y="5151438"/>
          <p14:tracePt t="84686" x="2778125" y="5151438"/>
          <p14:tracePt t="84794" x="2778125" y="5160963"/>
          <p14:tracePt t="84802" x="2786063" y="5160963"/>
          <p14:tracePt t="84811" x="2786063" y="5178425"/>
          <p14:tracePt t="84819" x="2786063" y="5186363"/>
          <p14:tracePt t="84836" x="2786063" y="5203825"/>
          <p14:tracePt t="84853" x="2786063" y="5211763"/>
          <p14:tracePt t="84870" x="2786063" y="5229225"/>
          <p14:tracePt t="84886" x="2786063" y="5237163"/>
          <p14:tracePt t="84903" x="2786063" y="5254625"/>
          <p14:tracePt t="85075" x="2794000" y="5254625"/>
          <p14:tracePt t="85091" x="2803525" y="5254625"/>
          <p14:tracePt t="85098" x="2811463" y="5254625"/>
          <p14:tracePt t="85107" x="2836863" y="5254625"/>
          <p14:tracePt t="85120" x="2854325" y="5254625"/>
          <p14:tracePt t="85137" x="2922588" y="5254625"/>
          <p14:tracePt t="85154" x="3078163" y="5254625"/>
          <p14:tracePt t="85170" x="3171825" y="5254625"/>
          <p14:tracePt t="85187" x="3275013" y="5254625"/>
          <p14:tracePt t="85203" x="3368675" y="5254625"/>
          <p14:tracePt t="85221" x="3446463" y="5254625"/>
          <p14:tracePt t="85237" x="3514725" y="5254625"/>
          <p14:tracePt t="85254" x="3575050" y="5254625"/>
          <p14:tracePt t="85270" x="3617913" y="5254625"/>
          <p14:tracePt t="85288" x="3651250" y="5254625"/>
          <p14:tracePt t="85304" x="3678238" y="5254625"/>
          <p14:tracePt t="85321" x="3686175" y="5254625"/>
          <p14:tracePt t="85337" x="3694113" y="5254625"/>
          <p14:tracePt t="85355" x="3711575" y="5254625"/>
          <p14:tracePt t="85370" x="3736975" y="5254625"/>
          <p14:tracePt t="85387" x="3771900" y="5254625"/>
          <p14:tracePt t="85404" x="3797300" y="5254625"/>
          <p14:tracePt t="85421" x="3822700" y="5254625"/>
          <p14:tracePt t="85437" x="3832225" y="5254625"/>
          <p14:tracePt t="85454" x="3840163" y="5254625"/>
          <p14:tracePt t="85471" x="3849688" y="5254625"/>
          <p14:tracePt t="85659" x="3849688" y="5264150"/>
          <p14:tracePt t="85666" x="3840163" y="5264150"/>
          <p14:tracePt t="85683" x="3822700" y="5264150"/>
          <p14:tracePt t="85691" x="3814763" y="5272088"/>
          <p14:tracePt t="85704" x="3797300" y="5280025"/>
          <p14:tracePt t="85722" x="3711575" y="5297488"/>
          <p14:tracePt t="85739" x="3635375" y="5307013"/>
          <p14:tracePt t="85755" x="3532188" y="5332413"/>
          <p14:tracePt t="85771" x="3436938" y="5340350"/>
          <p14:tracePt t="85788" x="3335338" y="5357813"/>
          <p14:tracePt t="85806" x="3240088" y="5365750"/>
          <p14:tracePt t="85821" x="3111500" y="5365750"/>
          <p14:tracePt t="85838" x="3000375" y="5365750"/>
          <p14:tracePt t="85855" x="2854325" y="5365750"/>
          <p14:tracePt t="85872" x="2717800" y="5365750"/>
          <p14:tracePt t="85874" x="2649538" y="5375275"/>
          <p14:tracePt t="85888" x="2597150" y="5375275"/>
          <p14:tracePt t="85905" x="2493963" y="5383213"/>
          <p14:tracePt t="85922" x="2392363" y="5383213"/>
          <p14:tracePt t="85939" x="2314575" y="5392738"/>
          <p14:tracePt t="85955" x="2228850" y="5408613"/>
          <p14:tracePt t="85972" x="2151063" y="5426075"/>
          <p14:tracePt t="85989" x="2074863" y="5443538"/>
          <p14:tracePt t="86006" x="2022475" y="5443538"/>
          <p14:tracePt t="86022" x="1979613" y="5461000"/>
          <p14:tracePt t="86039" x="1946275" y="5468938"/>
          <p14:tracePt t="86055" x="1920875" y="5468938"/>
          <p14:tracePt t="86073" x="1885950" y="5478463"/>
          <p14:tracePt t="86089" x="1851025" y="5486400"/>
          <p14:tracePt t="86105" x="1808163" y="5494338"/>
          <p14:tracePt t="86123" x="1765300" y="5511800"/>
          <p14:tracePt t="86140" x="1749425" y="5511800"/>
          <p14:tracePt t="86156" x="1731963" y="5511800"/>
          <p14:tracePt t="86172" x="1722438" y="5521325"/>
          <p14:tracePt t="86189" x="1706563" y="5529263"/>
          <p14:tracePt t="86206" x="1697038" y="5537200"/>
          <p14:tracePt t="86222" x="1679575" y="5537200"/>
          <p14:tracePt t="86239" x="1671638" y="5546725"/>
          <p14:tracePt t="86256" x="1671638" y="5554663"/>
          <p14:tracePt t="86273" x="1663700" y="5554663"/>
          <p14:tracePt t="86307" x="1663700" y="5564188"/>
          <p14:tracePt t="86435" x="1671638" y="5564188"/>
          <p14:tracePt t="86467" x="1679575" y="5564188"/>
          <p14:tracePt t="86483" x="1689100" y="5564188"/>
          <p14:tracePt t="86499" x="1697038" y="5564188"/>
          <p14:tracePt t="86515" x="1706563" y="5564188"/>
          <p14:tracePt t="86531" x="1714500" y="5564188"/>
          <p14:tracePt t="86547" x="1722438" y="5564188"/>
          <p14:tracePt t="86563" x="1731963" y="5564188"/>
          <p14:tracePt t="86571" x="1739900" y="5564188"/>
          <p14:tracePt t="86579" x="1749425" y="5564188"/>
          <p14:tracePt t="86595" x="1765300" y="5572125"/>
          <p14:tracePt t="86619" x="1774825" y="5572125"/>
          <p14:tracePt t="86627" x="1774825" y="5580063"/>
          <p14:tracePt t="86643" x="1782763" y="5580063"/>
          <p14:tracePt t="86667" x="1792288" y="5580063"/>
          <p14:tracePt t="86787" x="1800225" y="5580063"/>
          <p14:tracePt t="86811" x="1808163" y="5580063"/>
          <p14:tracePt t="86819" x="1808163" y="5589588"/>
          <p14:tracePt t="86843" x="1817688" y="5589588"/>
          <p14:tracePt t="86867" x="1825625" y="5589588"/>
          <p14:tracePt t="86891" x="1835150" y="5589588"/>
          <p14:tracePt t="86916" x="1843088" y="5589588"/>
          <p14:tracePt t="86931" x="1851025" y="5589588"/>
          <p14:tracePt t="86947" x="1860550" y="5589588"/>
          <p14:tracePt t="86955" x="1868488" y="5589588"/>
          <p14:tracePt t="86979" x="1878013" y="5589588"/>
          <p14:tracePt t="87003" x="1885950" y="5589588"/>
          <p14:tracePt t="87011" x="1885950" y="5597525"/>
          <p14:tracePt t="87019" x="1893888" y="5597525"/>
          <p14:tracePt t="87027" x="1903413" y="5607050"/>
          <p14:tracePt t="87041" x="1920875" y="5607050"/>
          <p14:tracePt t="87057" x="1946275" y="5607050"/>
          <p14:tracePt t="87074" x="1979613" y="5614988"/>
          <p14:tracePt t="87092" x="2014538" y="5622925"/>
          <p14:tracePt t="87108" x="2022475" y="5622925"/>
          <p14:tracePt t="87163" x="2032000" y="5622925"/>
          <p14:tracePt t="87235" x="2039938" y="5622925"/>
          <p14:tracePt t="87291" x="2049463" y="5622925"/>
          <p14:tracePt t="87307" x="2057400" y="5622925"/>
          <p14:tracePt t="87339" x="2065338" y="5622925"/>
          <p14:tracePt t="87363" x="2074863" y="5622925"/>
          <p14:tracePt t="87387" x="2082800" y="5622925"/>
          <p14:tracePt t="87395" x="2092325" y="5622925"/>
          <p14:tracePt t="87411" x="2100263" y="5622925"/>
          <p14:tracePt t="87443" x="2108200" y="5622925"/>
          <p14:tracePt t="87547" x="2117725" y="5622925"/>
          <p14:tracePt t="87851" x="2125663" y="5622925"/>
          <p14:tracePt t="87875" x="2135188" y="5622925"/>
          <p14:tracePt t="87891" x="2143125" y="5622925"/>
          <p14:tracePt t="87908" x="2151063" y="5622925"/>
          <p14:tracePt t="87915" x="2160588" y="5622925"/>
          <p14:tracePt t="87939" x="2168525" y="5622925"/>
          <p14:tracePt t="88003" x="2178050" y="5622925"/>
          <p14:tracePt t="88067" x="2185988" y="5622925"/>
          <p14:tracePt t="88075" x="2193925" y="5622925"/>
          <p14:tracePt t="88099" x="2203450" y="5622925"/>
          <p14:tracePt t="88115" x="2211388" y="5622925"/>
          <p14:tracePt t="88131" x="2220913" y="5622925"/>
          <p14:tracePt t="88139" x="2228850" y="5622925"/>
          <p14:tracePt t="88147" x="2228850" y="5614988"/>
          <p14:tracePt t="88160" x="2236788" y="5614988"/>
          <p14:tracePt t="88177" x="2254250" y="5614988"/>
          <p14:tracePt t="88193" x="2279650" y="5607050"/>
          <p14:tracePt t="88211" x="2314575" y="5597525"/>
          <p14:tracePt t="88227" x="2349500" y="5597525"/>
          <p14:tracePt t="88244" x="2392363" y="5597525"/>
          <p14:tracePt t="88260" x="2425700" y="5607050"/>
          <p14:tracePt t="88278" x="2443163" y="5607050"/>
          <p14:tracePt t="88294" x="2451100" y="5607050"/>
          <p14:tracePt t="88331" x="2460625" y="5607050"/>
          <p14:tracePt t="88387" x="2468563" y="5607050"/>
          <p14:tracePt t="88419" x="2478088" y="5607050"/>
          <p14:tracePt t="88483" x="2486025" y="5607050"/>
          <p14:tracePt t="88507" x="2493963" y="5607050"/>
          <p14:tracePt t="88539" x="2503488" y="5607050"/>
          <p14:tracePt t="88547" x="2511425" y="5607050"/>
          <p14:tracePt t="88564" x="2520950" y="5607050"/>
          <p14:tracePt t="88572" x="2528888" y="5607050"/>
          <p14:tracePt t="88580" x="2546350" y="5607050"/>
          <p14:tracePt t="88594" x="2571750" y="5607050"/>
          <p14:tracePt t="88611" x="2674938" y="5632450"/>
          <p14:tracePt t="88628" x="2717800" y="5640388"/>
          <p14:tracePt t="88645" x="2743200" y="5640388"/>
          <p14:tracePt t="88661" x="2751138" y="5649913"/>
          <p14:tracePt t="88715" x="2760663" y="5649913"/>
          <p14:tracePt t="88731" x="2768600" y="5649913"/>
          <p14:tracePt t="88739" x="2778125" y="5649913"/>
          <p14:tracePt t="88755" x="2786063" y="5649913"/>
          <p14:tracePt t="88771" x="2794000" y="5649913"/>
          <p14:tracePt t="88787" x="2803525" y="5649913"/>
          <p14:tracePt t="88803" x="2811463" y="5649913"/>
          <p14:tracePt t="88819" x="2820988" y="5649913"/>
          <p14:tracePt t="88852" x="2828925" y="5649913"/>
          <p14:tracePt t="88876" x="2836863" y="5649913"/>
          <p14:tracePt t="88883" x="2846388" y="5649913"/>
          <p14:tracePt t="88899" x="2854325" y="5649913"/>
          <p14:tracePt t="88916" x="2871788" y="5649913"/>
          <p14:tracePt t="88929" x="2889250" y="5649913"/>
          <p14:tracePt t="88946" x="2940050" y="5649913"/>
          <p14:tracePt t="88962" x="3000375" y="5649913"/>
          <p14:tracePt t="88978" x="3051175" y="5649913"/>
          <p14:tracePt t="88995" x="3103563" y="5649913"/>
          <p14:tracePt t="89013" x="3111500" y="5649913"/>
          <p14:tracePt t="89029" x="3121025" y="5649913"/>
          <p14:tracePt t="89062" x="3128963" y="5649913"/>
          <p14:tracePt t="89092" x="3128963" y="5640388"/>
          <p14:tracePt t="89204" x="3136900" y="5640388"/>
          <p14:tracePt t="89228" x="3146425" y="5640388"/>
          <p14:tracePt t="89244" x="3154363" y="5640388"/>
          <p14:tracePt t="89259" x="3163888" y="5640388"/>
          <p14:tracePt t="89276" x="3171825" y="5640388"/>
          <p14:tracePt t="89292" x="3179763" y="5640388"/>
          <p14:tracePt t="89300" x="3189288" y="5640388"/>
          <p14:tracePt t="89316" x="3197225" y="5640388"/>
          <p14:tracePt t="89331" x="3206750" y="5640388"/>
          <p14:tracePt t="89348" x="3214688" y="5640388"/>
          <p14:tracePt t="89363" x="3222625" y="5640388"/>
          <p14:tracePt t="89380" x="3240088" y="5640388"/>
          <p14:tracePt t="89396" x="3282950" y="5640388"/>
          <p14:tracePt t="89414" x="3325813" y="5640388"/>
          <p14:tracePt t="89430" x="3368675" y="5640388"/>
          <p14:tracePt t="89446" x="3386138" y="5640388"/>
          <p14:tracePt t="89463" x="3394075" y="5640388"/>
          <p14:tracePt t="89668" x="3403600" y="5640388"/>
          <p14:tracePt t="89684" x="3411538" y="5640388"/>
          <p14:tracePt t="89692" x="3421063" y="5632450"/>
          <p14:tracePt t="89708" x="3429000" y="5632450"/>
          <p14:tracePt t="89732" x="3436938" y="5632450"/>
          <p14:tracePt t="89740" x="3436938" y="5622925"/>
          <p14:tracePt t="89748" x="3454400" y="5622925"/>
          <p14:tracePt t="89764" x="3479800" y="5622925"/>
          <p14:tracePt t="89780" x="3514725" y="5622925"/>
          <p14:tracePt t="89797" x="3540125" y="5622925"/>
          <p14:tracePt t="89815" x="3575050" y="5622925"/>
          <p14:tracePt t="89830" x="3617913" y="5614988"/>
          <p14:tracePt t="89848" x="3643313" y="5607050"/>
          <p14:tracePt t="89864" x="3668713" y="5607050"/>
          <p14:tracePt t="89881" x="3678238" y="5607050"/>
          <p14:tracePt t="89897" x="3686175" y="5607050"/>
          <p14:tracePt t="89914" x="3694113" y="5607050"/>
          <p14:tracePt t="89940" x="3703638" y="5607050"/>
          <p14:tracePt t="89980" x="3711575" y="5607050"/>
          <p14:tracePt t="89996" x="3721100" y="5607050"/>
          <p14:tracePt t="90028" x="3729038" y="5607050"/>
          <p14:tracePt t="90036" x="3736975" y="5607050"/>
          <p14:tracePt t="90060" x="3746500" y="5607050"/>
          <p14:tracePt t="90084" x="3754438" y="5607050"/>
          <p14:tracePt t="90100" x="3763963" y="5607050"/>
          <p14:tracePt t="90108" x="3771900" y="5607050"/>
          <p14:tracePt t="90132" x="3779838" y="5607050"/>
          <p14:tracePt t="90156" x="3789363" y="5607050"/>
          <p14:tracePt t="90172" x="3797300" y="5607050"/>
          <p14:tracePt t="90180" x="3806825" y="5607050"/>
          <p14:tracePt t="90188" x="3814763" y="5607050"/>
          <p14:tracePt t="90198" x="3840163" y="5607050"/>
          <p14:tracePt t="90215" x="3883025" y="5607050"/>
          <p14:tracePt t="90231" x="3908425" y="5607050"/>
          <p14:tracePt t="90249" x="3935413" y="5607050"/>
          <p14:tracePt t="90265" x="3943350" y="5607050"/>
          <p14:tracePt t="90316" x="3951288" y="5607050"/>
          <p14:tracePt t="90333" x="3960813" y="5607050"/>
          <p14:tracePt t="90348" x="3968750" y="5607050"/>
          <p14:tracePt t="90372" x="3978275" y="5607050"/>
          <p14:tracePt t="90388" x="3986213" y="5607050"/>
          <p14:tracePt t="90396" x="3994150" y="5607050"/>
          <p14:tracePt t="90516" x="4003675" y="5607050"/>
          <p14:tracePt t="90580" x="4011613" y="5607050"/>
          <p14:tracePt t="90588" x="4011613" y="5614988"/>
          <p14:tracePt t="90604" x="4021138" y="5614988"/>
          <p14:tracePt t="90620" x="4037013" y="5622925"/>
          <p14:tracePt t="90632" x="4046538" y="5622925"/>
          <p14:tracePt t="90649" x="4071938" y="5622925"/>
          <p14:tracePt t="90666" x="4122738" y="5632450"/>
          <p14:tracePt t="90682" x="4157663" y="5640388"/>
          <p14:tracePt t="90700" x="4217988" y="5640388"/>
          <p14:tracePt t="90716" x="4251325" y="5640388"/>
          <p14:tracePt t="90733" x="4268788" y="5640388"/>
          <p14:tracePt t="90749" x="4286250" y="5640388"/>
          <p14:tracePt t="90796" x="4294188" y="5640388"/>
          <p14:tracePt t="90852" x="4303713" y="5640388"/>
          <p14:tracePt t="90876" x="4311650" y="5640388"/>
          <p14:tracePt t="90892" x="4321175" y="5640388"/>
          <p14:tracePt t="90901" x="4329113" y="5640388"/>
          <p14:tracePt t="90916" x="4337050" y="5640388"/>
          <p14:tracePt t="90924" x="4364038" y="5640388"/>
          <p14:tracePt t="90933" x="4371975" y="5640388"/>
          <p14:tracePt t="90950" x="4414838" y="5640388"/>
          <p14:tracePt t="90966" x="4457700" y="5640388"/>
          <p14:tracePt t="90983" x="4508500" y="5640388"/>
          <p14:tracePt t="91000" x="4568825" y="5640388"/>
          <p14:tracePt t="91017" x="4621213" y="5640388"/>
          <p14:tracePt t="91033" x="4654550" y="5640388"/>
          <p14:tracePt t="91050" x="4697413" y="5640388"/>
          <p14:tracePt t="91067" x="4722813" y="5640388"/>
          <p14:tracePt t="91084" x="4792663" y="5640388"/>
          <p14:tracePt t="91100" x="4826000" y="5640388"/>
          <p14:tracePt t="91118" x="4860925" y="5640388"/>
          <p14:tracePt t="91133" x="4868863" y="5640388"/>
          <p14:tracePt t="91167" x="4878388" y="5640388"/>
          <p14:tracePt t="91184" x="4886325" y="5640388"/>
          <p14:tracePt t="91200" x="4894263" y="5640388"/>
          <p14:tracePt t="91244" x="4903788" y="5640388"/>
          <p14:tracePt t="91268" x="4911725" y="5640388"/>
          <p14:tracePt t="91276" x="4921250" y="5640388"/>
          <p14:tracePt t="91292" x="4929188" y="5640388"/>
          <p14:tracePt t="91308" x="4946650" y="5640388"/>
          <p14:tracePt t="91317" x="4954588" y="5640388"/>
          <p14:tracePt t="91334" x="4972050" y="5640388"/>
          <p14:tracePt t="91351" x="4979988" y="5640388"/>
          <p14:tracePt t="91367" x="4989513" y="5640388"/>
          <p14:tracePt t="91384" x="5006975" y="5640388"/>
          <p14:tracePt t="91401" x="5014913" y="5640388"/>
          <p14:tracePt t="91418" x="5032375" y="5640388"/>
          <p14:tracePt t="91451" x="5040313" y="5640388"/>
          <p14:tracePt t="91476" x="5049838" y="5640388"/>
          <p14:tracePt t="91500" x="5057775" y="5640388"/>
          <p14:tracePt t="91508" x="5065713" y="5640388"/>
          <p14:tracePt t="91532" x="5075238" y="5640388"/>
          <p14:tracePt t="91548" x="5083175" y="5640388"/>
          <p14:tracePt t="91564" x="5092700" y="5640388"/>
          <p14:tracePt t="91573" x="5100638" y="5640388"/>
          <p14:tracePt t="91596" x="5108575" y="5640388"/>
          <p14:tracePt t="91613" x="5118100" y="5640388"/>
          <p14:tracePt t="91628" x="5126038" y="5640388"/>
          <p14:tracePt t="91644" x="5135563" y="5640388"/>
          <p14:tracePt t="91652" x="5143500" y="5640388"/>
          <p14:tracePt t="91668" x="5151438" y="5640388"/>
          <p14:tracePt t="91686" x="5160963" y="5640388"/>
          <p14:tracePt t="91924" x="5168900" y="5640388"/>
          <p14:tracePt t="91932" x="5178425" y="5640388"/>
          <p14:tracePt t="91948" x="5186363" y="5640388"/>
          <p14:tracePt t="91964" x="5194300" y="5640388"/>
          <p14:tracePt t="91972" x="5211763" y="5640388"/>
          <p14:tracePt t="91985" x="5221288" y="5640388"/>
          <p14:tracePt t="92003" x="5272088" y="5640388"/>
          <p14:tracePt t="92019" x="5332413" y="5640388"/>
          <p14:tracePt t="92035" x="5383213" y="5640388"/>
          <p14:tracePt t="92052" x="5435600" y="5640388"/>
          <p14:tracePt t="92070" x="5443538" y="5640388"/>
          <p14:tracePt t="92087" x="5461000" y="5640388"/>
          <p14:tracePt t="92102" x="5468938" y="5640388"/>
          <p14:tracePt t="92119" x="5478463" y="5640388"/>
          <p14:tracePt t="92136" x="5494338" y="5640388"/>
          <p14:tracePt t="92152" x="5503863" y="5640388"/>
          <p14:tracePt t="92169" x="5529263" y="5640388"/>
          <p14:tracePt t="92186" x="5537200" y="5640388"/>
          <p14:tracePt t="92220" x="5546725" y="5640388"/>
          <p14:tracePt t="92237" x="5554663" y="5640388"/>
          <p14:tracePt t="92493" x="5564188" y="5640388"/>
          <p14:tracePt t="92516" x="5572125" y="5640388"/>
          <p14:tracePt t="92524" x="5580063" y="5640388"/>
          <p14:tracePt t="92540" x="5589588" y="5640388"/>
          <p14:tracePt t="92556" x="5597525" y="5640388"/>
          <p14:tracePt t="92572" x="5607050" y="5640388"/>
          <p14:tracePt t="92587" x="5614988" y="5640388"/>
          <p14:tracePt t="92603" x="5622925" y="5640388"/>
          <p14:tracePt t="92620" x="5632450" y="5640388"/>
          <p14:tracePt t="92638" x="5649913" y="5640388"/>
          <p14:tracePt t="92654" x="5657850" y="5640388"/>
          <p14:tracePt t="92670" x="5665788" y="5640388"/>
          <p14:tracePt t="92756" x="5675313" y="5640388"/>
          <p14:tracePt t="92828" x="5683250" y="5640388"/>
          <p14:tracePt t="92861" x="5692775" y="5640388"/>
          <p14:tracePt t="92876" x="5700713" y="5640388"/>
          <p14:tracePt t="92900" x="5708650" y="5640388"/>
          <p14:tracePt t="92916" x="5718175" y="5640388"/>
          <p14:tracePt t="92932" x="5726113" y="5640388"/>
          <p14:tracePt t="92948" x="5735638" y="5640388"/>
          <p14:tracePt t="92964" x="5743575" y="5640388"/>
          <p14:tracePt t="92980" x="5751513" y="5640388"/>
          <p14:tracePt t="92989" x="5761038" y="5640388"/>
          <p14:tracePt t="93005" x="5768975" y="5640388"/>
          <p14:tracePt t="93021" x="5778500" y="5640388"/>
          <p14:tracePt t="93039" x="5803900" y="5640388"/>
          <p14:tracePt t="93054" x="5864225" y="5640388"/>
          <p14:tracePt t="93071" x="5992813" y="5640388"/>
          <p14:tracePt t="93088" x="6103938" y="5640388"/>
          <p14:tracePt t="93105" x="6197600" y="5640388"/>
          <p14:tracePt t="93121" x="6240463" y="5640388"/>
          <p14:tracePt t="93138" x="6257925" y="5640388"/>
          <p14:tracePt t="93189" x="6265863" y="5640388"/>
          <p14:tracePt t="93253" x="6275388" y="5640388"/>
          <p14:tracePt t="93261" x="6283325" y="5640388"/>
          <p14:tracePt t="93277" x="6292850" y="5640388"/>
          <p14:tracePt t="93293" x="6300788" y="5640388"/>
          <p14:tracePt t="93325" x="6308725" y="5640388"/>
          <p14:tracePt t="93340" x="6318250" y="5640388"/>
          <p14:tracePt t="93365" x="6326188" y="5640388"/>
          <p14:tracePt t="93381" x="6335713" y="5640388"/>
          <p14:tracePt t="93396" x="6343650" y="5640388"/>
          <p14:tracePt t="93405" x="6351588" y="5640388"/>
          <p14:tracePt t="93413" x="6369050" y="5640388"/>
          <p14:tracePt t="93422" x="6386513" y="5640388"/>
          <p14:tracePt t="93438" x="6437313" y="5640388"/>
          <p14:tracePt t="93455" x="6464300" y="5640388"/>
          <p14:tracePt t="93473" x="6489700" y="5640388"/>
          <p14:tracePt t="93489" x="6497638" y="5640388"/>
          <p14:tracePt t="94493" x="6489700" y="5640388"/>
          <p14:tracePt t="94509" x="6480175" y="5640388"/>
          <p14:tracePt t="94525" x="6472238" y="5640388"/>
          <p14:tracePt t="94541" x="6464300" y="5640388"/>
          <p14:tracePt t="94557" x="6454775" y="5640388"/>
          <p14:tracePt t="94573" x="6446838" y="5640388"/>
          <p14:tracePt t="94581" x="6437313" y="5640388"/>
          <p14:tracePt t="94597" x="6429375" y="5640388"/>
          <p14:tracePt t="94661" x="6421438" y="5640388"/>
          <p14:tracePt t="94677" x="6411913" y="5640388"/>
          <p14:tracePt t="94685" x="6403975" y="5640388"/>
          <p14:tracePt t="94693" x="6394450" y="5640388"/>
          <p14:tracePt t="94708" x="6386513" y="5640388"/>
          <p14:tracePt t="94725" x="6369050" y="5640388"/>
          <p14:tracePt t="95029" x="6369050" y="5649913"/>
          <p14:tracePt t="95573" x="6361113" y="5649913"/>
          <p14:tracePt t="95933" x="6361113" y="5657850"/>
          <p14:tracePt t="96382" x="6351588" y="5657850"/>
          <p14:tracePt t="96854" x="6351588" y="5665788"/>
          <p14:tracePt t="97534" x="6343650" y="5665788"/>
          <p14:tracePt t="97542" x="6335713" y="5665788"/>
          <p14:tracePt t="97590" x="6326188" y="5665788"/>
          <p14:tracePt t="97606" x="6308725" y="5665788"/>
          <p14:tracePt t="97614" x="6292850" y="5665788"/>
          <p14:tracePt t="97622" x="6265863" y="5665788"/>
          <p14:tracePt t="97631" x="6249988" y="5665788"/>
          <p14:tracePt t="97648" x="6197600" y="5665788"/>
          <p14:tracePt t="97665" x="6137275" y="5665788"/>
          <p14:tracePt t="97682" x="6061075" y="5640388"/>
          <p14:tracePt t="97698" x="5965825" y="5607050"/>
          <p14:tracePt t="97715" x="5854700" y="5554663"/>
          <p14:tracePt t="97731" x="5718175" y="5511800"/>
          <p14:tracePt t="97749" x="5564188" y="5451475"/>
          <p14:tracePt t="97765" x="5349875" y="5357813"/>
          <p14:tracePt t="97781" x="5178425" y="5297488"/>
          <p14:tracePt t="97798" x="4989513" y="5229225"/>
          <p14:tracePt t="97816" x="4826000" y="5160963"/>
          <p14:tracePt t="97832" x="4672013" y="5100638"/>
          <p14:tracePt t="97848" x="4535488" y="5049838"/>
          <p14:tracePt t="97865" x="4422775" y="5006975"/>
          <p14:tracePt t="97883" x="4329113" y="4972050"/>
          <p14:tracePt t="97899" x="4192588" y="4911725"/>
          <p14:tracePt t="97915" x="4029075" y="4860925"/>
          <p14:tracePt t="97932" x="3857625" y="4783138"/>
          <p14:tracePt t="97950" x="3600450" y="4679950"/>
          <p14:tracePt t="97966" x="3463925" y="4603750"/>
          <p14:tracePt t="97982" x="3343275" y="4543425"/>
          <p14:tracePt t="97999" x="3240088" y="4483100"/>
          <p14:tracePt t="98018" x="3136900" y="4440238"/>
          <p14:tracePt t="98032" x="3060700" y="4406900"/>
          <p14:tracePt t="98052" x="3000375" y="4389438"/>
          <p14:tracePt t="98065" x="2965450" y="4364038"/>
          <p14:tracePt t="98083" x="2949575" y="4354513"/>
          <p14:tracePt t="98116" x="2940050" y="4354513"/>
          <p14:tracePt t="98158" x="2940050" y="4346575"/>
          <p14:tracePt t="98166" x="2932113" y="4346575"/>
          <p14:tracePt t="98175" x="2932113" y="4337050"/>
          <p14:tracePt t="98190" x="2932113" y="4329113"/>
          <p14:tracePt t="98199" x="2922588" y="4329113"/>
          <p14:tracePt t="98216" x="2922588" y="4321175"/>
          <p14:tracePt t="98233" x="2922588" y="4303713"/>
          <p14:tracePt t="98250" x="2914650" y="4294188"/>
          <p14:tracePt t="98266" x="2914650" y="4286250"/>
          <p14:tracePt t="98283" x="2914650" y="4268788"/>
          <p14:tracePt t="98299" x="2914650" y="4251325"/>
          <p14:tracePt t="98317" x="2914650" y="4243388"/>
          <p14:tracePt t="98333" x="2914650" y="4235450"/>
          <p14:tracePt t="98350" x="2914650" y="4217988"/>
          <p14:tracePt t="98366" x="2914650" y="4208463"/>
          <p14:tracePt t="98384" x="2914650" y="4200525"/>
          <p14:tracePt t="98400" x="2922588" y="4192588"/>
          <p14:tracePt t="98416" x="2922588" y="4183063"/>
          <p14:tracePt t="98433" x="2932113" y="4175125"/>
          <p14:tracePt t="98450" x="2940050" y="4175125"/>
          <p14:tracePt t="98466" x="2940050" y="4165600"/>
          <p14:tracePt t="98484" x="2949575" y="4165600"/>
          <p14:tracePt t="98500" x="2949575" y="4157663"/>
          <p14:tracePt t="98517" x="2949575" y="4140200"/>
          <p14:tracePt t="98638" x="2940050" y="4140200"/>
          <p14:tracePt t="98646" x="2932113" y="4140200"/>
          <p14:tracePt t="98662" x="2922588" y="4140200"/>
          <p14:tracePt t="98678" x="2914650" y="4140200"/>
          <p14:tracePt t="98694" x="2906713" y="4140200"/>
          <p14:tracePt t="98702" x="2897188" y="4140200"/>
          <p14:tracePt t="98718" x="2871788" y="4140200"/>
          <p14:tracePt t="98734" x="2820988" y="4140200"/>
          <p14:tracePt t="98751" x="2743200" y="4140200"/>
          <p14:tracePt t="98767" x="2665413" y="4140200"/>
          <p14:tracePt t="98784" x="2597150" y="4140200"/>
          <p14:tracePt t="98801" x="2536825" y="4140200"/>
          <p14:tracePt t="98818" x="2486025" y="4140200"/>
          <p14:tracePt t="98834" x="2451100" y="4140200"/>
          <p14:tracePt t="98851" x="2425700" y="4140200"/>
          <p14:tracePt t="98867" x="2408238" y="4140200"/>
          <p14:tracePt t="98884" x="2400300" y="4140200"/>
          <p14:tracePt t="98901" x="2392363" y="4140200"/>
          <p14:tracePt t="98919" x="2374900" y="4140200"/>
          <p14:tracePt t="98934" x="2365375" y="4140200"/>
          <p14:tracePt t="98951" x="2349500" y="4140200"/>
          <p14:tracePt t="98967" x="2322513" y="4140200"/>
          <p14:tracePt t="98985" x="2306638" y="4140200"/>
          <p14:tracePt t="99001" x="2289175" y="4140200"/>
          <p14:tracePt t="99018" x="2254250" y="4140200"/>
          <p14:tracePt t="99034" x="2193925" y="4140200"/>
          <p14:tracePt t="99052" x="2143125" y="4140200"/>
          <p14:tracePt t="99068" x="2092325" y="4140200"/>
          <p14:tracePt t="99085" x="2039938" y="4140200"/>
          <p14:tracePt t="99101" x="2014538" y="4140200"/>
          <p14:tracePt t="99119" x="1989138" y="4140200"/>
          <p14:tracePt t="99135" x="1971675" y="4140200"/>
          <p14:tracePt t="99151" x="1963738" y="4140200"/>
          <p14:tracePt t="99168" x="1954213" y="4132263"/>
          <p14:tracePt t="99185" x="1946275" y="4132263"/>
          <p14:tracePt t="99201" x="1936750" y="4122738"/>
          <p14:tracePt t="99235" x="1920875" y="4122738"/>
          <p14:tracePt t="99253" x="1911350" y="4114800"/>
          <p14:tracePt t="99268" x="1903413" y="4114800"/>
          <p14:tracePt t="99285" x="1893888" y="4114800"/>
          <p14:tracePt t="99302" x="1878013" y="4114800"/>
          <p14:tracePt t="99319" x="1868488" y="4114800"/>
          <p14:tracePt t="99335" x="1851025" y="4114800"/>
          <p14:tracePt t="99352" x="1835150" y="4114800"/>
          <p14:tracePt t="99368" x="1808163" y="4114800"/>
          <p14:tracePt t="99386" x="1792288" y="4114800"/>
          <p14:tracePt t="99402" x="1774825" y="4114800"/>
          <p14:tracePt t="99418" x="1765300" y="4114800"/>
          <p14:tracePt t="99435" x="1757363" y="4114800"/>
          <p14:tracePt t="99926" x="1749425" y="4114800"/>
          <p14:tracePt t="99950" x="1739900" y="4114800"/>
          <p14:tracePt t="99958" x="1731963" y="4114800"/>
          <p14:tracePt t="99974" x="1722438" y="4114800"/>
          <p14:tracePt t="99990" x="1714500" y="4114800"/>
          <p14:tracePt t="100006" x="1706563" y="4114800"/>
          <p14:tracePt t="100020" x="1697038" y="4114800"/>
          <p14:tracePt t="100036" x="1663700" y="4114800"/>
          <p14:tracePt t="100053" x="1611313" y="4114800"/>
          <p14:tracePt t="100071" x="1500188" y="4114800"/>
          <p14:tracePt t="100087" x="1449388" y="4114800"/>
          <p14:tracePt t="100103" x="1422400" y="4114800"/>
          <p14:tracePt t="100120" x="1397000" y="4114800"/>
          <p14:tracePt t="100138" x="1389063" y="4114800"/>
          <p14:tracePt t="100153" x="1379538" y="4114800"/>
          <p14:tracePt t="100278" x="1371600" y="4114800"/>
          <p14:tracePt t="100286" x="1363663" y="4114800"/>
          <p14:tracePt t="100302" x="1354138" y="4114800"/>
          <p14:tracePt t="100342" x="1346200" y="4114800"/>
          <p14:tracePt t="100351" x="1346200" y="4122738"/>
          <p14:tracePt t="100358" x="1336675" y="4122738"/>
          <p14:tracePt t="100371" x="1328738" y="4122738"/>
          <p14:tracePt t="100387" x="1320800" y="4132263"/>
          <p14:tracePt t="100404" x="1311275" y="4132263"/>
          <p14:tracePt t="100422" x="1277938" y="4132263"/>
          <p14:tracePt t="100438" x="1250950" y="4132263"/>
          <p14:tracePt t="100455" x="1174750" y="4132263"/>
          <p14:tracePt t="100471" x="1122363" y="4132263"/>
          <p14:tracePt t="100489" x="1071563" y="4132263"/>
          <p14:tracePt t="100504" x="1028700" y="4132263"/>
          <p14:tracePt t="100521" x="993775" y="4132263"/>
          <p14:tracePt t="100538" x="950913" y="4132263"/>
          <p14:tracePt t="100555" x="917575" y="4122738"/>
          <p14:tracePt t="100572" x="865188" y="4114800"/>
          <p14:tracePt t="100588" x="822325" y="4106863"/>
          <p14:tracePt t="100605" x="788988" y="4097338"/>
          <p14:tracePt t="100622" x="728663" y="4097338"/>
          <p14:tracePt t="100638" x="693738" y="4097338"/>
          <p14:tracePt t="100655" x="650875" y="4097338"/>
          <p14:tracePt t="100672" x="608013" y="4097338"/>
          <p14:tracePt t="100689" x="574675" y="4097338"/>
          <p14:tracePt t="100705" x="549275" y="4097338"/>
          <p14:tracePt t="100722" x="522288" y="4097338"/>
          <p14:tracePt t="100738" x="506413" y="4097338"/>
          <p14:tracePt t="100756" x="479425" y="4097338"/>
          <p14:tracePt t="100772" x="454025" y="4097338"/>
          <p14:tracePt t="100788" x="420688" y="4097338"/>
          <p14:tracePt t="100805" x="377825" y="4097338"/>
          <p14:tracePt t="100823" x="334963" y="4097338"/>
          <p14:tracePt t="100839" x="317500" y="4097338"/>
          <p14:tracePt t="100855" x="307975" y="4097338"/>
          <p14:tracePt t="100927" x="325438" y="4097338"/>
          <p14:tracePt t="100934" x="334963" y="4097338"/>
          <p14:tracePt t="100943" x="350838" y="4097338"/>
          <p14:tracePt t="100957" x="377825" y="4097338"/>
          <p14:tracePt t="100972" x="436563" y="4106863"/>
          <p14:tracePt t="100989" x="539750" y="4122738"/>
          <p14:tracePt t="101006" x="668338" y="4149725"/>
          <p14:tracePt t="101023" x="892175" y="4175125"/>
          <p14:tracePt t="101039" x="1063625" y="4183063"/>
          <p14:tracePt t="101056" x="1268413" y="4192588"/>
          <p14:tracePt t="101072" x="1500188" y="4200525"/>
          <p14:tracePt t="101090" x="1739900" y="4200525"/>
          <p14:tracePt t="101106" x="1989138" y="4208463"/>
          <p14:tracePt t="101123" x="2236788" y="4208463"/>
          <p14:tracePt t="101139" x="2468563" y="4208463"/>
          <p14:tracePt t="101157" x="2640013" y="4208463"/>
          <p14:tracePt t="101172" x="2778125" y="4208463"/>
          <p14:tracePt t="101189" x="2871788" y="4208463"/>
          <p14:tracePt t="101206" x="2940050" y="4217988"/>
          <p14:tracePt t="101223" x="3008313" y="4235450"/>
          <p14:tracePt t="101240" x="3035300" y="4235450"/>
          <p14:tracePt t="101256" x="3043238" y="4235450"/>
          <p14:tracePt t="101273" x="3051175" y="4243388"/>
          <p14:tracePt t="101290" x="3068638" y="4243388"/>
          <p14:tracePt t="101306" x="3078163" y="4251325"/>
          <p14:tracePt t="101323" x="3094038" y="4251325"/>
          <p14:tracePt t="101340" x="3094038" y="4260850"/>
          <p14:tracePt t="101357" x="3103563" y="4268788"/>
          <p14:tracePt t="101373" x="3121025" y="4278313"/>
          <p14:tracePt t="101375" x="3136900" y="4294188"/>
          <p14:tracePt t="101390" x="3163888" y="4303713"/>
          <p14:tracePt t="101406" x="3206750" y="4329113"/>
          <p14:tracePt t="101424" x="3222625" y="4346575"/>
          <p14:tracePt t="101440" x="3249613" y="4364038"/>
          <p14:tracePt t="101457" x="3275013" y="4371975"/>
          <p14:tracePt t="101473" x="3292475" y="4379913"/>
          <p14:tracePt t="101490" x="3308350" y="4397375"/>
          <p14:tracePt t="101507" x="3325813" y="4397375"/>
          <p14:tracePt t="101559" x="3325813" y="4406900"/>
          <p14:tracePt t="101583" x="3335338" y="4406900"/>
          <p14:tracePt t="101607" x="3335338" y="4414838"/>
          <p14:tracePt t="101614" x="3343275" y="4414838"/>
          <p14:tracePt t="101631" x="3343275" y="4422775"/>
          <p14:tracePt t="102127" x="3335338" y="4422775"/>
          <p14:tracePt t="102143" x="3325813" y="4422775"/>
          <p14:tracePt t="102151" x="3317875" y="4422775"/>
          <p14:tracePt t="102183" x="3308350" y="4422775"/>
          <p14:tracePt t="102199" x="3300413" y="4422775"/>
          <p14:tracePt t="102215" x="3292475" y="4422775"/>
          <p14:tracePt t="102223" x="3282950" y="4422775"/>
          <p14:tracePt t="102231" x="3275013" y="4422775"/>
          <p14:tracePt t="102242" x="3257550" y="4422775"/>
          <p14:tracePt t="102259" x="3214688" y="4422775"/>
          <p14:tracePt t="102276" x="3154363" y="4422775"/>
          <p14:tracePt t="102292" x="3121025" y="4422775"/>
          <p14:tracePt t="102308" x="3078163" y="4422775"/>
          <p14:tracePt t="102326" x="3035300" y="4422775"/>
          <p14:tracePt t="102343" x="2992438" y="4422775"/>
          <p14:tracePt t="102359" x="2974975" y="4422775"/>
          <p14:tracePt t="102375" x="2957513" y="4422775"/>
          <p14:tracePt t="102392" x="2940050" y="4422775"/>
          <p14:tracePt t="102410" x="2922588" y="4422775"/>
          <p14:tracePt t="102425" x="2906713" y="4422775"/>
          <p14:tracePt t="102442" x="2889250" y="4422775"/>
          <p14:tracePt t="102459" x="2871788" y="4422775"/>
          <p14:tracePt t="102477" x="2846388" y="4422775"/>
          <p14:tracePt t="102492" x="2820988" y="4422775"/>
          <p14:tracePt t="102509" x="2794000" y="4422775"/>
          <p14:tracePt t="102526" x="2768600" y="4422775"/>
          <p14:tracePt t="102543" x="2743200" y="4422775"/>
          <p14:tracePt t="102559" x="2735263" y="4422775"/>
          <p14:tracePt t="102576" x="2725738" y="4422775"/>
          <p14:tracePt t="102592" x="2708275" y="4422775"/>
          <p14:tracePt t="102610" x="2700338" y="4422775"/>
          <p14:tracePt t="102626" x="2692400" y="4422775"/>
          <p14:tracePt t="102642" x="2674938" y="4422775"/>
          <p14:tracePt t="102659" x="2657475" y="4422775"/>
          <p14:tracePt t="102677" x="2649538" y="4422775"/>
          <p14:tracePt t="102693" x="2632075" y="4422775"/>
          <p14:tracePt t="102709" x="2614613" y="4422775"/>
          <p14:tracePt t="102726" x="2606675" y="4422775"/>
          <p14:tracePt t="102743" x="2597150" y="4422775"/>
          <p14:tracePt t="102855" x="2589213" y="4422775"/>
          <p14:tracePt t="102871" x="2579688" y="4422775"/>
          <p14:tracePt t="102887" x="2571750" y="4414838"/>
          <p14:tracePt t="102895" x="2563813" y="4414838"/>
          <p14:tracePt t="102903" x="2546350" y="4414838"/>
          <p14:tracePt t="102911" x="2520950" y="4406900"/>
          <p14:tracePt t="102927" x="2478088" y="4397375"/>
          <p14:tracePt t="102943" x="2435225" y="4389438"/>
          <p14:tracePt t="102960" x="2382838" y="4389438"/>
          <p14:tracePt t="102976" x="2357438" y="4389438"/>
          <p14:tracePt t="102994" x="2332038" y="4389438"/>
          <p14:tracePt t="103010" x="2314575" y="4389438"/>
          <p14:tracePt t="103027" x="2306638" y="4389438"/>
          <p14:tracePt t="103043" x="2297113" y="4389438"/>
          <p14:tracePt t="103061" x="2289175" y="4389438"/>
          <p14:tracePt t="103093" x="2279650" y="4389438"/>
          <p14:tracePt t="103110" x="2271713" y="4389438"/>
          <p14:tracePt t="103128" x="2263775" y="4389438"/>
          <p14:tracePt t="103144" x="2254250" y="4389438"/>
          <p14:tracePt t="103199" x="2246313" y="4389438"/>
          <p14:tracePt t="103223" x="2236788" y="4389438"/>
          <p14:tracePt t="103239" x="2228850" y="4389438"/>
          <p14:tracePt t="103247" x="2220913" y="4397375"/>
          <p14:tracePt t="103263" x="2211388" y="4397375"/>
          <p14:tracePt t="103279" x="2203450" y="4397375"/>
          <p14:tracePt t="103295" x="2185988" y="4397375"/>
          <p14:tracePt t="103311" x="2178050" y="4397375"/>
          <p14:tracePt t="103327" x="2160588" y="4397375"/>
          <p14:tracePt t="103345" x="2135188" y="4397375"/>
          <p14:tracePt t="103361" x="2100263" y="4397375"/>
          <p14:tracePt t="103377" x="2065338" y="4397375"/>
          <p14:tracePt t="103394" x="2032000" y="4397375"/>
          <p14:tracePt t="103412" x="2006600" y="4397375"/>
          <p14:tracePt t="103428" x="1971675" y="4406900"/>
          <p14:tracePt t="103444" x="1946275" y="4414838"/>
          <p14:tracePt t="103461" x="1911350" y="4414838"/>
          <p14:tracePt t="103479" x="1878013" y="4414838"/>
          <p14:tracePt t="103494" x="1860550" y="4414838"/>
          <p14:tracePt t="103512" x="1825625" y="4414838"/>
          <p14:tracePt t="103528" x="1792288" y="4422775"/>
          <p14:tracePt t="103545" x="1739900" y="4422775"/>
          <p14:tracePt t="103561" x="1689100" y="4422775"/>
          <p14:tracePt t="103578" x="1654175" y="4422775"/>
          <p14:tracePt t="103595" x="1628775" y="4422775"/>
          <p14:tracePt t="103612" x="1593850" y="4422775"/>
          <p14:tracePt t="103628" x="1577975" y="4422775"/>
          <p14:tracePt t="103645" x="1568450" y="4422775"/>
          <p14:tracePt t="103711" x="1560513" y="4422775"/>
          <p14:tracePt t="103719" x="1550988" y="4422775"/>
          <p14:tracePt t="103791" x="1543050" y="4422775"/>
          <p14:tracePt t="103823" x="1535113" y="4422775"/>
          <p14:tracePt t="103839" x="1525588" y="4414838"/>
          <p14:tracePt t="103847" x="1517650" y="4414838"/>
          <p14:tracePt t="103855" x="1500188" y="4414838"/>
          <p14:tracePt t="103863" x="1482725" y="4406900"/>
          <p14:tracePt t="103879" x="1439863" y="4397375"/>
          <p14:tracePt t="103896" x="1414463" y="4389438"/>
          <p14:tracePt t="103912" x="1389063" y="4389438"/>
          <p14:tracePt t="103929" x="1371600" y="4389438"/>
          <p14:tracePt t="103945" x="1363663" y="4389438"/>
          <p14:tracePt t="103962" x="1354138" y="4389438"/>
          <p14:tracePt t="103979" x="1346200" y="4389438"/>
          <p14:tracePt t="104391" x="1346200" y="43799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133600"/>
            <a:ext cx="5958362" cy="24717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334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2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86"/>
    </mc:Choice>
    <mc:Fallback>
      <p:transition spd="slow" advTm="4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8" x="1336675" y="4379913"/>
          <p14:tracePt t="1544" x="1320800" y="4389438"/>
          <p14:tracePt t="1552" x="1311275" y="4397375"/>
          <p14:tracePt t="1561" x="1285875" y="4406900"/>
          <p14:tracePt t="1577" x="1235075" y="4432300"/>
          <p14:tracePt t="1594" x="1217613" y="4449763"/>
          <p14:tracePt t="1628" x="1235075" y="4440238"/>
          <p14:tracePt t="1645" x="1268413" y="4414838"/>
          <p14:tracePt t="1663" x="1311275" y="4389438"/>
          <p14:tracePt t="1680" x="1397000" y="4321175"/>
          <p14:tracePt t="1694" x="1431925" y="4294188"/>
          <p14:tracePt t="1711" x="1492250" y="4225925"/>
          <p14:tracePt t="1728" x="1628775" y="4064000"/>
          <p14:tracePt t="1744" x="1697038" y="3951288"/>
          <p14:tracePt t="1762" x="1757363" y="3857625"/>
          <p14:tracePt t="1778" x="1817688" y="3763963"/>
          <p14:tracePt t="1794" x="1911350" y="3660775"/>
          <p14:tracePt t="1811" x="1979613" y="3575050"/>
          <p14:tracePt t="1828" x="2039938" y="3497263"/>
          <p14:tracePt t="1844" x="2108200" y="3411538"/>
          <p14:tracePt t="1861" x="2151063" y="3351213"/>
          <p14:tracePt t="1878" x="2203450" y="3308350"/>
          <p14:tracePt t="1896" x="2271713" y="3257550"/>
          <p14:tracePt t="1911" x="2306638" y="3222625"/>
          <p14:tracePt t="1928" x="2349500" y="3197225"/>
          <p14:tracePt t="1945" x="2392363" y="3163888"/>
          <p14:tracePt t="1962" x="2460625" y="3128963"/>
          <p14:tracePt t="1978" x="2554288" y="3086100"/>
          <p14:tracePt t="1995" x="2649538" y="3043238"/>
          <p14:tracePt t="2011" x="2743200" y="3008313"/>
          <p14:tracePt t="2029" x="2836863" y="2965450"/>
          <p14:tracePt t="2045" x="2949575" y="2932113"/>
          <p14:tracePt t="2062" x="3094038" y="2906713"/>
          <p14:tracePt t="2078" x="3257550" y="2879725"/>
          <p14:tracePt t="2095" x="3514725" y="2820988"/>
          <p14:tracePt t="2112" x="3651250" y="2794000"/>
          <p14:tracePt t="2128" x="3771900" y="2778125"/>
          <p14:tracePt t="2145" x="3875088" y="2751138"/>
          <p14:tracePt t="2162" x="3968750" y="2717800"/>
          <p14:tracePt t="2178" x="4054475" y="2708275"/>
          <p14:tracePt t="2195" x="4114800" y="2692400"/>
          <p14:tracePt t="2212" x="4165600" y="2682875"/>
          <p14:tracePt t="2229" x="4208463" y="2674938"/>
          <p14:tracePt t="2245" x="4260850" y="2665413"/>
          <p14:tracePt t="2262" x="4303713" y="2657475"/>
          <p14:tracePt t="2278" x="4329113" y="2649538"/>
          <p14:tracePt t="2296" x="4346575" y="2649538"/>
          <p14:tracePt t="2312" x="4346575" y="2640013"/>
          <p14:tracePt t="2329" x="4364038" y="2640013"/>
          <p14:tracePt t="2345" x="4371975" y="2640013"/>
          <p14:tracePt t="2363" x="4379913" y="2640013"/>
          <p14:tracePt t="2496" x="4371975" y="2640013"/>
          <p14:tracePt t="2512" x="4364038" y="2640013"/>
          <p14:tracePt t="2520" x="4354513" y="2640013"/>
          <p14:tracePt t="2529" x="4346575" y="2640013"/>
          <p14:tracePt t="2546" x="4311650" y="2640013"/>
          <p14:tracePt t="2563" x="4251325" y="2640013"/>
          <p14:tracePt t="2580" x="4192588" y="2640013"/>
          <p14:tracePt t="2596" x="4114800" y="2640013"/>
          <p14:tracePt t="2613" x="3994150" y="2640013"/>
          <p14:tracePt t="2630" x="3857625" y="2632075"/>
          <p14:tracePt t="2647" x="3711575" y="2606675"/>
          <p14:tracePt t="2663" x="3565525" y="2597150"/>
          <p14:tracePt t="2680" x="3378200" y="2589213"/>
          <p14:tracePt t="2696" x="3282950" y="2579688"/>
          <p14:tracePt t="2714" x="3214688" y="2571750"/>
          <p14:tracePt t="2730" x="3171825" y="2563813"/>
          <p14:tracePt t="2746" x="3154363" y="2563813"/>
          <p14:tracePt t="2763" x="3146425" y="2563813"/>
          <p14:tracePt t="2781" x="3128963" y="2563813"/>
          <p14:tracePt t="2796" x="3121025" y="2563813"/>
          <p14:tracePt t="2813" x="3111500" y="2563813"/>
          <p14:tracePt t="2830" x="3094038" y="2563813"/>
          <p14:tracePt t="2847" x="3043238" y="2563813"/>
          <p14:tracePt t="2863" x="3008313" y="2563813"/>
          <p14:tracePt t="2880" x="2974975" y="2563813"/>
          <p14:tracePt t="2897" x="2965450" y="2563813"/>
          <p14:tracePt t="3016" x="2957513" y="2563813"/>
          <p14:tracePt t="3024" x="2949575" y="2563813"/>
          <p14:tracePt t="3032" x="2906713" y="2579688"/>
          <p14:tracePt t="3047" x="2854325" y="2614613"/>
          <p14:tracePt t="3064" x="2649538" y="2725738"/>
          <p14:tracePt t="3080" x="2589213" y="2760663"/>
          <p14:tracePt t="10234" x="2579688" y="2760663"/>
          <p14:tracePt t="10258" x="2571750" y="2743200"/>
          <p14:tracePt t="10266" x="2563813" y="2725738"/>
          <p14:tracePt t="10274" x="2554288" y="2682875"/>
          <p14:tracePt t="10282" x="2554288" y="2640013"/>
          <p14:tracePt t="10296" x="2546350" y="2597150"/>
          <p14:tracePt t="10314" x="2503488" y="2478088"/>
          <p14:tracePt t="10330" x="2486025" y="2435225"/>
          <p14:tracePt t="10347" x="2478088" y="2400300"/>
          <p14:tracePt t="10363" x="2451100" y="2374900"/>
          <p14:tracePt t="10381" x="2443163" y="2349500"/>
          <p14:tracePt t="10397" x="2435225" y="2349500"/>
          <p14:tracePt t="10414" x="2425700" y="2349500"/>
          <p14:tracePt t="10448" x="2435225" y="2339975"/>
          <p14:tracePt t="10464" x="2451100" y="2332038"/>
          <p14:tracePt t="10481" x="2460625" y="2332038"/>
          <p14:tracePt t="10497" x="2468563" y="2332038"/>
          <p14:tracePt t="10514" x="2478088" y="2332038"/>
          <p14:tracePt t="10547" x="2486025" y="2332038"/>
          <p14:tracePt t="10586" x="2486025" y="2339975"/>
          <p14:tracePt t="10594" x="2486025" y="2349500"/>
          <p14:tracePt t="10618" x="2486025" y="2357438"/>
          <p14:tracePt t="10650" x="2486025" y="2365375"/>
          <p14:tracePt t="10666" x="2468563" y="2374900"/>
          <p14:tracePt t="10674" x="2460625" y="2382838"/>
          <p14:tracePt t="10682" x="2451100" y="2392363"/>
          <p14:tracePt t="10697" x="2417763" y="2400300"/>
          <p14:tracePt t="10714" x="2374900" y="2408238"/>
          <p14:tracePt t="10731" x="2322513" y="2408238"/>
          <p14:tracePt t="10748" x="2263775" y="2417763"/>
          <p14:tracePt t="10764" x="2220913" y="2417763"/>
          <p14:tracePt t="10781" x="2203450" y="2417763"/>
          <p14:tracePt t="10798" x="2185988" y="2417763"/>
          <p14:tracePt t="10815" x="2178050" y="2417763"/>
          <p14:tracePt t="10832" x="2160588" y="2417763"/>
          <p14:tracePt t="10848" x="2151063" y="2417763"/>
          <p14:tracePt t="10865" x="2135188" y="2417763"/>
          <p14:tracePt t="10883" x="2125663" y="2417763"/>
          <p14:tracePt t="10898" x="2108200" y="2417763"/>
          <p14:tracePt t="10915" x="2100263" y="2417763"/>
          <p14:tracePt t="10931" x="2082800" y="2417763"/>
          <p14:tracePt t="10949" x="2065338" y="2417763"/>
          <p14:tracePt t="10965" x="2049463" y="2408238"/>
          <p14:tracePt t="10981" x="1989138" y="2408238"/>
          <p14:tracePt t="11000" x="1920875" y="2408238"/>
          <p14:tracePt t="11015" x="1851025" y="2408238"/>
          <p14:tracePt t="11034" x="1765300" y="2408238"/>
          <p14:tracePt t="11049" x="1749425" y="2408238"/>
          <p14:tracePt t="11065" x="1714500" y="2408238"/>
          <p14:tracePt t="11186" x="1722438" y="2408238"/>
          <p14:tracePt t="11194" x="1731963" y="2417763"/>
          <p14:tracePt t="11202" x="1774825" y="2435225"/>
          <p14:tracePt t="11215" x="1817688" y="2443163"/>
          <p14:tracePt t="11232" x="1997075" y="2478088"/>
          <p14:tracePt t="11249" x="2332038" y="2536825"/>
          <p14:tracePt t="11266" x="2622550" y="2597150"/>
          <p14:tracePt t="11283" x="2897188" y="2657475"/>
          <p14:tracePt t="11299" x="3128963" y="2708275"/>
          <p14:tracePt t="11316" x="3343275" y="2743200"/>
          <p14:tracePt t="11333" x="3565525" y="2786063"/>
          <p14:tracePt t="11348" x="3779838" y="2820988"/>
          <p14:tracePt t="11365" x="4046538" y="2871788"/>
          <p14:tracePt t="11382" x="4354513" y="2914650"/>
          <p14:tracePt t="11398" x="4621213" y="2957513"/>
          <p14:tracePt t="11415" x="4835525" y="2974975"/>
          <p14:tracePt t="11432" x="5032375" y="2982913"/>
          <p14:tracePt t="11448" x="5246688" y="2982913"/>
          <p14:tracePt t="11465" x="5494338" y="2982913"/>
          <p14:tracePt t="11482" x="5897563" y="2982913"/>
          <p14:tracePt t="11499" x="6146800" y="2992438"/>
          <p14:tracePt t="11515" x="6369050" y="3000375"/>
          <p14:tracePt t="11532" x="6515100" y="3000375"/>
          <p14:tracePt t="11549" x="6565900" y="3000375"/>
          <p14:tracePt t="11565" x="6583363" y="3000375"/>
          <p14:tracePt t="11610" x="6592888" y="3000375"/>
          <p14:tracePt t="11658" x="6592888" y="2992438"/>
          <p14:tracePt t="11674" x="6592888" y="2982913"/>
          <p14:tracePt t="11682" x="6583363" y="2974975"/>
          <p14:tracePt t="11690" x="6575425" y="2974975"/>
          <p14:tracePt t="11699" x="6575425" y="2965450"/>
          <p14:tracePt t="11716" x="6557963" y="2949575"/>
          <p14:tracePt t="11732" x="6523038" y="2922588"/>
          <p14:tracePt t="11749" x="6480175" y="2897188"/>
          <p14:tracePt t="11766" x="6421438" y="2879725"/>
          <p14:tracePt t="11783" x="6369050" y="2854325"/>
          <p14:tracePt t="11799" x="6318250" y="2854325"/>
          <p14:tracePt t="11816" x="6275388" y="2854325"/>
          <p14:tracePt t="11833" x="6240463" y="2854325"/>
          <p14:tracePt t="11849" x="6207125" y="2854325"/>
          <p14:tracePt t="11866" x="6164263" y="2854325"/>
          <p14:tracePt t="11883" x="6146800" y="2854325"/>
          <p14:tracePt t="11899" x="6111875" y="2854325"/>
          <p14:tracePt t="11916" x="6094413" y="2854325"/>
          <p14:tracePt t="11933" x="6061075" y="2863850"/>
          <p14:tracePt t="11950" x="6035675" y="2863850"/>
          <p14:tracePt t="11966" x="6018213" y="2863850"/>
          <p14:tracePt t="11983" x="6008688" y="2871788"/>
          <p14:tracePt t="12000" x="6000750" y="2871788"/>
          <p14:tracePt t="12017" x="5983288" y="2871788"/>
          <p14:tracePt t="12033" x="5965825" y="2871788"/>
          <p14:tracePt t="12050" x="5932488" y="2871788"/>
          <p14:tracePt t="12066" x="5915025" y="2871788"/>
          <p14:tracePt t="12330" x="5915025" y="2863850"/>
          <p14:tracePt t="12434" x="5907088" y="2863850"/>
          <p14:tracePt t="12450" x="5907088" y="2854325"/>
          <p14:tracePt t="12458" x="5889625" y="2854325"/>
          <p14:tracePt t="12467" x="5880100" y="2854325"/>
          <p14:tracePt t="12484" x="5829300" y="2854325"/>
          <p14:tracePt t="12500" x="5708650" y="2863850"/>
          <p14:tracePt t="12517" x="5529263" y="2863850"/>
          <p14:tracePt t="12534" x="5340350" y="2863850"/>
          <p14:tracePt t="12551" x="5135563" y="2863850"/>
          <p14:tracePt t="12567" x="4964113" y="2863850"/>
          <p14:tracePt t="12584" x="4835525" y="2863850"/>
          <p14:tracePt t="12601" x="4757738" y="2863850"/>
          <p14:tracePt t="12618" x="4689475" y="2863850"/>
          <p14:tracePt t="12634" x="4629150" y="2863850"/>
          <p14:tracePt t="12651" x="4594225" y="2863850"/>
          <p14:tracePt t="12668" x="4568825" y="2863850"/>
          <p14:tracePt t="12684" x="4560888" y="2863850"/>
          <p14:tracePt t="12701" x="4543425" y="2863850"/>
          <p14:tracePt t="12718" x="4518025" y="2863850"/>
          <p14:tracePt t="12735" x="4500563" y="2871788"/>
          <p14:tracePt t="12752" x="4465638" y="2871788"/>
          <p14:tracePt t="12768" x="4422775" y="2889250"/>
          <p14:tracePt t="12785" x="4354513" y="2889250"/>
          <p14:tracePt t="12801" x="4278313" y="2897188"/>
          <p14:tracePt t="12818" x="4157663" y="2897188"/>
          <p14:tracePt t="12835" x="4106863" y="2897188"/>
          <p14:tracePt t="12852" x="4054475" y="2906713"/>
          <p14:tracePt t="12868" x="3994150" y="2914650"/>
          <p14:tracePt t="12885" x="3917950" y="2922588"/>
          <p14:tracePt t="12902" x="3857625" y="2932113"/>
          <p14:tracePt t="12919" x="3789363" y="2949575"/>
          <p14:tracePt t="12936" x="3736975" y="2965450"/>
          <p14:tracePt t="12952" x="3703638" y="2965450"/>
          <p14:tracePt t="12968" x="3660775" y="2974975"/>
          <p14:tracePt t="12985" x="3617913" y="2982913"/>
          <p14:tracePt t="13002" x="3565525" y="2982913"/>
          <p14:tracePt t="13019" x="3540125" y="2982913"/>
          <p14:tracePt t="13035" x="3497263" y="2982913"/>
          <p14:tracePt t="13052" x="3454400" y="2982913"/>
          <p14:tracePt t="13069" x="3429000" y="2982913"/>
          <p14:tracePt t="13085" x="3386138" y="2982913"/>
          <p14:tracePt t="13102" x="3351213" y="2982913"/>
          <p14:tracePt t="13119" x="3308350" y="2982913"/>
          <p14:tracePt t="13135" x="3257550" y="2982913"/>
          <p14:tracePt t="13152" x="3189288" y="2982913"/>
          <p14:tracePt t="13169" x="3094038" y="2992438"/>
          <p14:tracePt t="13186" x="3008313" y="2992438"/>
          <p14:tracePt t="13186" x="2974975" y="2992438"/>
          <p14:tracePt t="13202" x="2906713" y="2992438"/>
          <p14:tracePt t="13219" x="2854325" y="2992438"/>
          <p14:tracePt t="13236" x="2811463" y="2992438"/>
          <p14:tracePt t="13253" x="2778125" y="2992438"/>
          <p14:tracePt t="13269" x="2751138" y="2992438"/>
          <p14:tracePt t="13286" x="2725738" y="2992438"/>
          <p14:tracePt t="13302" x="2692400" y="2992438"/>
          <p14:tracePt t="13319" x="2674938" y="2992438"/>
          <p14:tracePt t="13336" x="2649538" y="2992438"/>
          <p14:tracePt t="13352" x="2632075" y="2992438"/>
          <p14:tracePt t="13369" x="2606675" y="2992438"/>
          <p14:tracePt t="13386" x="2546350" y="2992438"/>
          <p14:tracePt t="13402" x="2511425" y="2992438"/>
          <p14:tracePt t="13419" x="2468563" y="2982913"/>
          <p14:tracePt t="13436" x="2425700" y="2982913"/>
          <p14:tracePt t="13453" x="2382838" y="2974975"/>
          <p14:tracePt t="13469" x="2332038" y="2965450"/>
          <p14:tracePt t="13486" x="2314575" y="2957513"/>
          <p14:tracePt t="13502" x="2306638" y="2957513"/>
          <p14:tracePt t="13519" x="2297113" y="2957513"/>
          <p14:tracePt t="13536" x="2297113" y="2949575"/>
          <p14:tracePt t="13553" x="2289175" y="2949575"/>
          <p14:tracePt t="13569" x="2279650" y="2949575"/>
          <p14:tracePt t="13603" x="2271713" y="2949575"/>
          <p14:tracePt t="13626" x="2263775" y="2949575"/>
          <p14:tracePt t="13636" x="2263775" y="2940050"/>
          <p14:tracePt t="13653" x="2254250" y="2940050"/>
          <p14:tracePt t="13670" x="2246313" y="2940050"/>
          <p14:tracePt t="13686" x="2236788" y="2940050"/>
          <p14:tracePt t="13703" x="2228850" y="2940050"/>
          <p14:tracePt t="13720" x="2211388" y="2940050"/>
          <p14:tracePt t="13736" x="2203450" y="2940050"/>
          <p14:tracePt t="13754" x="2185988" y="2940050"/>
          <p14:tracePt t="13771" x="2178050" y="2940050"/>
          <p14:tracePt t="13788" x="2160588" y="2940050"/>
          <p14:tracePt t="13804" x="2143125" y="2940050"/>
          <p14:tracePt t="13821" x="2125663" y="2940050"/>
          <p14:tracePt t="13838" x="2108200" y="2940050"/>
          <p14:tracePt t="13855" x="2092325" y="2940050"/>
          <p14:tracePt t="13871" x="2074863" y="2940050"/>
          <p14:tracePt t="13888" x="2049463" y="2940050"/>
          <p14:tracePt t="13905" x="2022475" y="2940050"/>
          <p14:tracePt t="13922" x="1979613" y="2940050"/>
          <p14:tracePt t="13938" x="1946275" y="2940050"/>
          <p14:tracePt t="13955" x="1928813" y="2940050"/>
          <p14:tracePt t="13971" x="1903413" y="2940050"/>
          <p14:tracePt t="13989" x="1893888" y="2940050"/>
          <p14:tracePt t="14005" x="1885950" y="2940050"/>
          <p14:tracePt t="14021" x="1868488" y="2940050"/>
          <p14:tracePt t="14038" x="1835150" y="2940050"/>
          <p14:tracePt t="14055" x="1774825" y="2949575"/>
          <p14:tracePt t="14072" x="1697038" y="2957513"/>
          <p14:tracePt t="14089" x="1636713" y="2965450"/>
          <p14:tracePt t="14105" x="1603375" y="2965450"/>
          <p14:tracePt t="14122" x="1568450" y="2965450"/>
          <p14:tracePt t="14139" x="1560513" y="2965450"/>
          <p14:tracePt t="14387" x="1568450" y="2965450"/>
          <p14:tracePt t="14395" x="1568450" y="2974975"/>
          <p14:tracePt t="14406" x="1577975" y="2974975"/>
          <p14:tracePt t="14423" x="1603375" y="2974975"/>
          <p14:tracePt t="14440" x="1636713" y="2974975"/>
          <p14:tracePt t="14457" x="1671638" y="2974975"/>
          <p14:tracePt t="14473" x="1714500" y="2974975"/>
          <p14:tracePt t="14489" x="1765300" y="2974975"/>
          <p14:tracePt t="14506" x="1808163" y="2974975"/>
          <p14:tracePt t="14523" x="1851025" y="2974975"/>
          <p14:tracePt t="14539" x="1885950" y="2974975"/>
          <p14:tracePt t="14556" x="1936750" y="2974975"/>
          <p14:tracePt t="14573" x="2006600" y="2974975"/>
          <p14:tracePt t="14590" x="2143125" y="2974975"/>
          <p14:tracePt t="14606" x="2314575" y="2974975"/>
          <p14:tracePt t="14623" x="2503488" y="2974975"/>
          <p14:tracePt t="14640" x="2700338" y="2992438"/>
          <p14:tracePt t="14657" x="2889250" y="3000375"/>
          <p14:tracePt t="14673" x="3111500" y="3000375"/>
          <p14:tracePt t="14690" x="3360738" y="3008313"/>
          <p14:tracePt t="14692" x="3489325" y="3017838"/>
          <p14:tracePt t="14707" x="3814763" y="3035300"/>
          <p14:tracePt t="14724" x="4175125" y="3051175"/>
          <p14:tracePt t="14740" x="4535488" y="3060700"/>
          <p14:tracePt t="14757" x="4818063" y="3060700"/>
          <p14:tracePt t="14773" x="5075238" y="3068638"/>
          <p14:tracePt t="14790" x="5307013" y="3078163"/>
          <p14:tracePt t="14807" x="5554663" y="3103563"/>
          <p14:tracePt t="14824" x="5803900" y="3128963"/>
          <p14:tracePt t="14840" x="6069013" y="3171825"/>
          <p14:tracePt t="14857" x="6292850" y="3197225"/>
          <p14:tracePt t="14873" x="6489700" y="3222625"/>
          <p14:tracePt t="14891" x="6694488" y="3257550"/>
          <p14:tracePt t="14907" x="6780213" y="3282950"/>
          <p14:tracePt t="14924" x="6832600" y="3300413"/>
          <p14:tracePt t="14940" x="6875463" y="3317875"/>
          <p14:tracePt t="14957" x="6900863" y="3335338"/>
          <p14:tracePt t="14991" x="6908800" y="3343275"/>
          <p14:tracePt t="15007" x="6908800" y="3351213"/>
          <p14:tracePt t="15024" x="6908800" y="3360738"/>
          <p14:tracePt t="15040" x="6908800" y="3368675"/>
          <p14:tracePt t="15058" x="6908800" y="3378200"/>
          <p14:tracePt t="15074" x="6908800" y="3386138"/>
          <p14:tracePt t="15091" x="6865938" y="3421063"/>
          <p14:tracePt t="15107" x="6789738" y="3446463"/>
          <p14:tracePt t="15125" x="6669088" y="3471863"/>
          <p14:tracePt t="15141" x="6523038" y="3479800"/>
          <p14:tracePt t="15157" x="6361113" y="3497263"/>
          <p14:tracePt t="15174" x="6189663" y="3497263"/>
          <p14:tracePt t="15191" x="6018213" y="3497263"/>
          <p14:tracePt t="15207" x="5864225" y="3497263"/>
          <p14:tracePt t="15225" x="5726113" y="3497263"/>
          <p14:tracePt t="15241" x="5580063" y="3497263"/>
          <p14:tracePt t="15258" x="5461000" y="3497263"/>
          <p14:tracePt t="15275" x="5307013" y="3497263"/>
          <p14:tracePt t="15317" x="5040313" y="3497263"/>
          <p14:tracePt t="15336" x="4929188" y="3497263"/>
          <p14:tracePt t="15341" x="4868863" y="3497263"/>
          <p14:tracePt t="15358" x="4783138" y="3497263"/>
          <p14:tracePt t="15375" x="4706938" y="3497263"/>
          <p14:tracePt t="15391" x="4646613" y="3497263"/>
          <p14:tracePt t="15408" x="4594225" y="3497263"/>
          <p14:tracePt t="15425" x="4535488" y="3497263"/>
          <p14:tracePt t="15442" x="4483100" y="3497263"/>
          <p14:tracePt t="15458" x="4440238" y="3497263"/>
          <p14:tracePt t="15476" x="4379913" y="3497263"/>
          <p14:tracePt t="15492" x="4346575" y="3497263"/>
          <p14:tracePt t="15508" x="4294188" y="3489325"/>
          <p14:tracePt t="15525" x="4251325" y="3479800"/>
          <p14:tracePt t="15542" x="4200525" y="3479800"/>
          <p14:tracePt t="15558" x="4157663" y="3479800"/>
          <p14:tracePt t="15575" x="4122738" y="3479800"/>
          <p14:tracePt t="15592" x="4089400" y="3479800"/>
          <p14:tracePt t="15609" x="4054475" y="3479800"/>
          <p14:tracePt t="15625" x="4011613" y="3479800"/>
          <p14:tracePt t="15642" x="3986213" y="3479800"/>
          <p14:tracePt t="15658" x="3951288" y="3479800"/>
          <p14:tracePt t="15676" x="3917950" y="3479800"/>
          <p14:tracePt t="15692" x="3900488" y="3479800"/>
          <p14:tracePt t="15708" x="3892550" y="3479800"/>
          <p14:tracePt t="15725" x="3883025" y="3479800"/>
          <p14:tracePt t="15743" x="3875088" y="3479800"/>
          <p14:tracePt t="15759" x="3857625" y="3479800"/>
          <p14:tracePt t="15776" x="3849688" y="3479800"/>
          <p14:tracePt t="15827" x="3840163" y="3479800"/>
          <p14:tracePt t="16371" x="3840163" y="3471863"/>
          <p14:tracePt t="16395" x="3849688" y="3471863"/>
          <p14:tracePt t="16411" x="3865563" y="3471863"/>
          <p14:tracePt t="16419" x="3883025" y="3471863"/>
          <p14:tracePt t="16427" x="3917950" y="3471863"/>
          <p14:tracePt t="16443" x="3994150" y="3471863"/>
          <p14:tracePt t="16459" x="4132263" y="3489325"/>
          <p14:tracePt t="16476" x="4268788" y="3506788"/>
          <p14:tracePt t="16493" x="4397375" y="3522663"/>
          <p14:tracePt t="16510" x="4525963" y="3522663"/>
          <p14:tracePt t="16526" x="4689475" y="3540125"/>
          <p14:tracePt t="16543" x="4878388" y="3565525"/>
          <p14:tracePt t="16560" x="5092700" y="3608388"/>
          <p14:tracePt t="16577" x="5289550" y="3643313"/>
          <p14:tracePt t="16593" x="5468938" y="3668713"/>
          <p14:tracePt t="16610" x="5622925" y="3694113"/>
          <p14:tracePt t="16626" x="5751513" y="3711575"/>
          <p14:tracePt t="16644" x="5949950" y="3754438"/>
          <p14:tracePt t="16660" x="6086475" y="3789363"/>
          <p14:tracePt t="16677" x="6223000" y="3814763"/>
          <p14:tracePt t="16693" x="6369050" y="3840163"/>
          <p14:tracePt t="16710" x="6507163" y="3865563"/>
          <p14:tracePt t="16727" x="6626225" y="3892550"/>
          <p14:tracePt t="16744" x="6704013" y="3908425"/>
          <p14:tracePt t="16761" x="6729413" y="3925888"/>
          <p14:tracePt t="16778" x="6754813" y="3935413"/>
          <p14:tracePt t="16794" x="6772275" y="3943350"/>
          <p14:tracePt t="16810" x="6789738" y="3960813"/>
          <p14:tracePt t="16827" x="6815138" y="3994150"/>
          <p14:tracePt t="16844" x="6832600" y="4011613"/>
          <p14:tracePt t="16860" x="6840538" y="4029075"/>
          <p14:tracePt t="16877" x="6850063" y="4037013"/>
          <p14:tracePt t="16894" x="6850063" y="4046538"/>
          <p14:tracePt t="16927" x="6850063" y="4054475"/>
          <p14:tracePt t="16955" x="6850063" y="4064000"/>
          <p14:tracePt t="16979" x="6850063" y="4071938"/>
          <p14:tracePt t="16995" x="6840538" y="4071938"/>
          <p14:tracePt t="17019" x="6832600" y="4079875"/>
          <p14:tracePt t="17035" x="6823075" y="4079875"/>
          <p14:tracePt t="17059" x="6815138" y="4079875"/>
          <p14:tracePt t="17075" x="6807200" y="4079875"/>
          <p14:tracePt t="17083" x="6797675" y="4079875"/>
          <p14:tracePt t="17099" x="6780213" y="4079875"/>
          <p14:tracePt t="17111" x="6780213" y="4071938"/>
          <p14:tracePt t="17128" x="6772275" y="4064000"/>
          <p14:tracePt t="17144" x="6754813" y="4064000"/>
          <p14:tracePt t="17161" x="6754813" y="4054475"/>
          <p14:tracePt t="17178" x="6746875" y="4054475"/>
          <p14:tracePt t="17195" x="6737350" y="4054475"/>
          <p14:tracePt t="17211" x="6729413" y="4054475"/>
          <p14:tracePt t="17228" x="6721475" y="4046538"/>
          <p14:tracePt t="17245" x="6711950" y="4046538"/>
          <p14:tracePt t="17262" x="6704013" y="4037013"/>
          <p14:tracePt t="17278" x="6678613" y="4029075"/>
          <p14:tracePt t="17295" x="6635750" y="4003675"/>
          <p14:tracePt t="17311" x="6600825" y="3994150"/>
          <p14:tracePt t="17329" x="6575425" y="3986213"/>
          <p14:tracePt t="17345" x="6565900" y="3978275"/>
          <p14:tracePt t="17361" x="6557963" y="3978275"/>
          <p14:tracePt t="17378" x="6550025" y="3978275"/>
          <p14:tracePt t="17396" x="6523038" y="3978275"/>
          <p14:tracePt t="17412" x="6507163" y="3968750"/>
          <p14:tracePt t="17429" x="6497638" y="3968750"/>
          <p14:tracePt t="17445" x="6480175" y="3960813"/>
          <p14:tracePt t="17462" x="6464300" y="3960813"/>
          <p14:tracePt t="17478" x="6446838" y="3960813"/>
          <p14:tracePt t="17495" x="6411913" y="3951288"/>
          <p14:tracePt t="17512" x="6386513" y="3951288"/>
          <p14:tracePt t="17529" x="6343650" y="3951288"/>
          <p14:tracePt t="17545" x="6308725" y="3951288"/>
          <p14:tracePt t="17562" x="6275388" y="3951288"/>
          <p14:tracePt t="17579" x="6240463" y="3951288"/>
          <p14:tracePt t="17596" x="6172200" y="3951288"/>
          <p14:tracePt t="17612" x="6111875" y="3951288"/>
          <p14:tracePt t="17629" x="6043613" y="3951288"/>
          <p14:tracePt t="17645" x="5983288" y="3951288"/>
          <p14:tracePt t="17663" x="5949950" y="3951288"/>
          <p14:tracePt t="17679" x="5907088" y="3951288"/>
          <p14:tracePt t="17696" x="5864225" y="3951288"/>
          <p14:tracePt t="17712" x="5803900" y="3951288"/>
          <p14:tracePt t="17729" x="5743575" y="3951288"/>
          <p14:tracePt t="17746" x="5675313" y="3951288"/>
          <p14:tracePt t="17762" x="5622925" y="3951288"/>
          <p14:tracePt t="17779" x="5564188" y="3951288"/>
          <p14:tracePt t="17796" x="5521325" y="3951288"/>
          <p14:tracePt t="17812" x="5468938" y="3951288"/>
          <p14:tracePt t="17829" x="5426075" y="3960813"/>
          <p14:tracePt t="17846" x="5392738" y="3960813"/>
          <p14:tracePt t="17863" x="5357813" y="3960813"/>
          <p14:tracePt t="17880" x="5332413" y="3960813"/>
          <p14:tracePt t="17896" x="5314950" y="3960813"/>
          <p14:tracePt t="17913" x="5280025" y="3960813"/>
          <p14:tracePt t="17930" x="5254625" y="3960813"/>
          <p14:tracePt t="17946" x="5203825" y="3960813"/>
          <p14:tracePt t="17963" x="5108575" y="3968750"/>
          <p14:tracePt t="17980" x="5032375" y="3978275"/>
          <p14:tracePt t="17997" x="4979988" y="3978275"/>
          <p14:tracePt t="18013" x="4937125" y="3978275"/>
          <p14:tracePt t="18030" x="4894263" y="3978275"/>
          <p14:tracePt t="18046" x="4860925" y="3978275"/>
          <p14:tracePt t="18063" x="4818063" y="3978275"/>
          <p14:tracePt t="18080" x="4757738" y="3978275"/>
          <p14:tracePt t="18096" x="4706938" y="3978275"/>
          <p14:tracePt t="18113" x="4654550" y="3978275"/>
          <p14:tracePt t="18130" x="4603750" y="3978275"/>
          <p14:tracePt t="18147" x="4551363" y="3978275"/>
          <p14:tracePt t="18163" x="4483100" y="3978275"/>
          <p14:tracePt t="18180" x="4440238" y="3978275"/>
          <p14:tracePt t="18197" x="4397375" y="3978275"/>
          <p14:tracePt t="18213" x="4346575" y="3978275"/>
          <p14:tracePt t="18230" x="4303713" y="3978275"/>
          <p14:tracePt t="18247" x="4268788" y="3978275"/>
          <p14:tracePt t="18264" x="4225925" y="3986213"/>
          <p14:tracePt t="18280" x="4200525" y="3986213"/>
          <p14:tracePt t="18297" x="4165600" y="3986213"/>
          <p14:tracePt t="18314" x="4132263" y="3986213"/>
          <p14:tracePt t="18331" x="4106863" y="3986213"/>
          <p14:tracePt t="18347" x="4054475" y="3986213"/>
          <p14:tracePt t="18364" x="4029075" y="3986213"/>
          <p14:tracePt t="18380" x="3994150" y="3986213"/>
          <p14:tracePt t="18397" x="3968750" y="3986213"/>
          <p14:tracePt t="18414" x="3943350" y="3986213"/>
          <p14:tracePt t="18431" x="3925888" y="3986213"/>
          <p14:tracePt t="18447" x="3900488" y="3986213"/>
          <p14:tracePt t="18464" x="3875088" y="3986213"/>
          <p14:tracePt t="18481" x="3849688" y="3986213"/>
          <p14:tracePt t="18497" x="3814763" y="3986213"/>
          <p14:tracePt t="18514" x="3789363" y="3986213"/>
          <p14:tracePt t="18531" x="3754438" y="3986213"/>
          <p14:tracePt t="18548" x="3721100" y="3986213"/>
          <p14:tracePt t="18564" x="3694113" y="3986213"/>
          <p14:tracePt t="18581" x="3668713" y="3986213"/>
          <p14:tracePt t="18598" x="3643313" y="3986213"/>
          <p14:tracePt t="18614" x="3625850" y="3986213"/>
          <p14:tracePt t="18631" x="3608388" y="3986213"/>
          <p14:tracePt t="18648" x="3600450" y="3986213"/>
          <p14:tracePt t="18665" x="3592513" y="3986213"/>
          <p14:tracePt t="18681" x="3582988" y="3986213"/>
          <p14:tracePt t="18698" x="3565525" y="3986213"/>
          <p14:tracePt t="18715" x="3557588" y="3986213"/>
          <p14:tracePt t="18731" x="3549650" y="3986213"/>
          <p14:tracePt t="18748" x="3540125" y="3986213"/>
          <p14:tracePt t="18781" x="3532188" y="3986213"/>
          <p14:tracePt t="18798" x="3522663" y="3986213"/>
          <p14:tracePt t="18815" x="3506788" y="3986213"/>
          <p14:tracePt t="18832" x="3479800" y="3986213"/>
          <p14:tracePt t="18848" x="3454400" y="3986213"/>
          <p14:tracePt t="18865" x="3429000" y="3986213"/>
          <p14:tracePt t="18882" x="3411538" y="3986213"/>
          <p14:tracePt t="18898" x="3386138" y="3986213"/>
          <p14:tracePt t="18915" x="3368675" y="3986213"/>
          <p14:tracePt t="18932" x="3335338" y="3986213"/>
          <p14:tracePt t="18948" x="3300413" y="3986213"/>
          <p14:tracePt t="18965" x="3282950" y="3986213"/>
          <p14:tracePt t="18982" x="3257550" y="3986213"/>
          <p14:tracePt t="18999" x="3240088" y="3986213"/>
          <p14:tracePt t="19015" x="3214688" y="3986213"/>
          <p14:tracePt t="19032" x="3197225" y="3986213"/>
          <p14:tracePt t="19049" x="3179763" y="3986213"/>
          <p14:tracePt t="19066" x="3146425" y="3986213"/>
          <p14:tracePt t="19082" x="3128963" y="3986213"/>
          <p14:tracePt t="19099" x="3103563" y="3986213"/>
          <p14:tracePt t="19115" x="3078163" y="3986213"/>
          <p14:tracePt t="19132" x="3060700" y="3986213"/>
          <p14:tracePt t="19149" x="3051175" y="3986213"/>
          <p14:tracePt t="19166" x="3025775" y="3986213"/>
          <p14:tracePt t="19182" x="3008313" y="3986213"/>
          <p14:tracePt t="19199" x="2982913" y="3986213"/>
          <p14:tracePt t="19216" x="2957513" y="3986213"/>
          <p14:tracePt t="19232" x="2932113" y="3986213"/>
          <p14:tracePt t="19249" x="2914650" y="3986213"/>
          <p14:tracePt t="19266" x="2889250" y="3986213"/>
          <p14:tracePt t="19282" x="2863850" y="3986213"/>
          <p14:tracePt t="19299" x="2828925" y="3986213"/>
          <p14:tracePt t="19316" x="2778125" y="3986213"/>
          <p14:tracePt t="19333" x="2735263" y="3986213"/>
          <p14:tracePt t="19349" x="2717800" y="3986213"/>
          <p14:tracePt t="19366" x="2692400" y="3986213"/>
          <p14:tracePt t="19383" x="2674938" y="3986213"/>
          <p14:tracePt t="19400" x="2640013" y="3986213"/>
          <p14:tracePt t="19416" x="2614613" y="3986213"/>
          <p14:tracePt t="19433" x="2589213" y="3986213"/>
          <p14:tracePt t="19450" x="2579688" y="3986213"/>
          <p14:tracePt t="19466" x="2563813" y="3986213"/>
          <p14:tracePt t="19483" x="2554288" y="3986213"/>
          <p14:tracePt t="19500" x="2536825" y="3986213"/>
          <p14:tracePt t="19516" x="2528888" y="3986213"/>
          <p14:tracePt t="19533" x="2528888" y="3994150"/>
          <p14:tracePt t="19676" x="2536825" y="3994150"/>
          <p14:tracePt t="19684" x="2536825" y="4003675"/>
          <p14:tracePt t="19692" x="2546350" y="4011613"/>
          <p14:tracePt t="19700" x="2563813" y="4011613"/>
          <p14:tracePt t="19717" x="2614613" y="4021138"/>
          <p14:tracePt t="19733" x="2674938" y="4037013"/>
          <p14:tracePt t="19751" x="2717800" y="4046538"/>
          <p14:tracePt t="19767" x="2760663" y="4046538"/>
          <p14:tracePt t="19784" x="2786063" y="4064000"/>
          <p14:tracePt t="19800" x="2803525" y="4071938"/>
          <p14:tracePt t="19817" x="2828925" y="4079875"/>
          <p14:tracePt t="19833" x="2854325" y="4097338"/>
          <p14:tracePt t="19851" x="2879725" y="4114800"/>
          <p14:tracePt t="19867" x="2906713" y="4132263"/>
          <p14:tracePt t="19885" x="2957513" y="4157663"/>
          <p14:tracePt t="19900" x="2982913" y="4175125"/>
          <p14:tracePt t="19917" x="3000375" y="4192588"/>
          <p14:tracePt t="19934" x="3017838" y="4200525"/>
          <p14:tracePt t="19951" x="3043238" y="4217988"/>
          <p14:tracePt t="19967" x="3078163" y="4235450"/>
          <p14:tracePt t="19984" x="3103563" y="4251325"/>
          <p14:tracePt t="20001" x="3136900" y="4268788"/>
          <p14:tracePt t="20018" x="3179763" y="4294188"/>
          <p14:tracePt t="20034" x="3232150" y="4321175"/>
          <p14:tracePt t="20051" x="3275013" y="4346575"/>
          <p14:tracePt t="20068" x="3325813" y="4371975"/>
          <p14:tracePt t="20085" x="3360738" y="4389438"/>
          <p14:tracePt t="20101" x="3394075" y="4414838"/>
          <p14:tracePt t="20118" x="3429000" y="4432300"/>
          <p14:tracePt t="20134" x="3471863" y="4449763"/>
          <p14:tracePt t="20151" x="3549650" y="4492625"/>
          <p14:tracePt t="20168" x="3660775" y="4535488"/>
          <p14:tracePt t="20185" x="3771900" y="4560888"/>
          <p14:tracePt t="20201" x="3849688" y="4586288"/>
          <p14:tracePt t="20218" x="3900488" y="4603750"/>
          <p14:tracePt t="20235" x="3917950" y="4603750"/>
          <p14:tracePt t="20251" x="3925888" y="4603750"/>
          <p14:tracePt t="20268" x="3935413" y="4603750"/>
          <p14:tracePt t="20340" x="3943350" y="4603750"/>
          <p14:tracePt t="20396" x="3951288" y="4603750"/>
          <p14:tracePt t="20412" x="3951288" y="4594225"/>
          <p14:tracePt t="20420" x="3951288" y="4586288"/>
          <p14:tracePt t="20436" x="3951288" y="4578350"/>
          <p14:tracePt t="20452" x="3951288" y="4568825"/>
          <p14:tracePt t="20460" x="3951288" y="4551363"/>
          <p14:tracePt t="20476" x="3951288" y="4543425"/>
          <p14:tracePt t="20485" x="3951288" y="4535488"/>
          <p14:tracePt t="20502" x="3951288" y="4525963"/>
          <p14:tracePt t="20519" x="3951288" y="4518025"/>
          <p14:tracePt t="20535" x="3951288" y="4508500"/>
          <p14:tracePt t="20552" x="3943350" y="4508500"/>
          <p14:tracePt t="20569" x="3943350" y="4500563"/>
          <p14:tracePt t="20585" x="3943350" y="4492625"/>
          <p14:tracePt t="20602" x="3925888" y="4492625"/>
          <p14:tracePt t="21485" x="3935413" y="4492625"/>
          <p14:tracePt t="21518" x="3943350" y="4492625"/>
          <p14:tracePt t="21661" x="3951288" y="4492625"/>
          <p14:tracePt t="21701" x="3960813" y="4492625"/>
          <p14:tracePt t="21709" x="3968750" y="4492625"/>
          <p14:tracePt t="21725" x="3978275" y="4492625"/>
          <p14:tracePt t="21749" x="3978275" y="4500563"/>
          <p14:tracePt t="21757" x="3986213" y="4500563"/>
          <p14:tracePt t="21773" x="3994150" y="4500563"/>
          <p14:tracePt t="21789" x="4003675" y="4500563"/>
          <p14:tracePt t="21807" x="4021138" y="4500563"/>
          <p14:tracePt t="21822" x="4037013" y="4500563"/>
          <p14:tracePt t="21839" x="4054475" y="4500563"/>
          <p14:tracePt t="21856" x="4064000" y="4500563"/>
          <p14:tracePt t="21873" x="4071938" y="4500563"/>
          <p14:tracePt t="21890" x="4106863" y="4500563"/>
          <p14:tracePt t="21906" x="4149725" y="4500563"/>
          <p14:tracePt t="21923" x="4192588" y="4500563"/>
          <p14:tracePt t="21941" x="4251325" y="4500563"/>
          <p14:tracePt t="21956" x="4268788" y="4500563"/>
          <p14:tracePt t="21973" x="4278313" y="4500563"/>
          <p14:tracePt t="21990" x="4286250" y="4500563"/>
          <p14:tracePt t="22189" x="4294188" y="4500563"/>
          <p14:tracePt t="22197" x="4303713" y="4500563"/>
          <p14:tracePt t="22213" x="4311650" y="4500563"/>
          <p14:tracePt t="22229" x="4321175" y="4500563"/>
          <p14:tracePt t="22240" x="4329113" y="4500563"/>
          <p14:tracePt t="22258" x="4346575" y="4500563"/>
          <p14:tracePt t="22273" x="4354513" y="4500563"/>
          <p14:tracePt t="22290" x="4364038" y="4500563"/>
          <p14:tracePt t="22325" x="4371975" y="4500563"/>
          <p14:tracePt t="22341" x="4379913" y="4500563"/>
          <p14:tracePt t="22437" x="4389438" y="4500563"/>
          <p14:tracePt t="22517" x="4397375" y="4500563"/>
          <p14:tracePt t="22549" x="4406900" y="4500563"/>
          <p14:tracePt t="22597" x="4414838" y="4500563"/>
          <p14:tracePt t="22621" x="4422775" y="4500563"/>
          <p14:tracePt t="22629" x="4432300" y="4500563"/>
          <p14:tracePt t="22645" x="4440238" y="4500563"/>
          <p14:tracePt t="22661" x="4449763" y="4500563"/>
          <p14:tracePt t="22678" x="4465638" y="4500563"/>
          <p14:tracePt t="22692" x="4475163" y="4500563"/>
          <p14:tracePt t="22708" x="4500563" y="4500563"/>
          <p14:tracePt t="22725" x="4560888" y="4500563"/>
          <p14:tracePt t="22742" x="4603750" y="4500563"/>
          <p14:tracePt t="22758" x="4629150" y="4500563"/>
          <p14:tracePt t="22775" x="4654550" y="4500563"/>
          <p14:tracePt t="22792" x="4672013" y="4500563"/>
          <p14:tracePt t="22809" x="4679950" y="4500563"/>
          <p14:tracePt t="22825" x="4697413" y="4500563"/>
          <p14:tracePt t="22842" x="4706938" y="4500563"/>
          <p14:tracePt t="22859" x="4706938" y="4492625"/>
          <p14:tracePt t="22876" x="4714875" y="4492625"/>
          <p14:tracePt t="22917" x="4722813" y="4492625"/>
          <p14:tracePt t="22925" x="4732338" y="4492625"/>
          <p14:tracePt t="22973" x="4740275" y="4492625"/>
          <p14:tracePt t="23005" x="4749800" y="4492625"/>
          <p14:tracePt t="23021" x="4757738" y="4492625"/>
          <p14:tracePt t="23029" x="4765675" y="4492625"/>
          <p14:tracePt t="23053" x="4775200" y="4492625"/>
          <p14:tracePt t="23069" x="4783138" y="4492625"/>
          <p14:tracePt t="23077" x="4792663" y="4492625"/>
          <p14:tracePt t="23093" x="4808538" y="4492625"/>
          <p14:tracePt t="23109" x="4826000" y="4492625"/>
          <p14:tracePt t="23126" x="4835525" y="4492625"/>
          <p14:tracePt t="23143" x="4851400" y="4492625"/>
          <p14:tracePt t="23160" x="4868863" y="4500563"/>
          <p14:tracePt t="23176" x="4878388" y="4500563"/>
          <p14:tracePt t="23192" x="4894263" y="4500563"/>
          <p14:tracePt t="23209" x="4911725" y="4508500"/>
          <p14:tracePt t="23226" x="4954588" y="4508500"/>
          <p14:tracePt t="23242" x="4989513" y="4508500"/>
          <p14:tracePt t="23259" x="5022850" y="4518025"/>
          <p14:tracePt t="23276" x="5057775" y="4525963"/>
          <p14:tracePt t="23293" x="5083175" y="4525963"/>
          <p14:tracePt t="23310" x="5100638" y="4535488"/>
          <p14:tracePt t="23326" x="5118100" y="4543425"/>
          <p14:tracePt t="23343" x="5126038" y="4543425"/>
          <p14:tracePt t="23360" x="5135563" y="4543425"/>
          <p14:tracePt t="23376" x="5143500" y="4543425"/>
          <p14:tracePt t="23393" x="5151438" y="4543425"/>
          <p14:tracePt t="23409" x="5160963" y="4543425"/>
          <p14:tracePt t="23427" x="5168900" y="4543425"/>
          <p14:tracePt t="23444" x="5178425" y="4543425"/>
          <p14:tracePt t="23460" x="5186363" y="4543425"/>
          <p14:tracePt t="23476" x="5194300" y="4543425"/>
          <p14:tracePt t="23494" x="5211763" y="4543425"/>
          <p14:tracePt t="23510" x="5221288" y="4543425"/>
          <p14:tracePt t="23526" x="5229225" y="4543425"/>
          <p14:tracePt t="23543" x="5246688" y="4543425"/>
          <p14:tracePt t="23560" x="5254625" y="4543425"/>
          <p14:tracePt t="23577" x="5264150" y="4543425"/>
          <p14:tracePt t="23593" x="5280025" y="4543425"/>
          <p14:tracePt t="23610" x="5307013" y="4543425"/>
          <p14:tracePt t="23627" x="5314950" y="4543425"/>
          <p14:tracePt t="23643" x="5357813" y="4543425"/>
          <p14:tracePt t="23660" x="5392738" y="4543425"/>
          <p14:tracePt t="23677" x="5443538" y="4543425"/>
          <p14:tracePt t="23694" x="5478463" y="4543425"/>
          <p14:tracePt t="23711" x="5503863" y="4543425"/>
          <p14:tracePt t="23727" x="5529263" y="4543425"/>
          <p14:tracePt t="23743" x="5546725" y="4543425"/>
          <p14:tracePt t="23761" x="5554663" y="4543425"/>
          <p14:tracePt t="23777" x="5572125" y="4543425"/>
          <p14:tracePt t="23794" x="5580063" y="4543425"/>
          <p14:tracePt t="23810" x="5589588" y="4543425"/>
          <p14:tracePt t="23827" x="5607050" y="4543425"/>
          <p14:tracePt t="23844" x="5614988" y="4543425"/>
          <p14:tracePt t="23877" x="5622925" y="4543425"/>
          <p14:tracePt t="23901" x="5632450" y="4543425"/>
          <p14:tracePt t="23911" x="5640388" y="4543425"/>
          <p14:tracePt t="23927" x="5649913" y="4543425"/>
          <p14:tracePt t="23944" x="5657850" y="4543425"/>
          <p14:tracePt t="23961" x="5665788" y="4543425"/>
          <p14:tracePt t="23978" x="5675313" y="4543425"/>
          <p14:tracePt t="23994" x="5683250" y="4543425"/>
          <p14:tracePt t="24011" x="5692775" y="4543425"/>
          <p14:tracePt t="24028" x="5700713" y="4543425"/>
          <p14:tracePt t="24044" x="5718175" y="4543425"/>
          <p14:tracePt t="24061" x="5735638" y="4543425"/>
          <p14:tracePt t="24078" x="5751513" y="4543425"/>
          <p14:tracePt t="24095" x="5768975" y="4543425"/>
          <p14:tracePt t="24111" x="5786438" y="4543425"/>
          <p14:tracePt t="24128" x="5811838" y="4543425"/>
          <p14:tracePt t="24144" x="5829300" y="4543425"/>
          <p14:tracePt t="24162" x="5846763" y="4543425"/>
          <p14:tracePt t="24178" x="5872163" y="4543425"/>
          <p14:tracePt t="24195" x="5880100" y="4543425"/>
          <p14:tracePt t="24211" x="5889625" y="4543425"/>
          <p14:tracePt t="24228" x="5907088" y="4543425"/>
          <p14:tracePt t="24269" x="5915025" y="4543425"/>
          <p14:tracePt t="24310" x="5922963" y="4543425"/>
          <p14:tracePt t="24373" x="5932488" y="4543425"/>
          <p14:tracePt t="24413" x="5940425" y="4543425"/>
          <p14:tracePt t="24494" x="5949950" y="4543425"/>
          <p14:tracePt t="24566" x="5957888" y="4543425"/>
          <p14:tracePt t="24597" x="5965825" y="4543425"/>
          <p14:tracePt t="24637" x="5975350" y="4543425"/>
          <p14:tracePt t="25174" x="5983288" y="4543425"/>
          <p14:tracePt t="25190" x="5992813" y="4543425"/>
          <p14:tracePt t="25206" x="6000750" y="4543425"/>
          <p14:tracePt t="25214" x="6008688" y="4543425"/>
          <p14:tracePt t="25230" x="6018213" y="4535488"/>
          <p14:tracePt t="25247" x="6026150" y="4535488"/>
          <p14:tracePt t="25263" x="6043613" y="4535488"/>
          <p14:tracePt t="25280" x="6051550" y="4535488"/>
          <p14:tracePt t="25297" x="6086475" y="4535488"/>
          <p14:tracePt t="25314" x="6121400" y="4535488"/>
          <p14:tracePt t="25330" x="6137275" y="4535488"/>
          <p14:tracePt t="25347" x="6154738" y="4535488"/>
          <p14:tracePt t="25364" x="6172200" y="4535488"/>
          <p14:tracePt t="25381" x="6197600" y="4535488"/>
          <p14:tracePt t="25398" x="6223000" y="4525963"/>
          <p14:tracePt t="25414" x="6240463" y="4518025"/>
          <p14:tracePt t="25431" x="6257925" y="4508500"/>
          <p14:tracePt t="25448" x="6265863" y="4508500"/>
          <p14:tracePt t="25464" x="6275388" y="4508500"/>
          <p14:tracePt t="25481" x="6292850" y="4500563"/>
          <p14:tracePt t="25518" x="6292850" y="4492625"/>
          <p14:tracePt t="25566" x="6300788" y="4492625"/>
          <p14:tracePt t="25582" x="6300788" y="4483100"/>
          <p14:tracePt t="25590" x="6308725" y="4483100"/>
          <p14:tracePt t="25694" x="6318250" y="4483100"/>
          <p14:tracePt t="25734" x="6326188" y="4483100"/>
          <p14:tracePt t="25758" x="6335713" y="4483100"/>
          <p14:tracePt t="25766" x="6335713" y="4475163"/>
          <p14:tracePt t="25790" x="6343650" y="4475163"/>
          <p14:tracePt t="25814" x="6351588" y="4475163"/>
          <p14:tracePt t="25822" x="6361113" y="4475163"/>
          <p14:tracePt t="25846" x="6369050" y="4475163"/>
          <p14:tracePt t="25862" x="6378575" y="4475163"/>
          <p14:tracePt t="25878" x="6386513" y="4475163"/>
          <p14:tracePt t="25886" x="6394450" y="4475163"/>
          <p14:tracePt t="25902" x="6403975" y="4475163"/>
          <p14:tracePt t="25916" x="6411913" y="4475163"/>
          <p14:tracePt t="25932" x="6429375" y="4475163"/>
          <p14:tracePt t="25949" x="6446838" y="4475163"/>
          <p14:tracePt t="25966" x="6464300" y="4475163"/>
          <p14:tracePt t="25983" x="6472238" y="4475163"/>
          <p14:tracePt t="25999" x="6480175" y="4475163"/>
          <p14:tracePt t="26015" x="6489700" y="4475163"/>
          <p14:tracePt t="26032" x="6497638" y="4475163"/>
          <p14:tracePt t="26049" x="6507163" y="4475163"/>
          <p14:tracePt t="26065" x="6515100" y="4475163"/>
          <p14:tracePt t="26134" x="6523038" y="4475163"/>
          <p14:tracePt t="26198" x="6532563" y="4475163"/>
          <p14:tracePt t="26374" x="6540500" y="4475163"/>
          <p14:tracePt t="26614" x="6540500" y="4465638"/>
          <p14:tracePt t="26646" x="6532563" y="4465638"/>
          <p14:tracePt t="26662" x="6523038" y="4465638"/>
          <p14:tracePt t="26670" x="6507163" y="4457700"/>
          <p14:tracePt t="26684" x="6497638" y="4457700"/>
          <p14:tracePt t="26700" x="6464300" y="4457700"/>
          <p14:tracePt t="26717" x="6437313" y="4449763"/>
          <p14:tracePt t="26734" x="6421438" y="4432300"/>
          <p14:tracePt t="26751" x="6403975" y="4432300"/>
          <p14:tracePt t="26767" x="6394450" y="4432300"/>
          <p14:tracePt t="26846" x="6386513" y="4422775"/>
          <p14:tracePt t="26886" x="6386513" y="4414838"/>
          <p14:tracePt t="26910" x="6386513" y="4406900"/>
          <p14:tracePt t="26918" x="6378575" y="4406900"/>
          <p14:tracePt t="26950" x="6369050" y="4406900"/>
          <p14:tracePt t="26958" x="6369050" y="4397375"/>
          <p14:tracePt t="27102" x="6369050" y="4389438"/>
          <p14:tracePt t="27574" x="6361113" y="4389438"/>
          <p14:tracePt t="27598" x="6361113" y="4379913"/>
          <p14:tracePt t="27606" x="6351588" y="4379913"/>
          <p14:tracePt t="27619" x="6351588" y="4371975"/>
          <p14:tracePt t="27636" x="6343650" y="4364038"/>
          <p14:tracePt t="27653" x="6335713" y="4337050"/>
          <p14:tracePt t="27669" x="6318250" y="4311650"/>
          <p14:tracePt t="27686" x="6308725" y="4278313"/>
          <p14:tracePt t="27703" x="6308725" y="4260850"/>
          <p14:tracePt t="27720" x="6308725" y="4243388"/>
          <p14:tracePt t="27736" x="6308725" y="4225925"/>
          <p14:tracePt t="27752" x="6308725" y="4217988"/>
          <p14:tracePt t="27769" x="6308725" y="4208463"/>
          <p14:tracePt t="27787" x="6308725" y="4200525"/>
          <p14:tracePt t="27803" x="6308725" y="4192588"/>
          <p14:tracePt t="27819" x="6308725" y="4175125"/>
          <p14:tracePt t="27836" x="6318250" y="4165600"/>
          <p14:tracePt t="27870" x="6326188" y="4157663"/>
          <p14:tracePt t="27886" x="6326188" y="4149725"/>
          <p14:tracePt t="27942" x="6335713" y="4149725"/>
          <p14:tracePt t="27966" x="6343650" y="4149725"/>
          <p14:tracePt t="27982" x="6351588" y="4149725"/>
          <p14:tracePt t="27990" x="6351588" y="4157663"/>
          <p14:tracePt t="28006" x="6361113" y="4157663"/>
          <p14:tracePt t="28020" x="6361113" y="4165600"/>
          <p14:tracePt t="28038" x="6361113" y="4175125"/>
          <p14:tracePt t="28053" x="6361113" y="4183063"/>
          <p14:tracePt t="28070" x="6378575" y="4200525"/>
          <p14:tracePt t="28087" x="6386513" y="4217988"/>
          <p14:tracePt t="28104" x="6394450" y="4235450"/>
          <p14:tracePt t="28120" x="6394450" y="4243388"/>
          <p14:tracePt t="28137" x="6403975" y="4251325"/>
          <p14:tracePt t="28154" x="6411913" y="4268788"/>
          <p14:tracePt t="28170" x="6411913" y="4278313"/>
          <p14:tracePt t="28187" x="6411913" y="4294188"/>
          <p14:tracePt t="28204" x="6421438" y="4303713"/>
          <p14:tracePt t="28221" x="6421438" y="4321175"/>
          <p14:tracePt t="28237" x="6421438" y="4329113"/>
          <p14:tracePt t="28254" x="6421438" y="4337050"/>
          <p14:tracePt t="28270" x="6421438" y="4354513"/>
          <p14:tracePt t="28288" x="6421438" y="4364038"/>
          <p14:tracePt t="28320" x="6421438" y="4371975"/>
          <p14:tracePt t="28366" x="6421438" y="4379913"/>
          <p14:tracePt t="28383" x="6411913" y="4379913"/>
          <p14:tracePt t="28398" x="6411913" y="4389438"/>
          <p14:tracePt t="28422" x="6411913" y="4397375"/>
          <p14:tracePt t="28430" x="6403975" y="4397375"/>
          <p14:tracePt t="28438" x="6394450" y="4397375"/>
          <p14:tracePt t="28462" x="6386513" y="4397375"/>
          <p14:tracePt t="28503" x="6378575" y="4397375"/>
          <p14:tracePt t="28534" x="6369050" y="4397375"/>
          <p14:tracePt t="28559" x="6361113" y="4397375"/>
          <p14:tracePt t="28999" x="6361113" y="4389438"/>
          <p14:tracePt t="29039" x="6361113" y="4379913"/>
          <p14:tracePt t="29047" x="6351588" y="4379913"/>
          <p14:tracePt t="29087" x="6351588" y="4371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6957" b="1887"/>
          <a:stretch>
            <a:fillRect/>
          </a:stretch>
        </p:blipFill>
        <p:spPr bwMode="auto">
          <a:xfrm>
            <a:off x="4343400" y="228600"/>
            <a:ext cx="40767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981200"/>
            <a:ext cx="4155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42913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71840" y="368640"/>
              <a:ext cx="3360600" cy="145764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6000" y="305280"/>
                <a:ext cx="3392280" cy="1584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7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66"/>
    </mc:Choice>
    <mc:Fallback>
      <p:transition spd="slow" advTm="11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75" x="6351588" y="4364038"/>
          <p14:tracePt t="10882" x="6369050" y="4354513"/>
          <p14:tracePt t="10905" x="6437313" y="4294188"/>
          <p14:tracePt t="10938" x="6678613" y="4079875"/>
          <p14:tracePt t="10972" x="6850063" y="3840163"/>
          <p14:tracePt t="11004" x="7064375" y="3617913"/>
          <p14:tracePt t="11022" x="7150100" y="3532188"/>
          <p14:tracePt t="11054" x="7218363" y="3436938"/>
          <p14:tracePt t="11073" x="7261225" y="3325813"/>
          <p14:tracePt t="11105" x="7337425" y="3086100"/>
          <p14:tracePt t="11107" x="7354888" y="3043238"/>
          <p14:tracePt t="11139" x="7389813" y="2940050"/>
          <p14:tracePt t="11156" x="7397750" y="2914650"/>
          <p14:tracePt t="11187" x="7423150" y="2836863"/>
          <p14:tracePt t="11207" x="7432675" y="2786063"/>
          <p14:tracePt t="11239" x="7466013" y="2589213"/>
          <p14:tracePt t="11271" x="7475538" y="2400300"/>
          <p14:tracePt t="11289" x="7475538" y="2332038"/>
          <p14:tracePt t="11321" x="7415213" y="2135188"/>
          <p14:tracePt t="11322" x="7397750" y="2082800"/>
          <p14:tracePt t="11340" x="7354888" y="1997075"/>
          <p14:tracePt t="11372" x="7243763" y="1800225"/>
          <p14:tracePt t="11389" x="7150100" y="1689100"/>
          <p14:tracePt t="11422" x="6943725" y="1431925"/>
          <p14:tracePt t="11440" x="6832600" y="1311275"/>
          <p14:tracePt t="11471" x="6600825" y="1106488"/>
          <p14:tracePt t="11490" x="6421438" y="1011238"/>
          <p14:tracePt t="11522" x="6265863" y="950913"/>
          <p14:tracePt t="11540" x="6240463" y="942975"/>
          <p14:tracePt t="11573" x="6215063" y="942975"/>
          <p14:tracePt t="11590" x="6207125" y="942975"/>
          <p14:tracePt t="11622" x="6180138" y="950913"/>
          <p14:tracePt t="11641" x="6146800" y="950913"/>
          <p14:tracePt t="11673" x="5922963" y="950913"/>
          <p14:tracePt t="11674" x="5864225" y="950913"/>
          <p14:tracePt t="11706" x="5692775" y="942975"/>
          <p14:tracePt t="11708" x="5632450" y="935038"/>
          <p14:tracePt t="11723" x="5511800" y="882650"/>
          <p14:tracePt t="11756" x="5264150" y="806450"/>
          <p14:tracePt t="11774" x="5151438" y="779463"/>
          <p14:tracePt t="11807" x="4979988" y="771525"/>
          <p14:tracePt t="11811" x="4954588" y="771525"/>
          <p14:tracePt t="11841" x="4903788" y="771525"/>
          <p14:tracePt t="11873" x="4878388" y="771525"/>
          <p14:tracePt t="11874" x="4868863" y="771525"/>
          <p14:tracePt t="11922" x="4843463" y="771525"/>
          <p14:tracePt t="11940" x="4835525" y="771525"/>
          <p14:tracePt t="11972" x="4808538" y="779463"/>
          <p14:tracePt t="11991" x="4792663" y="788988"/>
          <p14:tracePt t="12023" x="4757738" y="788988"/>
          <p14:tracePt t="12041" x="4749800" y="788988"/>
          <p14:tracePt t="12072" x="4732338" y="788988"/>
          <p14:tracePt t="12091" x="4722813" y="788988"/>
          <p14:tracePt t="12123" x="4697413" y="788988"/>
          <p14:tracePt t="12142" x="4689475" y="788988"/>
          <p14:tracePt t="12174" x="4672013" y="796925"/>
          <p14:tracePt t="12191" x="4664075" y="796925"/>
          <p14:tracePt t="12225" x="4621213" y="806450"/>
          <p14:tracePt t="12226" x="4603750" y="806450"/>
          <p14:tracePt t="12241" x="4586288" y="806450"/>
          <p14:tracePt t="12273" x="4508500" y="814388"/>
          <p14:tracePt t="12275" x="4492625" y="814388"/>
          <p14:tracePt t="12292" x="4465638" y="814388"/>
          <p14:tracePt t="12324" x="4440238" y="814388"/>
          <p14:tracePt t="12363" x="4432300" y="814388"/>
          <p14:tracePt t="12531" x="4440238" y="814388"/>
          <p14:tracePt t="12547" x="4449763" y="814388"/>
          <p14:tracePt t="12578" x="4483100" y="814388"/>
          <p14:tracePt t="12610" x="4551363" y="814388"/>
          <p14:tracePt t="12643" x="4664075" y="814388"/>
          <p14:tracePt t="12660" x="4706938" y="814388"/>
          <p14:tracePt t="12677" x="4757738" y="814388"/>
          <p14:tracePt t="12692" x="4818063" y="814388"/>
          <p14:tracePt t="12709" x="4894263" y="814388"/>
          <p14:tracePt t="12725" x="4972050" y="814388"/>
          <p14:tracePt t="12743" x="5040313" y="814388"/>
          <p14:tracePt t="12759" x="5126038" y="822325"/>
          <p14:tracePt t="12776" x="5203825" y="831850"/>
          <p14:tracePt t="12792" x="5280025" y="831850"/>
          <p14:tracePt t="12810" x="5349875" y="831850"/>
          <p14:tracePt t="12812" x="5392738" y="831850"/>
          <p14:tracePt t="12826" x="5435600" y="831850"/>
          <p14:tracePt t="12843" x="5537200" y="831850"/>
          <p14:tracePt t="12859" x="5607050" y="831850"/>
          <p14:tracePt t="12877" x="5692775" y="839788"/>
          <p14:tracePt t="12892" x="5786438" y="849313"/>
          <p14:tracePt t="12909" x="5872163" y="857250"/>
          <p14:tracePt t="12926" x="5949950" y="857250"/>
          <p14:tracePt t="12943" x="6008688" y="857250"/>
          <p14:tracePt t="12959" x="6069013" y="857250"/>
          <p14:tracePt t="12976" x="6146800" y="865188"/>
          <p14:tracePt t="12993" x="6223000" y="874713"/>
          <p14:tracePt t="13011" x="6351588" y="882650"/>
          <p14:tracePt t="13026" x="6411913" y="892175"/>
          <p14:tracePt t="13043" x="6600825" y="900113"/>
          <p14:tracePt t="13060" x="6711950" y="900113"/>
          <p14:tracePt t="13077" x="6823075" y="900113"/>
          <p14:tracePt t="13093" x="6926263" y="908050"/>
          <p14:tracePt t="13110" x="7029450" y="925513"/>
          <p14:tracePt t="13126" x="7140575" y="942975"/>
          <p14:tracePt t="13144" x="7251700" y="968375"/>
          <p14:tracePt t="13160" x="7354888" y="985838"/>
          <p14:tracePt t="13176" x="7475538" y="1003300"/>
          <p14:tracePt t="13193" x="7594600" y="1046163"/>
          <p14:tracePt t="13211" x="7766050" y="1071563"/>
          <p14:tracePt t="13227" x="7869238" y="1089025"/>
          <p14:tracePt t="13243" x="7980363" y="1114425"/>
          <p14:tracePt t="13260" x="8101013" y="1139825"/>
          <p14:tracePt t="13277" x="8194675" y="1165225"/>
          <p14:tracePt t="13293" x="8289925" y="1182688"/>
          <p14:tracePt t="13310" x="8366125" y="1200150"/>
          <p14:tracePt t="13327" x="8426450" y="1208088"/>
          <p14:tracePt t="13344" x="8469313" y="1217613"/>
          <p14:tracePt t="13360" x="8512175" y="1235075"/>
          <p14:tracePt t="13377" x="8547100" y="1235075"/>
          <p14:tracePt t="13394" x="8589963" y="1250950"/>
          <p14:tracePt t="13411" x="8623300" y="1260475"/>
          <p14:tracePt t="13427" x="8640763" y="1268413"/>
          <p14:tracePt t="13444" x="8658225" y="1268413"/>
          <p14:tracePt t="13461" x="8666163" y="1268413"/>
          <p14:tracePt t="13478" x="8675688" y="1277938"/>
          <p14:tracePt t="13515" x="8683625" y="1277938"/>
          <p14:tracePt t="13675" x="8683625" y="1285875"/>
          <p14:tracePt t="13691" x="8683625" y="1293813"/>
          <p14:tracePt t="13699" x="8675688" y="1293813"/>
          <p14:tracePt t="13715" x="8666163" y="1293813"/>
          <p14:tracePt t="13731" x="8658225" y="1293813"/>
          <p14:tracePt t="13745" x="8650288" y="1293813"/>
          <p14:tracePt t="13761" x="8640763" y="1293813"/>
          <p14:tracePt t="13778" x="8623300" y="1293813"/>
          <p14:tracePt t="13794" x="8580438" y="1293813"/>
          <p14:tracePt t="13812" x="8469313" y="1293813"/>
          <p14:tracePt t="13828" x="8401050" y="1293813"/>
          <p14:tracePt t="13845" x="8332788" y="1293813"/>
          <p14:tracePt t="13862" x="8272463" y="1293813"/>
          <p14:tracePt t="13879" x="8212138" y="1293813"/>
          <p14:tracePt t="13895" x="8135938" y="1293813"/>
          <p14:tracePt t="13911" x="8083550" y="1285875"/>
          <p14:tracePt t="13928" x="8040688" y="1285875"/>
          <p14:tracePt t="13946" x="8007350" y="1285875"/>
          <p14:tracePt t="13962" x="7947025" y="1285875"/>
          <p14:tracePt t="13978" x="7878763" y="1285875"/>
          <p14:tracePt t="13995" x="7732713" y="1285875"/>
          <p14:tracePt t="14012" x="7629525" y="1285875"/>
          <p14:tracePt t="14028" x="7551738" y="1285875"/>
          <p14:tracePt t="14045" x="7466013" y="1285875"/>
          <p14:tracePt t="14062" x="7415213" y="1285875"/>
          <p14:tracePt t="14079" x="7372350" y="1285875"/>
          <p14:tracePt t="14096" x="7346950" y="1285875"/>
          <p14:tracePt t="14113" x="7337425" y="1285875"/>
          <p14:tracePt t="14130" x="7321550" y="1285875"/>
          <p14:tracePt t="14147" x="7312025" y="1285875"/>
          <p14:tracePt t="14162" x="7304088" y="1285875"/>
          <p14:tracePt t="14179" x="7286625" y="1285875"/>
          <p14:tracePt t="14195" x="7261225" y="1285875"/>
          <p14:tracePt t="14213" x="7243763" y="1285875"/>
          <p14:tracePt t="14229" x="7208838" y="1285875"/>
          <p14:tracePt t="14246" x="7192963" y="1285875"/>
          <p14:tracePt t="14263" x="7165975" y="1285875"/>
          <p14:tracePt t="14280" x="7150100" y="1285875"/>
          <p14:tracePt t="14296" x="7140575" y="1285875"/>
          <p14:tracePt t="14312" x="7123113" y="1285875"/>
          <p14:tracePt t="14329" x="7115175" y="1285875"/>
          <p14:tracePt t="14346" x="7107238" y="1285875"/>
          <p14:tracePt t="14362" x="7089775" y="1285875"/>
          <p14:tracePt t="14379" x="7080250" y="1285875"/>
          <p14:tracePt t="14397" x="7072313" y="1285875"/>
          <p14:tracePt t="14413" x="7064375" y="1285875"/>
          <p14:tracePt t="14429" x="7054850" y="1285875"/>
          <p14:tracePt t="14446" x="7046913" y="1285875"/>
          <p14:tracePt t="14463" x="7037388" y="1285875"/>
          <p14:tracePt t="14480" x="7029450" y="1285875"/>
          <p14:tracePt t="14572" x="7021513" y="1285875"/>
          <p14:tracePt t="16452" x="7021513" y="1277938"/>
          <p14:tracePt t="16468" x="7021513" y="1268413"/>
          <p14:tracePt t="16684" x="7021513" y="1260475"/>
          <p14:tracePt t="16748" x="7021513" y="1250950"/>
          <p14:tracePt t="16909" x="7021513" y="1243013"/>
          <p14:tracePt t="16980" x="7021513" y="1235075"/>
          <p14:tracePt t="17028" x="7021513" y="1225550"/>
          <p14:tracePt t="18893" x="7011988" y="1225550"/>
          <p14:tracePt t="21693" x="7004050" y="1225550"/>
          <p14:tracePt t="21709" x="6994525" y="1225550"/>
          <p14:tracePt t="21717" x="6986588" y="1225550"/>
          <p14:tracePt t="21733" x="6978650" y="1225550"/>
          <p14:tracePt t="21750" x="6969125" y="1225550"/>
          <p14:tracePt t="21763" x="6961188" y="1225550"/>
          <p14:tracePt t="21779" x="6943725" y="1225550"/>
          <p14:tracePt t="21796" x="6908800" y="1225550"/>
          <p14:tracePt t="21812" x="6875463" y="1225550"/>
          <p14:tracePt t="21814" x="6865938" y="1225550"/>
          <p14:tracePt t="21831" x="6858000" y="1225550"/>
          <p14:tracePt t="21847" x="6850063" y="1225550"/>
          <p14:tracePt t="21863" x="6840538" y="1225550"/>
          <p14:tracePt t="21879" x="6823075" y="1225550"/>
          <p14:tracePt t="21896" x="6807200" y="1225550"/>
          <p14:tracePt t="21913" x="6772275" y="1217613"/>
          <p14:tracePt t="21929" x="6711950" y="1208088"/>
          <p14:tracePt t="21946" x="6651625" y="1208088"/>
          <p14:tracePt t="21963" x="6600825" y="1208088"/>
          <p14:tracePt t="21980" x="6550025" y="1208088"/>
          <p14:tracePt t="21996" x="6480175" y="1208088"/>
          <p14:tracePt t="22013" x="6394450" y="1208088"/>
          <p14:tracePt t="22030" x="6343650" y="1208088"/>
          <p14:tracePt t="22047" x="6300788" y="1208088"/>
          <p14:tracePt t="22063" x="6257925" y="1208088"/>
          <p14:tracePt t="22080" x="6215063" y="1208088"/>
          <p14:tracePt t="22097" x="6172200" y="1208088"/>
          <p14:tracePt t="22114" x="6137275" y="1217613"/>
          <p14:tracePt t="22130" x="6094413" y="1217613"/>
          <p14:tracePt t="22147" x="6043613" y="1217613"/>
          <p14:tracePt t="22163" x="6000750" y="1217613"/>
          <p14:tracePt t="22181" x="5975350" y="1217613"/>
          <p14:tracePt t="22196" x="5940425" y="1217613"/>
          <p14:tracePt t="22213" x="5922963" y="1225550"/>
          <p14:tracePt t="22230" x="5907088" y="1225550"/>
          <p14:tracePt t="22248" x="5897563" y="1225550"/>
          <p14:tracePt t="22264" x="5880100" y="1225550"/>
          <p14:tracePt t="22280" x="5864225" y="1225550"/>
          <p14:tracePt t="22297" x="5829300" y="1225550"/>
          <p14:tracePt t="22314" x="5794375" y="1225550"/>
          <p14:tracePt t="22330" x="5751513" y="1225550"/>
          <p14:tracePt t="22347" x="5718175" y="1225550"/>
          <p14:tracePt t="22364" x="5675313" y="1225550"/>
          <p14:tracePt t="22381" x="5640388" y="1225550"/>
          <p14:tracePt t="22397" x="5622925" y="1225550"/>
          <p14:tracePt t="22414" x="5607050" y="1225550"/>
          <p14:tracePt t="22448" x="5589588" y="1225550"/>
          <p14:tracePt t="22464" x="5580063" y="1225550"/>
          <p14:tracePt t="22481" x="5572125" y="1225550"/>
          <p14:tracePt t="22498" x="5546725" y="1235075"/>
          <p14:tracePt t="22515" x="5511800" y="1235075"/>
          <p14:tracePt t="22531" x="5468938" y="1235075"/>
          <p14:tracePt t="22547" x="5408613" y="1235075"/>
          <p14:tracePt t="22564" x="5349875" y="1235075"/>
          <p14:tracePt t="22582" x="5280025" y="1235075"/>
          <p14:tracePt t="22598" x="5254625" y="1235075"/>
          <p14:tracePt t="22614" x="5221288" y="1235075"/>
          <p14:tracePt t="22631" x="5211763" y="1235075"/>
          <p14:tracePt t="22649" x="5203825" y="1235075"/>
          <p14:tracePt t="22664" x="5186363" y="1235075"/>
          <p14:tracePt t="22681" x="5178425" y="1235075"/>
          <p14:tracePt t="22698" x="5168900" y="1235075"/>
          <p14:tracePt t="22715" x="5160963" y="1235075"/>
          <p14:tracePt t="22731" x="5143500" y="1235075"/>
          <p14:tracePt t="22748" x="5126038" y="1235075"/>
          <p14:tracePt t="22765" x="5075238" y="1235075"/>
          <p14:tracePt t="22782" x="5040313" y="1235075"/>
          <p14:tracePt t="22798" x="5006975" y="1235075"/>
          <p14:tracePt t="22815" x="4964113" y="1235075"/>
          <p14:tracePt t="22832" x="4921250" y="1235075"/>
          <p14:tracePt t="22849" x="4878388" y="1235075"/>
          <p14:tracePt t="22865" x="4826000" y="1235075"/>
          <p14:tracePt t="22882" x="4765675" y="1235075"/>
          <p14:tracePt t="22899" x="4697413" y="1235075"/>
          <p14:tracePt t="22916" x="4621213" y="1243013"/>
          <p14:tracePt t="22932" x="4551363" y="1243013"/>
          <p14:tracePt t="22948" x="4483100" y="1243013"/>
          <p14:tracePt t="22965" x="4379913" y="1243013"/>
          <p14:tracePt t="22982" x="4321175" y="1243013"/>
          <p14:tracePt t="22999" x="4268788" y="1243013"/>
          <p14:tracePt t="23015" x="4251325" y="1243013"/>
          <p14:tracePt t="23032" x="4235450" y="1243013"/>
          <p14:tracePt t="23049" x="4225925" y="1243013"/>
          <p14:tracePt t="23082" x="4217988" y="1243013"/>
          <p14:tracePt t="23438" x="4225925" y="1243013"/>
          <p14:tracePt t="23446" x="4235450" y="1243013"/>
          <p14:tracePt t="23462" x="4243388" y="1243013"/>
          <p14:tracePt t="23478" x="4260850" y="1243013"/>
          <p14:tracePt t="23486" x="4278313" y="1235075"/>
          <p14:tracePt t="23500" x="4303713" y="1235075"/>
          <p14:tracePt t="23518" x="4379913" y="1235075"/>
          <p14:tracePt t="23533" x="4406900" y="1235075"/>
          <p14:tracePt t="23550" x="4500563" y="1235075"/>
          <p14:tracePt t="23567" x="4578350" y="1235075"/>
          <p14:tracePt t="23584" x="4689475" y="1235075"/>
          <p14:tracePt t="23600" x="4835525" y="1235075"/>
          <p14:tracePt t="23616" x="5006975" y="1235075"/>
          <p14:tracePt t="23633" x="5211763" y="1235075"/>
          <p14:tracePt t="23651" x="5408613" y="1235075"/>
          <p14:tracePt t="23667" x="5564188" y="1235075"/>
          <p14:tracePt t="23683" x="5718175" y="1235075"/>
          <p14:tracePt t="23700" x="5854700" y="1235075"/>
          <p14:tracePt t="23718" x="6051550" y="1243013"/>
          <p14:tracePt t="23733" x="6180138" y="1243013"/>
          <p14:tracePt t="23750" x="6318250" y="1243013"/>
          <p14:tracePt t="23767" x="6454775" y="1243013"/>
          <p14:tracePt t="23784" x="6592888" y="1243013"/>
          <p14:tracePt t="23800" x="6746875" y="1243013"/>
          <p14:tracePt t="23817" x="6900863" y="1243013"/>
          <p14:tracePt t="23834" x="7037388" y="1243013"/>
          <p14:tracePt t="23851" x="7165975" y="1243013"/>
          <p14:tracePt t="23867" x="7286625" y="1243013"/>
          <p14:tracePt t="23884" x="7407275" y="1243013"/>
          <p14:tracePt t="23900" x="7483475" y="1243013"/>
          <p14:tracePt t="23918" x="7569200" y="1243013"/>
          <p14:tracePt t="23934" x="7604125" y="1243013"/>
          <p14:tracePt t="23952" x="7637463" y="1250950"/>
          <p14:tracePt t="23967" x="7680325" y="1260475"/>
          <p14:tracePt t="23985" x="7750175" y="1268413"/>
          <p14:tracePt t="24001" x="7835900" y="1285875"/>
          <p14:tracePt t="24018" x="7929563" y="1311275"/>
          <p14:tracePt t="24034" x="8007350" y="1328738"/>
          <p14:tracePt t="24052" x="8050213" y="1328738"/>
          <p14:tracePt t="24067" x="8083550" y="1346200"/>
          <p14:tracePt t="24084" x="8108950" y="1346200"/>
          <p14:tracePt t="24102" x="8161338" y="1363663"/>
          <p14:tracePt t="24118" x="8204200" y="1379538"/>
          <p14:tracePt t="24134" x="8280400" y="1414463"/>
          <p14:tracePt t="24152" x="8358188" y="1457325"/>
          <p14:tracePt t="24168" x="8408988" y="1492250"/>
          <p14:tracePt t="24185" x="8443913" y="1508125"/>
          <p14:tracePt t="24201" x="8461375" y="1517650"/>
          <p14:tracePt t="24218" x="8469313" y="1517650"/>
          <p14:tracePt t="24235" x="8469313" y="1525588"/>
          <p14:tracePt t="24252" x="8469313" y="1535113"/>
          <p14:tracePt t="24268" x="8478838" y="1535113"/>
          <p14:tracePt t="24301" x="8478838" y="1543050"/>
          <p14:tracePt t="24334" x="8478838" y="1550988"/>
          <p14:tracePt t="24342" x="8478838" y="1560513"/>
          <p14:tracePt t="24366" x="8478838" y="1568450"/>
          <p14:tracePt t="24390" x="8469313" y="1568450"/>
          <p14:tracePt t="24398" x="8469313" y="1577975"/>
          <p14:tracePt t="24414" x="8461375" y="1577975"/>
          <p14:tracePt t="24422" x="8451850" y="1585913"/>
          <p14:tracePt t="24435" x="8443913" y="1585913"/>
          <p14:tracePt t="24452" x="8418513" y="1585913"/>
          <p14:tracePt t="24469" x="8393113" y="1585913"/>
          <p14:tracePt t="24485" x="8350250" y="1585913"/>
          <p14:tracePt t="24502" x="8315325" y="1593850"/>
          <p14:tracePt t="24519" x="8297863" y="1593850"/>
          <p14:tracePt t="24536" x="8280400" y="1593850"/>
          <p14:tracePt t="24553" x="8272463" y="1593850"/>
          <p14:tracePt t="24569" x="8264525" y="1593850"/>
          <p14:tracePt t="24586" x="8255000" y="1593850"/>
          <p14:tracePt t="24603" x="8237538" y="1593850"/>
          <p14:tracePt t="24619" x="8229600" y="1593850"/>
          <p14:tracePt t="24635" x="8212138" y="1593850"/>
          <p14:tracePt t="24652" x="8194675" y="1593850"/>
          <p14:tracePt t="24670" x="8151813" y="1593850"/>
          <p14:tracePt t="24686" x="8118475" y="1593850"/>
          <p14:tracePt t="24702" x="8075613" y="1593850"/>
          <p14:tracePt t="24719" x="8023225" y="1593850"/>
          <p14:tracePt t="24736" x="7980363" y="1593850"/>
          <p14:tracePt t="24752" x="7937500" y="1593850"/>
          <p14:tracePt t="24769" x="7894638" y="1593850"/>
          <p14:tracePt t="24786" x="7886700" y="1593850"/>
          <p14:tracePt t="24803" x="7869238" y="1593850"/>
          <p14:tracePt t="24854" x="7861300" y="1593850"/>
          <p14:tracePt t="24910" x="7851775" y="1593850"/>
          <p14:tracePt t="24950" x="7843838" y="1593850"/>
          <p14:tracePt t="24998" x="7835900" y="1593850"/>
          <p14:tracePt t="25422" x="7826375" y="1593850"/>
          <p14:tracePt t="25446" x="7818438" y="1593850"/>
          <p14:tracePt t="25471" x="7808913" y="1593850"/>
          <p14:tracePt t="25479" x="7800975" y="1593850"/>
          <p14:tracePt t="25488" x="7800975" y="1585913"/>
          <p14:tracePt t="25506" x="7793038" y="1585913"/>
          <p14:tracePt t="25521" x="7766050" y="1585913"/>
          <p14:tracePt t="25538" x="7732713" y="1585913"/>
          <p14:tracePt t="25555" x="7689850" y="1585913"/>
          <p14:tracePt t="25572" x="7629525" y="1585913"/>
          <p14:tracePt t="25588" x="7578725" y="1585913"/>
          <p14:tracePt t="25604" x="7526338" y="1585913"/>
          <p14:tracePt t="25622" x="7475538" y="1585913"/>
          <p14:tracePt t="25638" x="7389813" y="1585913"/>
          <p14:tracePt t="25655" x="7321550" y="1577975"/>
          <p14:tracePt t="25671" x="7261225" y="1577975"/>
          <p14:tracePt t="25688" x="7208838" y="1577975"/>
          <p14:tracePt t="25706" x="7158038" y="1577975"/>
          <p14:tracePt t="25721" x="7123113" y="1577975"/>
          <p14:tracePt t="25738" x="7107238" y="1577975"/>
          <p14:tracePt t="25755" x="7080250" y="1577975"/>
          <p14:tracePt t="25772" x="7054850" y="1585913"/>
          <p14:tracePt t="25788" x="7046913" y="1585913"/>
          <p14:tracePt t="25805" x="7029450" y="1585913"/>
          <p14:tracePt t="25807" x="7011988" y="1585913"/>
          <p14:tracePt t="25822" x="6978650" y="1585913"/>
          <p14:tracePt t="25839" x="6943725" y="1585913"/>
          <p14:tracePt t="25856" x="6908800" y="1585913"/>
          <p14:tracePt t="25872" x="6858000" y="1585913"/>
          <p14:tracePt t="25888" x="6815138" y="1585913"/>
          <p14:tracePt t="25906" x="6780213" y="1585913"/>
          <p14:tracePt t="25922" x="6754813" y="1585913"/>
          <p14:tracePt t="25939" x="6721475" y="1585913"/>
          <p14:tracePt t="25955" x="6694488" y="1585913"/>
          <p14:tracePt t="25973" x="6661150" y="1585913"/>
          <p14:tracePt t="25989" x="6626225" y="1585913"/>
          <p14:tracePt t="26005" x="6575425" y="1585913"/>
          <p14:tracePt t="26023" x="6497638" y="1585913"/>
          <p14:tracePt t="26039" x="6437313" y="1585913"/>
          <p14:tracePt t="26055" x="6369050" y="1585913"/>
          <p14:tracePt t="26072" x="6300788" y="1585913"/>
          <p14:tracePt t="26089" x="6240463" y="1585913"/>
          <p14:tracePt t="26106" x="6189663" y="1585913"/>
          <p14:tracePt t="26122" x="6146800" y="1585913"/>
          <p14:tracePt t="26139" x="6121400" y="1585913"/>
          <p14:tracePt t="26156" x="6094413" y="1585913"/>
          <p14:tracePt t="26173" x="6069013" y="1585913"/>
          <p14:tracePt t="26189" x="6043613" y="1585913"/>
          <p14:tracePt t="26206" x="6018213" y="1585913"/>
          <p14:tracePt t="26222" x="5975350" y="1585913"/>
          <p14:tracePt t="26240" x="5957888" y="1585913"/>
          <p14:tracePt t="26256" x="5940425" y="1585913"/>
          <p14:tracePt t="26273" x="5915025" y="1585913"/>
          <p14:tracePt t="26290" x="5897563" y="1585913"/>
          <p14:tracePt t="26307" x="5854700" y="1585913"/>
          <p14:tracePt t="26323" x="5829300" y="1585913"/>
          <p14:tracePt t="26339" x="5803900" y="1585913"/>
          <p14:tracePt t="26356" x="5768975" y="1585913"/>
          <p14:tracePt t="26373" x="5751513" y="1585913"/>
          <p14:tracePt t="26389" x="5735638" y="1585913"/>
          <p14:tracePt t="26407" x="5708650" y="1585913"/>
          <p14:tracePt t="26423" x="5683250" y="1585913"/>
          <p14:tracePt t="26440" x="5665788" y="1585913"/>
          <p14:tracePt t="26457" x="5649913" y="1585913"/>
          <p14:tracePt t="26473" x="5632450" y="1585913"/>
          <p14:tracePt t="26490" x="5614988" y="1585913"/>
          <p14:tracePt t="26508" x="5607050" y="1585913"/>
          <p14:tracePt t="26523" x="5580063" y="1585913"/>
          <p14:tracePt t="26540" x="5554663" y="1585913"/>
          <p14:tracePt t="26556" x="5529263" y="1585913"/>
          <p14:tracePt t="26574" x="5478463" y="1585913"/>
          <p14:tracePt t="26590" x="5451475" y="1585913"/>
          <p14:tracePt t="26607" x="5426075" y="1585913"/>
          <p14:tracePt t="26623" x="5392738" y="1585913"/>
          <p14:tracePt t="26641" x="5349875" y="1585913"/>
          <p14:tracePt t="26657" x="5322888" y="1585913"/>
          <p14:tracePt t="26673" x="5314950" y="1585913"/>
          <p14:tracePt t="26690" x="5307013" y="1585913"/>
          <p14:tracePt t="26707" x="5289550" y="1585913"/>
          <p14:tracePt t="26723" x="5280025" y="1585913"/>
          <p14:tracePt t="26741" x="5264150" y="1585913"/>
          <p14:tracePt t="26757" x="5254625" y="1585913"/>
          <p14:tracePt t="26775" x="5221288" y="1585913"/>
          <p14:tracePt t="26790" x="5186363" y="1585913"/>
          <p14:tracePt t="26807" x="5168900" y="1585913"/>
          <p14:tracePt t="26824" x="5143500" y="1585913"/>
          <p14:tracePt t="26841" x="5126038" y="1585913"/>
          <p14:tracePt t="26857" x="5118100" y="1585913"/>
          <p14:tracePt t="26874" x="5100638" y="1585913"/>
          <p14:tracePt t="26891" x="5083175" y="1585913"/>
          <p14:tracePt t="26908" x="5075238" y="1585913"/>
          <p14:tracePt t="26924" x="5057775" y="1585913"/>
          <p14:tracePt t="26941" x="5049838" y="1585913"/>
          <p14:tracePt t="26958" x="5040313" y="1585913"/>
          <p14:tracePt t="26975" x="5032375" y="1585913"/>
          <p14:tracePt t="27015" x="5022850" y="1585913"/>
          <p14:tracePt t="27439" x="5014913" y="1585913"/>
          <p14:tracePt t="27447" x="5006975" y="1585913"/>
          <p14:tracePt t="27463" x="4997450" y="1585913"/>
          <p14:tracePt t="27479" x="4989513" y="1585913"/>
          <p14:tracePt t="27492" x="4972050" y="1585913"/>
          <p14:tracePt t="27510" x="4929188" y="1585913"/>
          <p14:tracePt t="27526" x="4843463" y="1585913"/>
          <p14:tracePt t="27542" x="4783138" y="1585913"/>
          <p14:tracePt t="27559" x="4740275" y="1585913"/>
          <p14:tracePt t="27577" x="4697413" y="1585913"/>
          <p14:tracePt t="27592" x="4664075" y="1585913"/>
          <p14:tracePt t="27609" x="4654550" y="1585913"/>
          <p14:tracePt t="27626" x="4646613" y="1585913"/>
          <p14:tracePt t="27643" x="4637088" y="1577975"/>
          <p14:tracePt t="27659" x="4629150" y="1577975"/>
          <p14:tracePt t="27703" x="4621213" y="1577975"/>
          <p14:tracePt t="27727" x="4611688" y="1577975"/>
          <p14:tracePt t="27743" x="4603750" y="1577975"/>
          <p14:tracePt t="27751" x="4594225" y="1577975"/>
          <p14:tracePt t="27767" x="4586288" y="1577975"/>
          <p14:tracePt t="27777" x="4578350" y="1577975"/>
          <p14:tracePt t="27792" x="4535488" y="1577975"/>
          <p14:tracePt t="27809" x="4492625" y="1577975"/>
          <p14:tracePt t="27826" x="4449763" y="1577975"/>
          <p14:tracePt t="27844" x="4406900" y="1577975"/>
          <p14:tracePt t="27859" x="4371975" y="1577975"/>
          <p14:tracePt t="27876" x="4346575" y="1577975"/>
          <p14:tracePt t="27893" x="4311650" y="1577975"/>
          <p14:tracePt t="27911" x="4278313" y="1577975"/>
          <p14:tracePt t="27927" x="4225925" y="1577975"/>
          <p14:tracePt t="27943" x="4200525" y="1577975"/>
          <p14:tracePt t="27961" x="4183063" y="1577975"/>
          <p14:tracePt t="28031" x="4192588" y="1577975"/>
          <p14:tracePt t="28047" x="4208463" y="1577975"/>
          <p14:tracePt t="28055" x="4225925" y="1577975"/>
          <p14:tracePt t="28063" x="4260850" y="1577975"/>
          <p14:tracePt t="28076" x="4294188" y="1577975"/>
          <p14:tracePt t="28093" x="4422775" y="1568450"/>
          <p14:tracePt t="28110" x="4560888" y="1568450"/>
          <p14:tracePt t="28127" x="4808538" y="1568450"/>
          <p14:tracePt t="28143" x="5014913" y="1568450"/>
          <p14:tracePt t="28160" x="5254625" y="1568450"/>
          <p14:tracePt t="28177" x="5478463" y="1568450"/>
          <p14:tracePt t="28194" x="5683250" y="1568450"/>
          <p14:tracePt t="28210" x="5915025" y="1568450"/>
          <p14:tracePt t="28227" x="6164263" y="1568450"/>
          <p14:tracePt t="28243" x="6386513" y="1568450"/>
          <p14:tracePt t="28261" x="6592888" y="1568450"/>
          <p14:tracePt t="28277" x="6789738" y="1568450"/>
          <p14:tracePt t="28294" x="7004050" y="1568450"/>
          <p14:tracePt t="28310" x="7183438" y="1568450"/>
          <p14:tracePt t="28312" x="7278688" y="1568450"/>
          <p14:tracePt t="28328" x="7415213" y="1568450"/>
          <p14:tracePt t="28344" x="7543800" y="1568450"/>
          <p14:tracePt t="28360" x="7621588" y="1568450"/>
          <p14:tracePt t="28377" x="7672388" y="1568450"/>
          <p14:tracePt t="28395" x="7707313" y="1577975"/>
          <p14:tracePt t="28411" x="7740650" y="1585913"/>
          <p14:tracePt t="28427" x="7766050" y="1593850"/>
          <p14:tracePt t="28444" x="7800975" y="1611313"/>
          <p14:tracePt t="28462" x="7843838" y="1628775"/>
          <p14:tracePt t="28477" x="7878763" y="1636713"/>
          <p14:tracePt t="28494" x="7894638" y="1654175"/>
          <p14:tracePt t="28511" x="7921625" y="1671638"/>
          <p14:tracePt t="28528" x="7937500" y="1689100"/>
          <p14:tracePt t="28544" x="7980363" y="1722438"/>
          <p14:tracePt t="28561" x="8032750" y="1765300"/>
          <p14:tracePt t="28578" x="8066088" y="1792288"/>
          <p14:tracePt t="28596" x="8093075" y="1808163"/>
          <p14:tracePt t="28611" x="8108950" y="1817688"/>
          <p14:tracePt t="28628" x="8118475" y="1817688"/>
          <p14:tracePt t="28687" x="8118475" y="1825625"/>
          <p14:tracePt t="28703" x="8118475" y="1835150"/>
          <p14:tracePt t="28719" x="8108950" y="1835150"/>
          <p14:tracePt t="28727" x="8101013" y="1835150"/>
          <p14:tracePt t="28735" x="8093075" y="1835150"/>
          <p14:tracePt t="28751" x="8075613" y="1835150"/>
          <p14:tracePt t="28762" x="8066088" y="1835150"/>
          <p14:tracePt t="28778" x="8040688" y="1835150"/>
          <p14:tracePt t="28794" x="8015288" y="1835150"/>
          <p14:tracePt t="28811" x="7989888" y="1835150"/>
          <p14:tracePt t="28828" x="7947025" y="1835150"/>
          <p14:tracePt t="28844" x="7894638" y="1835150"/>
          <p14:tracePt t="28861" x="7835900" y="1835150"/>
          <p14:tracePt t="28878" x="7783513" y="1835150"/>
          <p14:tracePt t="28895" x="7723188" y="1835150"/>
          <p14:tracePt t="28911" x="7689850" y="1835150"/>
          <p14:tracePt t="28928" x="7646988" y="1835150"/>
          <p14:tracePt t="28945" x="7604125" y="1835150"/>
          <p14:tracePt t="28961" x="7561263" y="1835150"/>
          <p14:tracePt t="28978" x="7526338" y="1835150"/>
          <p14:tracePt t="28995" x="7493000" y="1835150"/>
          <p14:tracePt t="29011" x="7450138" y="1835150"/>
          <p14:tracePt t="29028" x="7407275" y="1843088"/>
          <p14:tracePt t="29045" x="7346950" y="1843088"/>
          <p14:tracePt t="29061" x="7286625" y="1843088"/>
          <p14:tracePt t="29078" x="7175500" y="1843088"/>
          <p14:tracePt t="29095" x="7097713" y="1843088"/>
          <p14:tracePt t="29111" x="7004050" y="1843088"/>
          <p14:tracePt t="29128" x="6900863" y="1843088"/>
          <p14:tracePt t="29145" x="6746875" y="1843088"/>
          <p14:tracePt t="29162" x="6557963" y="1843088"/>
          <p14:tracePt t="29178" x="6351588" y="1843088"/>
          <p14:tracePt t="29195" x="6146800" y="1843088"/>
          <p14:tracePt t="29212" x="5940425" y="1843088"/>
          <p14:tracePt t="29228" x="5786438" y="1843088"/>
          <p14:tracePt t="29245" x="5640388" y="1843088"/>
          <p14:tracePt t="29262" x="5503863" y="1851025"/>
          <p14:tracePt t="29279" x="5297488" y="1860550"/>
          <p14:tracePt t="29295" x="5160963" y="1868488"/>
          <p14:tracePt t="29312" x="4997450" y="1878013"/>
          <p14:tracePt t="29328" x="4835525" y="1878013"/>
          <p14:tracePt t="29346" x="4689475" y="1885950"/>
          <p14:tracePt t="29362" x="4578350" y="1885950"/>
          <p14:tracePt t="29378" x="4465638" y="1885950"/>
          <p14:tracePt t="29395" x="4379913" y="1885950"/>
          <p14:tracePt t="29412" x="4303713" y="1885950"/>
          <p14:tracePt t="29428" x="4225925" y="1885950"/>
          <p14:tracePt t="29445" x="4106863" y="1885950"/>
          <p14:tracePt t="29462" x="3986213" y="1885950"/>
          <p14:tracePt t="29479" x="3883025" y="1885950"/>
          <p14:tracePt t="29495" x="3849688" y="1885950"/>
          <p14:tracePt t="29727" x="3857625" y="1885950"/>
          <p14:tracePt t="29743" x="3865563" y="1885950"/>
          <p14:tracePt t="29751" x="3865563" y="1878013"/>
          <p14:tracePt t="29767" x="3875088" y="1878013"/>
          <p14:tracePt t="29780" x="3883025" y="1878013"/>
          <p14:tracePt t="29798" x="3900488" y="1878013"/>
          <p14:tracePt t="29813" x="3917950" y="1878013"/>
          <p14:tracePt t="29816" x="3935413" y="1878013"/>
          <p14:tracePt t="29830" x="3951288" y="1868488"/>
          <p14:tracePt t="29848" x="3994150" y="1860550"/>
          <p14:tracePt t="29864" x="4037013" y="1851025"/>
          <p14:tracePt t="29881" x="4071938" y="1843088"/>
          <p14:tracePt t="29897" x="4122738" y="1835150"/>
          <p14:tracePt t="29914" x="4175125" y="1825625"/>
          <p14:tracePt t="29932" x="4251325" y="1825625"/>
          <p14:tracePt t="29947" x="4329113" y="1825625"/>
          <p14:tracePt t="29964" x="4422775" y="1825625"/>
          <p14:tracePt t="29981" x="4483100" y="1825625"/>
          <p14:tracePt t="29998" x="4525963" y="1825625"/>
          <p14:tracePt t="30014" x="4535488" y="1825625"/>
          <p14:tracePt t="30031" x="4543425" y="1825625"/>
          <p14:tracePt t="30064" x="4543425" y="1817688"/>
          <p14:tracePt t="30079" x="4525963" y="1817688"/>
          <p14:tracePt t="30087" x="4518025" y="1800225"/>
          <p14:tracePt t="30097" x="4500563" y="1792288"/>
          <p14:tracePt t="30114" x="4440238" y="1765300"/>
          <p14:tracePt t="30131" x="4354513" y="1731963"/>
          <p14:tracePt t="30148" x="4175125" y="1671638"/>
          <p14:tracePt t="30165" x="3849688" y="1550988"/>
          <p14:tracePt t="30181" x="3282950" y="1346200"/>
          <p14:tracePt t="30198" x="2622550" y="1106488"/>
          <p14:tracePt t="30216" x="1835150" y="814388"/>
          <p14:tracePt t="30231" x="1517650" y="703263"/>
          <p14:tracePt t="30248" x="1260475" y="608013"/>
          <p14:tracePt t="30265" x="1054100" y="539750"/>
          <p14:tracePt t="30283" x="849313" y="479425"/>
          <p14:tracePt t="30298" x="650875" y="446088"/>
          <p14:tracePt t="30315" x="496888" y="420688"/>
          <p14:tracePt t="30332" x="368300" y="393700"/>
          <p14:tracePt t="30349" x="231775" y="360363"/>
          <p14:tracePt t="31800" x="120650" y="446088"/>
          <p14:tracePt t="31808" x="334963" y="506413"/>
          <p14:tracePt t="31819" x="565150" y="582613"/>
          <p14:tracePt t="31835" x="1028700" y="703263"/>
          <p14:tracePt t="31852" x="1500188" y="839788"/>
          <p14:tracePt t="31869" x="1851025" y="935038"/>
          <p14:tracePt t="31885" x="2082800" y="985838"/>
          <p14:tracePt t="31902" x="2246313" y="1020763"/>
          <p14:tracePt t="31919" x="2374900" y="1036638"/>
          <p14:tracePt t="31936" x="2520950" y="1079500"/>
          <p14:tracePt t="31952" x="2606675" y="1122363"/>
          <p14:tracePt t="31969" x="2708275" y="1165225"/>
          <p14:tracePt t="31986" x="2820988" y="1192213"/>
          <p14:tracePt t="32003" x="2914650" y="1208088"/>
          <p14:tracePt t="32019" x="3035300" y="1235075"/>
          <p14:tracePt t="32035" x="3154363" y="1268413"/>
          <p14:tracePt t="32052" x="3300413" y="1320800"/>
          <p14:tracePt t="32070" x="3436938" y="1371600"/>
          <p14:tracePt t="32085" x="3557588" y="1414463"/>
          <p14:tracePt t="32102" x="3643313" y="1431925"/>
          <p14:tracePt t="32119" x="3668713" y="1431925"/>
          <p14:tracePt t="32137" x="3686175" y="1431925"/>
          <p14:tracePt t="32152" x="3694113" y="1431925"/>
          <p14:tracePt t="32169" x="3703638" y="1439863"/>
          <p14:tracePt t="32186" x="3729038" y="1449388"/>
          <p14:tracePt t="32203" x="3797300" y="1482725"/>
          <p14:tracePt t="32219" x="3883025" y="1517650"/>
          <p14:tracePt t="32236" x="3994150" y="1560513"/>
          <p14:tracePt t="32253" x="4132263" y="1603375"/>
          <p14:tracePt t="32270" x="4260850" y="1628775"/>
          <p14:tracePt t="32286" x="4354513" y="1646238"/>
          <p14:tracePt t="32303" x="4414838" y="1654175"/>
          <p14:tracePt t="32320" x="4449763" y="1663700"/>
          <p14:tracePt t="32337" x="4457700" y="1663700"/>
          <p14:tracePt t="32353" x="4483100" y="1671638"/>
          <p14:tracePt t="32369" x="4525963" y="1679575"/>
          <p14:tracePt t="32386" x="4621213" y="1714500"/>
          <p14:tracePt t="32404" x="4740275" y="1757363"/>
          <p14:tracePt t="32420" x="4868863" y="1782763"/>
          <p14:tracePt t="32436" x="4946650" y="1800225"/>
          <p14:tracePt t="32453" x="4964113" y="1800225"/>
          <p14:tracePt t="32608" x="4964113" y="1808163"/>
          <p14:tracePt t="32616" x="4964113" y="1817688"/>
          <p14:tracePt t="32632" x="4964113" y="1825625"/>
          <p14:tracePt t="32664" x="4964113" y="1835150"/>
          <p14:tracePt t="32672" x="4954588" y="1835150"/>
          <p14:tracePt t="32688" x="4954588" y="1843088"/>
          <p14:tracePt t="32696" x="4946650" y="1843088"/>
          <p14:tracePt t="32712" x="4937125" y="1843088"/>
          <p14:tracePt t="32721" x="4937125" y="1851025"/>
          <p14:tracePt t="32737" x="4903788" y="1851025"/>
          <p14:tracePt t="32754" x="4843463" y="1851025"/>
          <p14:tracePt t="32771" x="4749800" y="1851025"/>
          <p14:tracePt t="32787" x="4637088" y="1851025"/>
          <p14:tracePt t="32804" x="4535488" y="1851025"/>
          <p14:tracePt t="32821" x="4449763" y="1851025"/>
          <p14:tracePt t="32824" x="4406900" y="1851025"/>
          <p14:tracePt t="32839" x="4364038" y="1835150"/>
          <p14:tracePt t="32854" x="4260850" y="1774825"/>
          <p14:tracePt t="32871" x="4183063" y="1706563"/>
          <p14:tracePt t="32888" x="4140200" y="1636713"/>
          <p14:tracePt t="32905" x="4140200" y="1611313"/>
          <p14:tracePt t="32921" x="4200525" y="1568450"/>
          <p14:tracePt t="32938" x="4294188" y="1517650"/>
          <p14:tracePt t="32954" x="4371975" y="1474788"/>
          <p14:tracePt t="32972" x="4457700" y="1439863"/>
          <p14:tracePt t="32987" x="4535488" y="1422400"/>
          <p14:tracePt t="33004" x="4621213" y="1414463"/>
          <p14:tracePt t="33021" x="4689475" y="1406525"/>
          <p14:tracePt t="33039" x="4757738" y="1406525"/>
          <p14:tracePt t="33054" x="4818063" y="1406525"/>
          <p14:tracePt t="33071" x="4860925" y="1431925"/>
          <p14:tracePt t="33088" x="4921250" y="1474788"/>
          <p14:tracePt t="33105" x="4946650" y="1517650"/>
          <p14:tracePt t="33121" x="4964113" y="1543050"/>
          <p14:tracePt t="33138" x="4972050" y="1577975"/>
          <p14:tracePt t="33155" x="4979988" y="1603375"/>
          <p14:tracePt t="33172" x="4979988" y="1636713"/>
          <p14:tracePt t="33188" x="4979988" y="1679575"/>
          <p14:tracePt t="33205" x="4972050" y="1722438"/>
          <p14:tracePt t="33222" x="4937125" y="1774825"/>
          <p14:tracePt t="33239" x="4894263" y="1817688"/>
          <p14:tracePt t="33255" x="4843463" y="1851025"/>
          <p14:tracePt t="33272" x="4757738" y="1893888"/>
          <p14:tracePt t="33289" x="4706938" y="1903413"/>
          <p14:tracePt t="33306" x="4664075" y="1911350"/>
          <p14:tracePt t="33322" x="4594225" y="1911350"/>
          <p14:tracePt t="33339" x="4525963" y="1911350"/>
          <p14:tracePt t="33356" x="4449763" y="1903413"/>
          <p14:tracePt t="33373" x="4406900" y="1878013"/>
          <p14:tracePt t="33388" x="4379913" y="1851025"/>
          <p14:tracePt t="33404" x="4354513" y="1825625"/>
          <p14:tracePt t="33421" x="4346575" y="1808163"/>
          <p14:tracePt t="33438" x="4337050" y="1774825"/>
          <p14:tracePt t="33455" x="4337050" y="1757363"/>
          <p14:tracePt t="33471" x="4337050" y="1731963"/>
          <p14:tracePt t="33488" x="4379913" y="1697038"/>
          <p14:tracePt t="33505" x="4432300" y="1671638"/>
          <p14:tracePt t="33522" x="4508500" y="1646238"/>
          <p14:tracePt t="33538" x="4594225" y="1628775"/>
          <p14:tracePt t="33555" x="4689475" y="1611313"/>
          <p14:tracePt t="33571" x="4808538" y="1611313"/>
          <p14:tracePt t="33588" x="4911725" y="1611313"/>
          <p14:tracePt t="33605" x="5022850" y="1636713"/>
          <p14:tracePt t="33622" x="5083175" y="1654175"/>
          <p14:tracePt t="33638" x="5126038" y="1689100"/>
          <p14:tracePt t="33655" x="5160963" y="1714500"/>
          <p14:tracePt t="33672" x="5178425" y="1749425"/>
          <p14:tracePt t="33688" x="5194300" y="1782763"/>
          <p14:tracePt t="33705" x="5203825" y="1808163"/>
          <p14:tracePt t="33722" x="5203825" y="1851025"/>
          <p14:tracePt t="33738" x="5186363" y="1893888"/>
          <p14:tracePt t="33755" x="5135563" y="1936750"/>
          <p14:tracePt t="33772" x="5065713" y="1979613"/>
          <p14:tracePt t="33789" x="4989513" y="2014538"/>
          <p14:tracePt t="33805" x="4886325" y="2049463"/>
          <p14:tracePt t="33822" x="4800600" y="2049463"/>
          <p14:tracePt t="33839" x="4697413" y="2049463"/>
          <p14:tracePt t="33856" x="4560888" y="2014538"/>
          <p14:tracePt t="33872" x="4518025" y="1989138"/>
          <p14:tracePt t="33889" x="4492625" y="1928813"/>
          <p14:tracePt t="33905" x="4475163" y="1878013"/>
          <p14:tracePt t="33922" x="4465638" y="1825625"/>
          <p14:tracePt t="33939" x="4465638" y="1774825"/>
          <p14:tracePt t="33955" x="4465638" y="1731963"/>
          <p14:tracePt t="33972" x="4500563" y="1689100"/>
          <p14:tracePt t="33989" x="4568825" y="1646238"/>
          <p14:tracePt t="34005" x="4672013" y="1593850"/>
          <p14:tracePt t="34022" x="4765675" y="1550988"/>
          <p14:tracePt t="34039" x="4878388" y="1535113"/>
          <p14:tracePt t="34056" x="4997450" y="1535113"/>
          <p14:tracePt t="34072" x="5160963" y="1535113"/>
          <p14:tracePt t="34089" x="5229225" y="1560513"/>
          <p14:tracePt t="34105" x="5272088" y="1593850"/>
          <p14:tracePt t="34122" x="5297488" y="1628775"/>
          <p14:tracePt t="34139" x="5307013" y="1654175"/>
          <p14:tracePt t="34156" x="5314950" y="1671638"/>
          <p14:tracePt t="34172" x="5314950" y="1706563"/>
          <p14:tracePt t="34189" x="5314950" y="1731963"/>
          <p14:tracePt t="34206" x="5314950" y="1757363"/>
          <p14:tracePt t="34222" x="5307013" y="1782763"/>
          <p14:tracePt t="34239" x="5289550" y="1808163"/>
          <p14:tracePt t="34256" x="5237163" y="1843088"/>
          <p14:tracePt t="34272" x="5221288" y="1851025"/>
          <p14:tracePt t="34289" x="5203825" y="1860550"/>
          <p14:tracePt t="34306" x="5194300" y="1868488"/>
          <p14:tracePt t="34323" x="5186363" y="1868488"/>
          <p14:tracePt t="34344" x="5178425" y="1868488"/>
          <p14:tracePt t="34360" x="5178425" y="1878013"/>
          <p14:tracePt t="34521" x="5168900" y="1878013"/>
          <p14:tracePt t="34528" x="5168900" y="1885950"/>
          <p14:tracePt t="34540" x="5160963" y="1885950"/>
          <p14:tracePt t="34576" x="5151438" y="1885950"/>
          <p14:tracePt t="35201" x="5143500" y="1885950"/>
          <p14:tracePt t="35209" x="5135563" y="1893888"/>
          <p14:tracePt t="35217" x="5108575" y="1893888"/>
          <p14:tracePt t="35226" x="5057775" y="1903413"/>
          <p14:tracePt t="35243" x="4894263" y="1954213"/>
          <p14:tracePt t="35259" x="4679950" y="2057400"/>
          <p14:tracePt t="35277" x="4440238" y="2236788"/>
          <p14:tracePt t="35294" x="4149725" y="2528888"/>
          <p14:tracePt t="35310" x="3840163" y="2871788"/>
          <p14:tracePt t="35327" x="3557588" y="3257550"/>
          <p14:tracePt t="35345" x="3025775" y="4132263"/>
          <p14:tracePt t="35360" x="2836863" y="4518025"/>
          <p14:tracePt t="35377" x="2322513" y="5700713"/>
          <p14:tracePt t="35393" x="2135188" y="6394450"/>
          <p14:tracePt t="35411" x="2049463" y="6850063"/>
          <p14:tracePt t="35427" x="2022475" y="6850063"/>
          <p14:tracePt t="35443" x="1989138" y="6850063"/>
          <p14:tracePt t="35460" x="1936750" y="6850063"/>
          <p14:tracePt t="37066" x="796925" y="6369050"/>
          <p14:tracePt t="37081" x="796925" y="6335713"/>
          <p14:tracePt t="37098" x="796925" y="6300788"/>
          <p14:tracePt t="37115" x="796925" y="6249988"/>
          <p14:tracePt t="37132" x="779463" y="6207125"/>
          <p14:tracePt t="37149" x="779463" y="6154738"/>
          <p14:tracePt t="37165" x="779463" y="6086475"/>
          <p14:tracePt t="37181" x="779463" y="5992813"/>
          <p14:tracePt t="37200" x="779463" y="5889625"/>
          <p14:tracePt t="37215" x="779463" y="5786438"/>
          <p14:tracePt t="37232" x="779463" y="5708650"/>
          <p14:tracePt t="37249" x="779463" y="5632450"/>
          <p14:tracePt t="37266" x="771525" y="5572125"/>
          <p14:tracePt t="38369" x="0" y="0"/>
        </p14:tracePtLst>
        <p14:tracePtLst>
          <p14:tracePt t="51390" x="839788" y="5075238"/>
          <p14:tracePt t="51421" x="849313" y="5075238"/>
          <p14:tracePt t="51453" x="865188" y="5075238"/>
          <p14:tracePt t="51460" x="874713" y="5075238"/>
          <p14:tracePt t="51468" x="882650" y="5065713"/>
          <p14:tracePt t="51479" x="892175" y="5057775"/>
          <p14:tracePt t="51496" x="935038" y="5040313"/>
          <p14:tracePt t="51513" x="985838" y="5022850"/>
          <p14:tracePt t="51529" x="1046163" y="4989513"/>
          <p14:tracePt t="51545" x="1139825" y="4979988"/>
          <p14:tracePt t="51563" x="1500188" y="4903788"/>
          <p14:tracePt t="51579" x="2160588" y="4749800"/>
          <p14:tracePt t="51596" x="2828925" y="4611688"/>
          <p14:tracePt t="51613" x="3711575" y="4440238"/>
          <p14:tracePt t="51630" x="4371975" y="4311650"/>
          <p14:tracePt t="51646" x="5065713" y="4140200"/>
          <p14:tracePt t="51662" x="5640388" y="3978275"/>
          <p14:tracePt t="51679" x="6164263" y="3806825"/>
          <p14:tracePt t="51697" x="6618288" y="3635375"/>
          <p14:tracePt t="51712" x="6978650" y="3497263"/>
          <p14:tracePt t="51729" x="7346950" y="3360738"/>
          <p14:tracePt t="51746" x="7664450" y="3249613"/>
          <p14:tracePt t="51763" x="7894638" y="3154363"/>
          <p14:tracePt t="51779" x="8023225" y="3103563"/>
          <p14:tracePt t="51796" x="8083550" y="3060700"/>
          <p14:tracePt t="51796" x="8101013" y="3060700"/>
          <p14:tracePt t="51813" x="8108950" y="3043238"/>
          <p14:tracePt t="51830" x="8108950" y="3035300"/>
          <p14:tracePt t="51846" x="8108950" y="3025775"/>
          <p14:tracePt t="51863" x="8108950" y="3008313"/>
          <p14:tracePt t="51925" x="8101013" y="3008313"/>
          <p14:tracePt t="51942" x="8093075" y="3008313"/>
          <p14:tracePt t="51949" x="8083550" y="3008313"/>
          <p14:tracePt t="51973" x="8075613" y="3008313"/>
          <p14:tracePt t="52037" x="8075613" y="3017838"/>
          <p14:tracePt t="52061" x="8083550" y="3025775"/>
          <p14:tracePt t="52069" x="8093075" y="3025775"/>
          <p14:tracePt t="52093" x="8101013" y="3025775"/>
          <p14:tracePt t="52109" x="8108950" y="3025775"/>
          <p14:tracePt t="52421" x="8108950" y="3035300"/>
          <p14:tracePt t="52629" x="8101013" y="3035300"/>
          <p14:tracePt t="52637" x="8093075" y="3035300"/>
          <p14:tracePt t="52649" x="8066088" y="3035300"/>
          <p14:tracePt t="52665" x="7972425" y="3035300"/>
          <p14:tracePt t="52682" x="7843838" y="3051175"/>
          <p14:tracePt t="52699" x="7664450" y="3094038"/>
          <p14:tracePt t="52715" x="7432675" y="3136900"/>
          <p14:tracePt t="52732" x="7107238" y="3197225"/>
          <p14:tracePt t="52748" x="6729413" y="3257550"/>
          <p14:tracePt t="52749" x="6507163" y="3282950"/>
          <p14:tracePt t="52766" x="6035675" y="3351213"/>
          <p14:tracePt t="52782" x="5622925" y="3403600"/>
          <p14:tracePt t="52798" x="5314950" y="3446463"/>
          <p14:tracePt t="52815" x="5022850" y="3489325"/>
          <p14:tracePt t="52832" x="4783138" y="3549650"/>
          <p14:tracePt t="52849" x="4603750" y="3582988"/>
          <p14:tracePt t="52865" x="4508500" y="3608388"/>
          <p14:tracePt t="52882" x="4440238" y="3625850"/>
          <p14:tracePt t="52900" x="4379913" y="3643313"/>
          <p14:tracePt t="52916" x="4294188" y="3668713"/>
          <p14:tracePt t="52932" x="4208463" y="3686175"/>
          <p14:tracePt t="52933" x="4149725" y="3686175"/>
          <p14:tracePt t="52949" x="4003675" y="3686175"/>
          <p14:tracePt t="52967" x="3840163" y="3686175"/>
          <p14:tracePt t="52983" x="3694113" y="3686175"/>
          <p14:tracePt t="52999" x="3608388" y="3686175"/>
          <p14:tracePt t="53016" x="3565525" y="3686175"/>
          <p14:tracePt t="53033" x="3514725" y="3678238"/>
          <p14:tracePt t="53049" x="3421063" y="3660775"/>
          <p14:tracePt t="53066" x="3275013" y="3635375"/>
          <p14:tracePt t="53082" x="3121025" y="3600450"/>
          <p14:tracePt t="53100" x="2957513" y="3557588"/>
          <p14:tracePt t="53116" x="2794000" y="3497263"/>
          <p14:tracePt t="53117" x="2725738" y="3471863"/>
          <p14:tracePt t="53133" x="2546350" y="3403600"/>
          <p14:tracePt t="53150" x="2392363" y="3343275"/>
          <p14:tracePt t="53167" x="2246313" y="3275013"/>
          <p14:tracePt t="53183" x="2125663" y="3197225"/>
          <p14:tracePt t="53199" x="2039938" y="3136900"/>
          <p14:tracePt t="53216" x="1971675" y="3103563"/>
          <p14:tracePt t="53233" x="1920875" y="3078163"/>
          <p14:tracePt t="53250" x="1893888" y="3068638"/>
          <p14:tracePt t="53266" x="1868488" y="3068638"/>
          <p14:tracePt t="53283" x="1843088" y="3068638"/>
          <p14:tracePt t="53300" x="1792288" y="3068638"/>
          <p14:tracePt t="53316" x="1697038" y="3068638"/>
          <p14:tracePt t="53317" x="1628775" y="3068638"/>
          <p14:tracePt t="53333" x="1500188" y="3068638"/>
          <p14:tracePt t="53350" x="1397000" y="3060700"/>
          <p14:tracePt t="53367" x="1336675" y="3051175"/>
          <p14:tracePt t="53383" x="1320800" y="3043238"/>
          <p14:tracePt t="53400" x="1311275" y="3035300"/>
          <p14:tracePt t="53417" x="1311275" y="3025775"/>
          <p14:tracePt t="53434" x="1320800" y="3017838"/>
          <p14:tracePt t="53450" x="1336675" y="3008313"/>
          <p14:tracePt t="53467" x="1379538" y="2992438"/>
          <p14:tracePt t="53483" x="1414463" y="2992438"/>
          <p14:tracePt t="53501" x="1457325" y="2992438"/>
          <p14:tracePt t="53501" x="1482725" y="2992438"/>
          <p14:tracePt t="53518" x="1577975" y="3017838"/>
          <p14:tracePt t="53534" x="1739900" y="3051175"/>
          <p14:tracePt t="53550" x="1997075" y="3103563"/>
          <p14:tracePt t="53567" x="2289175" y="3154363"/>
          <p14:tracePt t="53584" x="2563813" y="3214688"/>
          <p14:tracePt t="53600" x="2725738" y="3240088"/>
          <p14:tracePt t="53620" x="2778125" y="3249613"/>
          <p14:tracePt t="53635" x="2786063" y="3249613"/>
          <p14:tracePt t="53693" x="2778125" y="3249613"/>
          <p14:tracePt t="53709" x="2768600" y="3240088"/>
          <p14:tracePt t="53717" x="2760663" y="3232150"/>
          <p14:tracePt t="53725" x="2751138" y="3222625"/>
          <p14:tracePt t="53735" x="2751138" y="3206750"/>
          <p14:tracePt t="53751" x="2743200" y="3171825"/>
          <p14:tracePt t="53768" x="2743200" y="3146425"/>
          <p14:tracePt t="53786" x="2735263" y="3094038"/>
          <p14:tracePt t="53801" x="2708275" y="3035300"/>
          <p14:tracePt t="53818" x="2700338" y="2992438"/>
          <p14:tracePt t="53835" x="2692400" y="2949575"/>
          <p14:tracePt t="53852" x="2692400" y="2906713"/>
          <p14:tracePt t="53868" x="2708275" y="2879725"/>
          <p14:tracePt t="53886" x="2743200" y="2854325"/>
          <p14:tracePt t="53901" x="2768600" y="2846388"/>
          <p14:tracePt t="53919" x="2803525" y="2828925"/>
          <p14:tracePt t="53935" x="2863850" y="2828925"/>
          <p14:tracePt t="53952" x="2932113" y="2828925"/>
          <p14:tracePt t="53968" x="3008313" y="2828925"/>
          <p14:tracePt t="53985" x="3078163" y="2828925"/>
          <p14:tracePt t="54000" x="3179763" y="2828925"/>
          <p14:tracePt t="54017" x="3325813" y="2854325"/>
          <p14:tracePt t="54034" x="3489325" y="2879725"/>
          <p14:tracePt t="54051" x="3608388" y="2922588"/>
          <p14:tracePt t="54067" x="3686175" y="2949575"/>
          <p14:tracePt t="54084" x="3711575" y="2965450"/>
          <p14:tracePt t="54100" x="3779838" y="2957513"/>
          <p14:tracePt t="54117" x="4303713" y="2871788"/>
          <p14:tracePt t="54134" x="4465638" y="2863850"/>
          <p14:tracePt t="54151" x="4483100" y="2863850"/>
          <p14:tracePt t="54167" x="4500563" y="2906713"/>
          <p14:tracePt t="54184" x="4346575" y="2940050"/>
          <p14:tracePt t="54201" x="3436938" y="2957513"/>
          <p14:tracePt t="54217" x="2203450" y="2974975"/>
          <p14:tracePt t="54234" x="1208088" y="2974975"/>
          <p14:tracePt t="54251" x="668338" y="2992438"/>
          <p14:tracePt t="54268" x="549275" y="2992438"/>
          <p14:tracePt t="54284" x="539750" y="2992438"/>
          <p14:tracePt t="54301" x="565150" y="2982913"/>
          <p14:tracePt t="54318" x="582613" y="2974975"/>
          <p14:tracePt t="54335" x="600075" y="2974975"/>
          <p14:tracePt t="54445" x="608013" y="2974975"/>
          <p14:tracePt t="54461" x="617538" y="2974975"/>
          <p14:tracePt t="54469" x="625475" y="2974975"/>
          <p14:tracePt t="54485" x="635000" y="2965450"/>
          <p14:tracePt t="54501" x="642938" y="2965450"/>
          <p14:tracePt t="54509" x="650875" y="2965450"/>
          <p14:tracePt t="54519" x="660400" y="2965450"/>
          <p14:tracePt t="54535" x="677863" y="2965450"/>
          <p14:tracePt t="54551" x="693738" y="2965450"/>
          <p14:tracePt t="54568" x="711200" y="2965450"/>
          <p14:tracePt t="54585" x="728663" y="2957513"/>
          <p14:tracePt t="54602" x="746125" y="2957513"/>
          <p14:tracePt t="54618" x="754063" y="2957513"/>
          <p14:tracePt t="54635" x="763588" y="2949575"/>
          <p14:tracePt t="54652" x="771525" y="2940050"/>
          <p14:tracePt t="54669" x="788988" y="2932113"/>
          <p14:tracePt t="54669" x="788988" y="2922588"/>
          <p14:tracePt t="54685" x="796925" y="2914650"/>
          <p14:tracePt t="54702" x="806450" y="2906713"/>
          <p14:tracePt t="54719" x="814388" y="2879725"/>
          <p14:tracePt t="54735" x="822325" y="2854325"/>
          <p14:tracePt t="54752" x="831850" y="2820988"/>
          <p14:tracePt t="54769" x="831850" y="2811463"/>
          <p14:tracePt t="54786" x="831850" y="2794000"/>
          <p14:tracePt t="54802" x="839788" y="2786063"/>
          <p14:tracePt t="54949" x="839788" y="2778125"/>
          <p14:tracePt t="54957" x="849313" y="2778125"/>
          <p14:tracePt t="54973" x="857250" y="2778125"/>
          <p14:tracePt t="54987" x="865188" y="2778125"/>
          <p14:tracePt t="55004" x="874713" y="2778125"/>
          <p14:tracePt t="55021" x="882650" y="2778125"/>
          <p14:tracePt t="55037" x="925513" y="2786063"/>
          <p14:tracePt t="55054" x="1003300" y="2820988"/>
          <p14:tracePt t="55071" x="1106488" y="2871788"/>
          <p14:tracePt t="55088" x="1225550" y="2965450"/>
          <p14:tracePt t="55104" x="1422400" y="3094038"/>
          <p14:tracePt t="55120" x="1620838" y="3214688"/>
          <p14:tracePt t="55137" x="1774825" y="3317875"/>
          <p14:tracePt t="55154" x="1903413" y="3386138"/>
          <p14:tracePt t="55170" x="1979613" y="3446463"/>
          <p14:tracePt t="55187" x="2039938" y="3471863"/>
          <p14:tracePt t="55204" x="2074863" y="3497263"/>
          <p14:tracePt t="55222" x="2117725" y="3522663"/>
          <p14:tracePt t="55237" x="2135188" y="3532188"/>
          <p14:tracePt t="55254" x="2143125" y="3532188"/>
          <p14:tracePt t="55271" x="2151063" y="3532188"/>
          <p14:tracePt t="55288" x="2168525" y="3549650"/>
          <p14:tracePt t="55304" x="2211388" y="3565525"/>
          <p14:tracePt t="55321" x="2263775" y="3592513"/>
          <p14:tracePt t="55338" x="2339975" y="3625850"/>
          <p14:tracePt t="55355" x="2435225" y="3651250"/>
          <p14:tracePt t="55371" x="2511425" y="3660775"/>
          <p14:tracePt t="55388" x="2579688" y="3668713"/>
          <p14:tracePt t="55404" x="2614613" y="3668713"/>
          <p14:tracePt t="55422" x="2657475" y="3668713"/>
          <p14:tracePt t="55438" x="2682875" y="3668713"/>
          <p14:tracePt t="55455" x="2725738" y="3668713"/>
          <p14:tracePt t="55471" x="2794000" y="3668713"/>
          <p14:tracePt t="55489" x="2871788" y="3668713"/>
          <p14:tracePt t="55505" x="2914650" y="3668713"/>
          <p14:tracePt t="55522" x="2932113" y="3668713"/>
          <p14:tracePt t="55538" x="2965450" y="3668713"/>
          <p14:tracePt t="55555" x="3000375" y="3668713"/>
          <p14:tracePt t="55571" x="3035300" y="3668713"/>
          <p14:tracePt t="55589" x="3094038" y="3643313"/>
          <p14:tracePt t="55606" x="3146425" y="3643313"/>
          <p14:tracePt t="55623" x="3197225" y="3625850"/>
          <p14:tracePt t="55639" x="3249613" y="3617913"/>
          <p14:tracePt t="55656" x="3282950" y="3608388"/>
          <p14:tracePt t="55672" x="3317875" y="3600450"/>
          <p14:tracePt t="55689" x="3351213" y="3592513"/>
          <p14:tracePt t="55705" x="3378200" y="3582988"/>
          <p14:tracePt t="55722" x="3378200" y="3575050"/>
          <p14:tracePt t="55739" x="3386138" y="3565525"/>
          <p14:tracePt t="55756" x="3394075" y="3557588"/>
          <p14:tracePt t="55772" x="3394075" y="3549650"/>
          <p14:tracePt t="55788" x="3403600" y="3540125"/>
          <p14:tracePt t="55804" x="3411538" y="3522663"/>
          <p14:tracePt t="55821" x="3421063" y="3497263"/>
          <p14:tracePt t="55821" x="3421063" y="3489325"/>
          <p14:tracePt t="55838" x="3429000" y="3471863"/>
          <p14:tracePt t="55854" x="3429000" y="3454400"/>
          <p14:tracePt t="55871" x="3429000" y="3429000"/>
          <p14:tracePt t="55888" x="3429000" y="3394075"/>
          <p14:tracePt t="55905" x="3429000" y="3360738"/>
          <p14:tracePt t="55921" x="3421063" y="3317875"/>
          <p14:tracePt t="55938" x="3411538" y="3300413"/>
          <p14:tracePt t="55955" x="3411538" y="3282950"/>
          <p14:tracePt t="55972" x="3403600" y="3265488"/>
          <p14:tracePt t="55988" x="3403600" y="3257550"/>
          <p14:tracePt t="56005" x="3403600" y="3249613"/>
          <p14:tracePt t="56021" x="3386138" y="3240088"/>
          <p14:tracePt t="56038" x="3378200" y="3240088"/>
          <p14:tracePt t="56055" x="3368675" y="3249613"/>
          <p14:tracePt t="56072" x="3360738" y="3292475"/>
          <p14:tracePt t="56088" x="3351213" y="3360738"/>
          <p14:tracePt t="56105" x="3335338" y="3421063"/>
          <p14:tracePt t="56122" x="3325813" y="3454400"/>
          <p14:tracePt t="56138" x="3325813" y="3497263"/>
          <p14:tracePt t="56155" x="3325813" y="3522663"/>
          <p14:tracePt t="56172" x="3325813" y="3549650"/>
          <p14:tracePt t="56188" x="3325813" y="3582988"/>
          <p14:tracePt t="56205" x="3325813" y="3617913"/>
          <p14:tracePt t="56222" x="3325813" y="3635375"/>
          <p14:tracePt t="56293" x="3335338" y="3635375"/>
          <p14:tracePt t="56302" x="3335338" y="3625850"/>
          <p14:tracePt t="56374" x="3335338" y="3635375"/>
          <p14:tracePt t="56381" x="3335338" y="3651250"/>
          <p14:tracePt t="56390" x="3335338" y="3678238"/>
          <p14:tracePt t="56407" x="3335338" y="3763963"/>
          <p14:tracePt t="56423" x="3335338" y="3917950"/>
          <p14:tracePt t="56440" x="3317875" y="4106863"/>
          <p14:tracePt t="56457" x="3282950" y="4321175"/>
          <p14:tracePt t="56474" x="3249613" y="4500563"/>
          <p14:tracePt t="56490" x="3214688" y="4621213"/>
          <p14:tracePt t="56507" x="3189288" y="4689475"/>
          <p14:tracePt t="56525" x="3171825" y="4749800"/>
          <p14:tracePt t="56541" x="3154363" y="4783138"/>
          <p14:tracePt t="56557" x="3136900" y="4818063"/>
          <p14:tracePt t="56558" x="3128963" y="4826000"/>
          <p14:tracePt t="56574" x="3111500" y="4851400"/>
          <p14:tracePt t="56591" x="3094038" y="4878388"/>
          <p14:tracePt t="56608" x="3078163" y="4886325"/>
          <p14:tracePt t="56624" x="3068638" y="4894263"/>
          <p14:tracePt t="56640" x="3051175" y="4894263"/>
          <p14:tracePt t="56658" x="3043238" y="4894263"/>
          <p14:tracePt t="56674" x="3035300" y="4886325"/>
          <p14:tracePt t="56690" x="3025775" y="4843463"/>
          <p14:tracePt t="56707" x="3008313" y="4765675"/>
          <p14:tracePt t="56724" x="2992438" y="4697413"/>
          <p14:tracePt t="56741" x="2965450" y="4594225"/>
          <p14:tracePt t="56758" x="2940050" y="4389438"/>
          <p14:tracePt t="56774" x="2906713" y="4208463"/>
          <p14:tracePt t="56791" x="2889250" y="4079875"/>
          <p14:tracePt t="56807" x="2889250" y="4003675"/>
          <p14:tracePt t="56824" x="2889250" y="3935413"/>
          <p14:tracePt t="56841" x="2889250" y="3883025"/>
          <p14:tracePt t="56858" x="2889250" y="3832225"/>
          <p14:tracePt t="56875" x="2889250" y="3814763"/>
          <p14:tracePt t="56891" x="2889250" y="3797300"/>
          <p14:tracePt t="56908" x="2889250" y="3789363"/>
          <p14:tracePt t="56982" x="2889250" y="3797300"/>
          <p14:tracePt t="57006" x="2889250" y="3806825"/>
          <p14:tracePt t="57110" x="2889250" y="3797300"/>
          <p14:tracePt t="57118" x="2889250" y="3789363"/>
          <p14:tracePt t="57126" x="2889250" y="3779838"/>
          <p14:tracePt t="57142" x="2879725" y="3754438"/>
          <p14:tracePt t="57158" x="2871788" y="3711575"/>
          <p14:tracePt t="57175" x="2871788" y="3668713"/>
          <p14:tracePt t="57192" x="2863850" y="3643313"/>
          <p14:tracePt t="57208" x="2854325" y="3608388"/>
          <p14:tracePt t="57225" x="2854325" y="3592513"/>
          <p14:tracePt t="57242" x="2854325" y="3582988"/>
          <p14:tracePt t="57259" x="2854325" y="3565525"/>
          <p14:tracePt t="57342" x="2854325" y="3575050"/>
          <p14:tracePt t="57366" x="2854325" y="3582988"/>
          <p14:tracePt t="57382" x="2854325" y="3592513"/>
          <p14:tracePt t="57430" x="2854325" y="3600450"/>
          <p14:tracePt t="57518" x="2863850" y="3600450"/>
          <p14:tracePt t="57534" x="2863850" y="3592513"/>
          <p14:tracePt t="57542" x="2871788" y="3582988"/>
          <p14:tracePt t="57550" x="2871788" y="3575050"/>
          <p14:tracePt t="57560" x="2871788" y="3557588"/>
          <p14:tracePt t="57576" x="2871788" y="3549650"/>
          <p14:tracePt t="57593" x="2871788" y="3532188"/>
          <p14:tracePt t="57609" x="2889250" y="3497263"/>
          <p14:tracePt t="57626" x="2914650" y="3454400"/>
          <p14:tracePt t="57643" x="2932113" y="3429000"/>
          <p14:tracePt t="57758" x="2922588" y="3429000"/>
          <p14:tracePt t="58318" x="2914650" y="3429000"/>
          <p14:tracePt t="58534" x="2914650" y="3436938"/>
          <p14:tracePt t="58542" x="2914650" y="3446463"/>
          <p14:tracePt t="58550" x="2914650" y="3454400"/>
          <p14:tracePt t="58562" x="2906713" y="3471863"/>
          <p14:tracePt t="58578" x="2897188" y="3522663"/>
          <p14:tracePt t="58596" x="2863850" y="3625850"/>
          <p14:tracePt t="58613" x="2828925" y="3746500"/>
          <p14:tracePt t="58628" x="2803525" y="3883025"/>
          <p14:tracePt t="58645" x="2768600" y="4054475"/>
          <p14:tracePt t="58662" x="2743200" y="4235450"/>
          <p14:tracePt t="58662" x="2735263" y="4303713"/>
          <p14:tracePt t="58679" x="2692400" y="4449763"/>
          <p14:tracePt t="58695" x="2649538" y="4560888"/>
          <p14:tracePt t="58712" x="2614613" y="4679950"/>
          <p14:tracePt t="58728" x="2589213" y="4783138"/>
          <p14:tracePt t="58746" x="2571750" y="4860925"/>
          <p14:tracePt t="58762" x="2563813" y="4911725"/>
          <p14:tracePt t="58779" x="2563813" y="4954588"/>
          <p14:tracePt t="58795" x="2563813" y="4989513"/>
          <p14:tracePt t="58813" x="2563813" y="5032375"/>
          <p14:tracePt t="58814" x="2563813" y="5049838"/>
          <p14:tracePt t="58829" x="2563813" y="5065713"/>
          <p14:tracePt t="58845" x="2563813" y="5108575"/>
          <p14:tracePt t="58862" x="2563813" y="5143500"/>
          <p14:tracePt t="58880" x="2563813" y="5178425"/>
          <p14:tracePt t="58896" x="2563813" y="5203825"/>
          <p14:tracePt t="58913" x="2563813" y="5237163"/>
          <p14:tracePt t="58929" x="2563813" y="5254625"/>
          <p14:tracePt t="58946" x="2563813" y="5272088"/>
          <p14:tracePt t="58962" x="2563813" y="5280025"/>
          <p14:tracePt t="58979" x="2563813" y="5289550"/>
          <p14:tracePt t="58996" x="2563813" y="5297488"/>
          <p14:tracePt t="59663" x="2563813" y="5307013"/>
          <p14:tracePt t="59679" x="2563813" y="5314950"/>
          <p14:tracePt t="59711" x="2563813" y="5322888"/>
          <p14:tracePt t="59743" x="2563813" y="5332413"/>
          <p14:tracePt t="59791" x="2563813" y="5340350"/>
          <p14:tracePt t="60935" x="2571750" y="5340350"/>
          <p14:tracePt t="60959" x="2579688" y="5340350"/>
          <p14:tracePt t="60967" x="2579688" y="5332413"/>
          <p14:tracePt t="60983" x="2589213" y="5322888"/>
          <p14:tracePt t="60991" x="2589213" y="5314950"/>
          <p14:tracePt t="61000" x="2597150" y="5307013"/>
          <p14:tracePt t="61018" x="2606675" y="5280025"/>
          <p14:tracePt t="61033" x="2606675" y="5254625"/>
          <p14:tracePt t="61050" x="2606675" y="5221288"/>
          <p14:tracePt t="61067" x="2606675" y="5178425"/>
          <p14:tracePt t="61085" x="2606675" y="5126038"/>
          <p14:tracePt t="61101" x="2606675" y="5032375"/>
          <p14:tracePt t="61117" x="2579688" y="4894263"/>
          <p14:tracePt t="61134" x="2536825" y="4783138"/>
          <p14:tracePt t="61151" x="2520950" y="4679950"/>
          <p14:tracePt t="61167" x="2511425" y="4603750"/>
          <p14:tracePt t="61184" x="2486025" y="4483100"/>
          <p14:tracePt t="61201" x="2468563" y="4354513"/>
          <p14:tracePt t="61218" x="2460625" y="4243388"/>
          <p14:tracePt t="61234" x="2460625" y="4132263"/>
          <p14:tracePt t="61251" x="2460625" y="4029075"/>
          <p14:tracePt t="61268" x="2460625" y="3935413"/>
          <p14:tracePt t="61285" x="2468563" y="3857625"/>
          <p14:tracePt t="61301" x="2486025" y="3806825"/>
          <p14:tracePt t="61318" x="2493963" y="3754438"/>
          <p14:tracePt t="61334" x="2493963" y="3686175"/>
          <p14:tracePt t="61335" x="2493963" y="3660775"/>
          <p14:tracePt t="61352" x="2493963" y="3592513"/>
          <p14:tracePt t="61368" x="2493963" y="3522663"/>
          <p14:tracePt t="61385" x="2511425" y="3454400"/>
          <p14:tracePt t="61401" x="2520950" y="3394075"/>
          <p14:tracePt t="61418" x="2528888" y="3343275"/>
          <p14:tracePt t="61435" x="2536825" y="3300413"/>
          <p14:tracePt t="61451" x="2536825" y="3265488"/>
          <p14:tracePt t="61468" x="2536825" y="3232150"/>
          <p14:tracePt t="61485" x="2536825" y="3179763"/>
          <p14:tracePt t="61501" x="2536825" y="3146425"/>
          <p14:tracePt t="61519" x="2536825" y="3128963"/>
          <p14:tracePt t="61519" x="2536825" y="3111500"/>
          <p14:tracePt t="61535" x="2536825" y="3078163"/>
          <p14:tracePt t="61552" x="2536825" y="3043238"/>
          <p14:tracePt t="61569" x="2536825" y="3017838"/>
          <p14:tracePt t="61585" x="2528888" y="2992438"/>
          <p14:tracePt t="61602" x="2520950" y="2957513"/>
          <p14:tracePt t="61619" x="2511425" y="2922588"/>
          <p14:tracePt t="61635" x="2503488" y="2889250"/>
          <p14:tracePt t="61652" x="2503488" y="2863850"/>
          <p14:tracePt t="61669" x="2503488" y="2836863"/>
          <p14:tracePt t="61686" x="2503488" y="2820988"/>
          <p14:tracePt t="61702" x="2503488" y="2794000"/>
          <p14:tracePt t="61703" x="2503488" y="2786063"/>
          <p14:tracePt t="61719" x="2511425" y="2778125"/>
          <p14:tracePt t="61736" x="2520950" y="2768600"/>
          <p14:tracePt t="61753" x="2528888" y="2751138"/>
          <p14:tracePt t="61775" x="2536825" y="2751138"/>
          <p14:tracePt t="61791" x="2536825" y="2743200"/>
          <p14:tracePt t="61802" x="2546350" y="2743200"/>
          <p14:tracePt t="61820" x="2546350" y="2735263"/>
          <p14:tracePt t="61836" x="2546350" y="2725738"/>
          <p14:tracePt t="61853" x="2554288" y="2717800"/>
          <p14:tracePt t="61869" x="2554288" y="2708275"/>
          <p14:tracePt t="61919" x="2546350" y="2708275"/>
          <p14:tracePt t="61935" x="2536825" y="2708275"/>
          <p14:tracePt t="61943" x="2528888" y="2725738"/>
          <p14:tracePt t="61953" x="2511425" y="2725738"/>
          <p14:tracePt t="61969" x="2468563" y="2751138"/>
          <p14:tracePt t="61986" x="2425700" y="2768600"/>
          <p14:tracePt t="62003" x="2392363" y="2786063"/>
          <p14:tracePt t="62020" x="2314575" y="2820988"/>
          <p14:tracePt t="62036" x="2193925" y="2863850"/>
          <p14:tracePt t="62053" x="2049463" y="2906713"/>
          <p14:tracePt t="62070" x="1885950" y="2932113"/>
          <p14:tracePt t="62087" x="1731963" y="2957513"/>
          <p14:tracePt t="62087" x="1671638" y="2965450"/>
          <p14:tracePt t="62103" x="1550988" y="2992438"/>
          <p14:tracePt t="62120" x="1465263" y="3008313"/>
          <p14:tracePt t="62136" x="1406525" y="3025775"/>
          <p14:tracePt t="62154" x="1363663" y="3035300"/>
          <p14:tracePt t="62170" x="1336675" y="3043238"/>
          <p14:tracePt t="62186" x="1328738" y="3043238"/>
          <p14:tracePt t="62203" x="1320800" y="3051175"/>
          <p14:tracePt t="62220" x="1311275" y="3060700"/>
          <p14:tracePt t="62236" x="1293813" y="3086100"/>
          <p14:tracePt t="62253" x="1268413" y="3154363"/>
          <p14:tracePt t="62270" x="1235075" y="3232150"/>
          <p14:tracePt t="62288" x="1182688" y="3368675"/>
          <p14:tracePt t="62304" x="1149350" y="3463925"/>
          <p14:tracePt t="62320" x="1114425" y="3549650"/>
          <p14:tracePt t="62337" x="1096963" y="3617913"/>
          <p14:tracePt t="62354" x="1063625" y="3678238"/>
          <p14:tracePt t="62370" x="1028700" y="3736975"/>
          <p14:tracePt t="62387" x="1003300" y="3771900"/>
          <p14:tracePt t="62403" x="977900" y="3797300"/>
          <p14:tracePt t="62419" x="960438" y="3806825"/>
          <p14:tracePt t="62436" x="942975" y="3814763"/>
          <p14:tracePt t="62452" x="908050" y="3814763"/>
          <p14:tracePt t="62469" x="882650" y="3814763"/>
          <p14:tracePt t="62486" x="849313" y="3814763"/>
          <p14:tracePt t="62503" x="806450" y="3779838"/>
          <p14:tracePt t="62520" x="771525" y="3754438"/>
          <p14:tracePt t="62536" x="736600" y="3721100"/>
          <p14:tracePt t="62553" x="703263" y="3694113"/>
          <p14:tracePt t="62570" x="693738" y="3686175"/>
          <p14:tracePt t="62586" x="693738" y="3678238"/>
          <p14:tracePt t="62603" x="693738" y="3668713"/>
          <p14:tracePt t="62620" x="693738" y="3660775"/>
          <p14:tracePt t="62647" x="693738" y="3651250"/>
          <p14:tracePt t="62711" x="693738" y="3643313"/>
          <p14:tracePt t="62727" x="703263" y="3635375"/>
          <p14:tracePt t="62735" x="711200" y="3625850"/>
          <p14:tracePt t="62743" x="711200" y="3617913"/>
          <p14:tracePt t="62753" x="728663" y="3608388"/>
          <p14:tracePt t="62770" x="728663" y="3600450"/>
          <p14:tracePt t="62787" x="746125" y="3575050"/>
          <p14:tracePt t="62803" x="746125" y="3557588"/>
          <p14:tracePt t="62820" x="754063" y="3532188"/>
          <p14:tracePt t="62837" x="763588" y="3522663"/>
          <p14:tracePt t="62854" x="763588" y="3506788"/>
          <p14:tracePt t="62870" x="763588" y="3497263"/>
          <p14:tracePt t="62903" x="754063" y="3497263"/>
          <p14:tracePt t="62911" x="754063" y="3514725"/>
          <p14:tracePt t="62921" x="754063" y="3532188"/>
          <p14:tracePt t="62937" x="754063" y="3582988"/>
          <p14:tracePt t="62954" x="754063" y="3651250"/>
          <p14:tracePt t="62970" x="754063" y="3746500"/>
          <p14:tracePt t="62987" x="736600" y="3849688"/>
          <p14:tracePt t="63004" x="685800" y="3994150"/>
          <p14:tracePt t="63021" x="650875" y="4122738"/>
          <p14:tracePt t="63037" x="642938" y="4235450"/>
          <p14:tracePt t="63054" x="642938" y="4337050"/>
          <p14:tracePt t="63071" x="642938" y="4432300"/>
          <p14:tracePt t="63087" x="642938" y="4543425"/>
          <p14:tracePt t="63104" x="642938" y="4603750"/>
          <p14:tracePt t="63121" x="642938" y="4629150"/>
          <p14:tracePt t="63137" x="642938" y="4646613"/>
          <p14:tracePt t="63154" x="650875" y="4646613"/>
          <p14:tracePt t="63171" x="660400" y="4646613"/>
          <p14:tracePt t="63188" x="677863" y="4611688"/>
          <p14:tracePt t="63204" x="711200" y="4518025"/>
          <p14:tracePt t="63221" x="754063" y="4371975"/>
          <p14:tracePt t="63238" x="796925" y="4200525"/>
          <p14:tracePt t="63255" x="849313" y="4003675"/>
          <p14:tracePt t="63271" x="942975" y="3711575"/>
          <p14:tracePt t="63288" x="1020763" y="3540125"/>
          <p14:tracePt t="63304" x="1114425" y="3403600"/>
          <p14:tracePt t="63321" x="1225550" y="3282950"/>
          <p14:tracePt t="63338" x="1354138" y="3179763"/>
          <p14:tracePt t="63355" x="1457325" y="3103563"/>
          <p14:tracePt t="63371" x="1577975" y="3017838"/>
          <p14:tracePt t="63388" x="1714500" y="2965450"/>
          <p14:tracePt t="63405" x="1825625" y="2922588"/>
          <p14:tracePt t="63421" x="1903413" y="2889250"/>
          <p14:tracePt t="63438" x="1936750" y="2871788"/>
          <p14:tracePt t="63455" x="1997075" y="2846388"/>
          <p14:tracePt t="63472" x="2049463" y="2828925"/>
          <p14:tracePt t="63488" x="2108200" y="2803525"/>
          <p14:tracePt t="63505" x="2151063" y="2786063"/>
          <p14:tracePt t="63522" x="2203450" y="2760663"/>
          <p14:tracePt t="63539" x="2254250" y="2735263"/>
          <p14:tracePt t="63555" x="2332038" y="2708275"/>
          <p14:tracePt t="63572" x="2408238" y="2674938"/>
          <p14:tracePt t="63589" x="2478088" y="2649538"/>
          <p14:tracePt t="63605" x="2528888" y="2632075"/>
          <p14:tracePt t="63622" x="2563813" y="2606675"/>
          <p14:tracePt t="63638" x="2589213" y="2579688"/>
          <p14:tracePt t="63656" x="2640013" y="2536825"/>
          <p14:tracePt t="63672" x="2692400" y="2520950"/>
          <p14:tracePt t="63688" x="2725738" y="2503488"/>
          <p14:tracePt t="63705" x="2760663" y="2486025"/>
          <p14:tracePt t="63722" x="2786063" y="2486025"/>
          <p14:tracePt t="63739" x="2794000" y="2478088"/>
          <p14:tracePt t="63755" x="2803525" y="2478088"/>
          <p14:tracePt t="63772" x="2811463" y="2468563"/>
          <p14:tracePt t="63789" x="2820988" y="2468563"/>
          <p14:tracePt t="63863" x="2820988" y="2460625"/>
          <p14:tracePt t="63872" x="2828925" y="2460625"/>
          <p14:tracePt t="63887" x="2836863" y="2460625"/>
          <p14:tracePt t="63895" x="2846388" y="2451100"/>
          <p14:tracePt t="63927" x="2854325" y="2451100"/>
          <p14:tracePt t="63959" x="2854325" y="2443163"/>
          <p14:tracePt t="64007" x="2863850" y="2443163"/>
          <p14:tracePt t="64032" x="2871788" y="2443163"/>
          <p14:tracePt t="64047" x="2879725" y="2443163"/>
          <p14:tracePt t="64055" x="2879725" y="2451100"/>
          <p14:tracePt t="64071" x="2879725" y="2460625"/>
          <p14:tracePt t="64079" x="2879725" y="2468563"/>
          <p14:tracePt t="64095" x="2879725" y="2478088"/>
          <p14:tracePt t="64107" x="2889250" y="2478088"/>
          <p14:tracePt t="64123" x="2889250" y="2486025"/>
          <p14:tracePt t="64140" x="2897188" y="2493963"/>
          <p14:tracePt t="64207" x="2906713" y="2486025"/>
          <p14:tracePt t="64223" x="2906713" y="2478088"/>
          <p14:tracePt t="64231" x="2914650" y="2478088"/>
          <p14:tracePt t="64240" x="2914650" y="2468563"/>
          <p14:tracePt t="64256" x="2914650" y="2443163"/>
          <p14:tracePt t="64273" x="2914650" y="2425700"/>
          <p14:tracePt t="64290" x="2914650" y="2400300"/>
          <p14:tracePt t="64306" x="2922588" y="2382838"/>
          <p14:tracePt t="64323" x="2922588" y="2365375"/>
          <p14:tracePt t="64340" x="2932113" y="2339975"/>
          <p14:tracePt t="64357" x="2932113" y="2322513"/>
          <p14:tracePt t="64373" x="2940050" y="2314575"/>
          <p14:tracePt t="64392" x="2940050" y="2306638"/>
          <p14:tracePt t="64488" x="2949575" y="2306638"/>
          <p14:tracePt t="64504" x="2957513" y="2306638"/>
          <p14:tracePt t="64512" x="2965450" y="2306638"/>
          <p14:tracePt t="64528" x="2974975" y="2306638"/>
          <p14:tracePt t="64544" x="2992438" y="2314575"/>
          <p14:tracePt t="64558" x="3008313" y="2322513"/>
          <p14:tracePt t="64574" x="3035300" y="2322513"/>
          <p14:tracePt t="64592" x="3068638" y="2322513"/>
          <p14:tracePt t="64609" x="3086100" y="2322513"/>
          <p14:tracePt t="64626" x="3094038" y="2322513"/>
          <p14:tracePt t="64642" x="3111500" y="2322513"/>
          <p14:tracePt t="64658" x="3121025" y="2322513"/>
          <p14:tracePt t="65032" x="3121025" y="2332038"/>
          <p14:tracePt t="65048" x="3121025" y="2339975"/>
          <p14:tracePt t="65056" x="3111500" y="2339975"/>
          <p14:tracePt t="65064" x="3103563" y="2339975"/>
          <p14:tracePt t="65088" x="3094038" y="2339975"/>
          <p14:tracePt t="65120" x="3086100" y="2339975"/>
          <p14:tracePt t="65136" x="3078163" y="2339975"/>
          <p14:tracePt t="65152" x="3068638" y="2339975"/>
          <p14:tracePt t="65168" x="3060700" y="2339975"/>
          <p14:tracePt t="65184" x="3051175" y="2339975"/>
          <p14:tracePt t="65208" x="3043238" y="2339975"/>
          <p14:tracePt t="65224" x="3035300" y="2339975"/>
          <p14:tracePt t="65240" x="3025775" y="2339975"/>
          <p14:tracePt t="65256" x="3017838" y="2339975"/>
          <p14:tracePt t="65272" x="3000375" y="2339975"/>
          <p14:tracePt t="65280" x="2992438" y="2339975"/>
          <p14:tracePt t="65293" x="2982913" y="2339975"/>
          <p14:tracePt t="65310" x="2965450" y="2339975"/>
          <p14:tracePt t="65326" x="2957513" y="2339975"/>
          <p14:tracePt t="65344" x="2949575" y="2332038"/>
          <p14:tracePt t="65361" x="2932113" y="2322513"/>
          <p14:tracePt t="65377" x="2922588" y="2306638"/>
          <p14:tracePt t="65393" x="2906713" y="2297113"/>
          <p14:tracePt t="65411" x="2897188" y="2279650"/>
          <p14:tracePt t="65427" x="2889250" y="2254250"/>
          <p14:tracePt t="65444" x="2871788" y="2236788"/>
          <p14:tracePt t="65460" x="2871788" y="2211388"/>
          <p14:tracePt t="65477" x="2871788" y="2185988"/>
          <p14:tracePt t="65493" x="2871788" y="2168525"/>
          <p14:tracePt t="65510" x="2871788" y="2143125"/>
          <p14:tracePt t="65527" x="2871788" y="2125663"/>
          <p14:tracePt t="65528" x="2879725" y="2117725"/>
          <p14:tracePt t="65544" x="2889250" y="2100263"/>
          <p14:tracePt t="65561" x="2897188" y="2082800"/>
          <p14:tracePt t="65578" x="2914650" y="2057400"/>
          <p14:tracePt t="65594" x="2940050" y="2022475"/>
          <p14:tracePt t="65611" x="2957513" y="1997075"/>
          <p14:tracePt t="65627" x="2982913" y="1979613"/>
          <p14:tracePt t="65644" x="3000375" y="1954213"/>
          <p14:tracePt t="65661" x="3025775" y="1936750"/>
          <p14:tracePt t="65678" x="3051175" y="1920875"/>
          <p14:tracePt t="65694" x="3078163" y="1911350"/>
          <p14:tracePt t="65711" x="3094038" y="1903413"/>
          <p14:tracePt t="65727" x="3103563" y="1903413"/>
          <p14:tracePt t="65745" x="3121025" y="1893888"/>
          <p14:tracePt t="65761" x="3136900" y="1893888"/>
          <p14:tracePt t="65778" x="3163888" y="1893888"/>
          <p14:tracePt t="65794" x="3189288" y="1893888"/>
          <p14:tracePt t="65812" x="3206750" y="1911350"/>
          <p14:tracePt t="65828" x="3214688" y="1920875"/>
          <p14:tracePt t="65845" x="3232150" y="1928813"/>
          <p14:tracePt t="65861" x="3240088" y="1928813"/>
          <p14:tracePt t="65878" x="3240088" y="1946275"/>
          <p14:tracePt t="65895" x="3249613" y="1954213"/>
          <p14:tracePt t="65911" x="3257550" y="1963738"/>
          <p14:tracePt t="65912" x="3265488" y="1963738"/>
          <p14:tracePt t="65928" x="3265488" y="1979613"/>
          <p14:tracePt t="65945" x="3275013" y="1997075"/>
          <p14:tracePt t="65961" x="3292475" y="2014538"/>
          <p14:tracePt t="65978" x="3292475" y="2049463"/>
          <p14:tracePt t="65995" x="3308350" y="2074863"/>
          <p14:tracePt t="66012" x="3317875" y="2117725"/>
          <p14:tracePt t="66028" x="3317875" y="2160588"/>
          <p14:tracePt t="66045" x="3317875" y="2203450"/>
          <p14:tracePt t="66061" x="3300413" y="2246313"/>
          <p14:tracePt t="66079" x="3282950" y="2289175"/>
          <p14:tracePt t="66095" x="3275013" y="2322513"/>
          <p14:tracePt t="66112" x="3249613" y="2365375"/>
          <p14:tracePt t="66129" x="3222625" y="2392363"/>
          <p14:tracePt t="66146" x="3189288" y="2408238"/>
          <p14:tracePt t="66162" x="3163888" y="2425700"/>
          <p14:tracePt t="66178" x="3136900" y="2443163"/>
          <p14:tracePt t="66195" x="3111500" y="2443163"/>
          <p14:tracePt t="66213" x="3086100" y="2443163"/>
          <p14:tracePt t="66229" x="3051175" y="2443163"/>
          <p14:tracePt t="66245" x="3008313" y="2443163"/>
          <p14:tracePt t="66262" x="2982913" y="2443163"/>
          <p14:tracePt t="66280" x="2949575" y="2443163"/>
          <p14:tracePt t="66281" x="2922588" y="2443163"/>
          <p14:tracePt t="66295" x="2914650" y="2443163"/>
          <p14:tracePt t="66312" x="2879725" y="2425700"/>
          <p14:tracePt t="66329" x="2854325" y="2400300"/>
          <p14:tracePt t="66346" x="2846388" y="2365375"/>
          <p14:tracePt t="66362" x="2836863" y="2339975"/>
          <p14:tracePt t="66379" x="2836863" y="2314575"/>
          <p14:tracePt t="66396" x="2836863" y="2289175"/>
          <p14:tracePt t="66413" x="2836863" y="2263775"/>
          <p14:tracePt t="66429" x="2836863" y="2246313"/>
          <p14:tracePt t="66446" x="2846388" y="2211388"/>
          <p14:tracePt t="66462" x="2871788" y="2178050"/>
          <p14:tracePt t="66480" x="2906713" y="2135188"/>
          <p14:tracePt t="66480" x="2914650" y="2125663"/>
          <p14:tracePt t="66496" x="2932113" y="2108200"/>
          <p14:tracePt t="66513" x="2965450" y="2082800"/>
          <p14:tracePt t="66530" x="2992438" y="2065338"/>
          <p14:tracePt t="66547" x="3017838" y="2049463"/>
          <p14:tracePt t="66563" x="3035300" y="2032000"/>
          <p14:tracePt t="66579" x="3060700" y="2032000"/>
          <p14:tracePt t="66596" x="3078163" y="2022475"/>
          <p14:tracePt t="66613" x="3103563" y="2022475"/>
          <p14:tracePt t="66630" x="3136900" y="2022475"/>
          <p14:tracePt t="66647" x="3163888" y="2022475"/>
          <p14:tracePt t="66663" x="3197225" y="2049463"/>
          <p14:tracePt t="66681" x="3240088" y="2065338"/>
          <p14:tracePt t="66697" x="3257550" y="2082800"/>
          <p14:tracePt t="66713" x="3275013" y="2092325"/>
          <p14:tracePt t="66730" x="3282950" y="2100263"/>
          <p14:tracePt t="66747" x="3292475" y="2108200"/>
          <p14:tracePt t="66763" x="3300413" y="2117725"/>
          <p14:tracePt t="66780" x="3308350" y="2125663"/>
          <p14:tracePt t="66796" x="3308350" y="2143125"/>
          <p14:tracePt t="66814" x="3317875" y="2160588"/>
          <p14:tracePt t="66830" x="3317875" y="2168525"/>
          <p14:tracePt t="66847" x="3317875" y="2178050"/>
          <p14:tracePt t="66863" x="3317875" y="2193925"/>
          <p14:tracePt t="66881" x="3317875" y="2220913"/>
          <p14:tracePt t="66897" x="3317875" y="2228850"/>
          <p14:tracePt t="66914" x="3317875" y="2236788"/>
          <p14:tracePt t="66930" x="3308350" y="2246313"/>
          <p14:tracePt t="66947" x="3308350" y="2254250"/>
          <p14:tracePt t="66964" x="3292475" y="2254250"/>
          <p14:tracePt t="66980" x="3282950" y="2263775"/>
          <p14:tracePt t="67008" x="3282950" y="2271713"/>
          <p14:tracePt t="67017" x="3275013" y="2271713"/>
          <p14:tracePt t="67033" x="3265488" y="2271713"/>
          <p14:tracePt t="67047" x="3257550" y="2271713"/>
          <p14:tracePt t="67064" x="3249613" y="2279650"/>
          <p14:tracePt t="67064" x="3240088" y="2279650"/>
          <p14:tracePt t="67081" x="3222625" y="2289175"/>
          <p14:tracePt t="67098" x="3197225" y="2289175"/>
          <p14:tracePt t="67114" x="3179763" y="2289175"/>
          <p14:tracePt t="67131" x="3163888" y="2289175"/>
          <p14:tracePt t="67148" x="3146425" y="2289175"/>
          <p14:tracePt t="67164" x="3128963" y="2289175"/>
          <p14:tracePt t="67181" x="3111500" y="2289175"/>
          <p14:tracePt t="67198" x="3094038" y="2289175"/>
          <p14:tracePt t="67215" x="3086100" y="2289175"/>
          <p14:tracePt t="67231" x="3068638" y="2271713"/>
          <p14:tracePt t="67248" x="3051175" y="2254250"/>
          <p14:tracePt t="67248" x="3043238" y="2246313"/>
          <p14:tracePt t="67265" x="3035300" y="2228850"/>
          <p14:tracePt t="67282" x="3025775" y="2211388"/>
          <p14:tracePt t="67298" x="3008313" y="2193925"/>
          <p14:tracePt t="67315" x="3008313" y="2185988"/>
          <p14:tracePt t="67331" x="3000375" y="2168525"/>
          <p14:tracePt t="67348" x="2982913" y="2151063"/>
          <p14:tracePt t="67364" x="2974975" y="2135188"/>
          <p14:tracePt t="67381" x="2974975" y="2117725"/>
          <p14:tracePt t="67398" x="2965450" y="2100263"/>
          <p14:tracePt t="67415" x="2957513" y="2082800"/>
          <p14:tracePt t="67431" x="2957513" y="2074863"/>
          <p14:tracePt t="67448" x="2957513" y="2049463"/>
          <p14:tracePt t="67465" x="2957513" y="2032000"/>
          <p14:tracePt t="67482" x="2957513" y="2022475"/>
          <p14:tracePt t="67498" x="2965450" y="2014538"/>
          <p14:tracePt t="67515" x="2974975" y="2006600"/>
          <p14:tracePt t="67532" x="2992438" y="1997075"/>
          <p14:tracePt t="67549" x="3008313" y="1989138"/>
          <p14:tracePt t="67565" x="3025775" y="1989138"/>
          <p14:tracePt t="67582" x="3051175" y="1979613"/>
          <p14:tracePt t="67598" x="3078163" y="1979613"/>
          <p14:tracePt t="67616" x="3103563" y="1979613"/>
          <p14:tracePt t="67617" x="3111500" y="1979613"/>
          <p14:tracePt t="67632" x="3136900" y="1979613"/>
          <p14:tracePt t="67649" x="3179763" y="2022475"/>
          <p14:tracePt t="67665" x="3214688" y="2049463"/>
          <p14:tracePt t="67683" x="3240088" y="2074863"/>
          <p14:tracePt t="67698" x="3265488" y="2100263"/>
          <p14:tracePt t="67716" x="3282950" y="2125663"/>
          <p14:tracePt t="67732" x="3292475" y="2151063"/>
          <p14:tracePt t="67749" x="3308350" y="2168525"/>
          <p14:tracePt t="67766" x="3308350" y="2193925"/>
          <p14:tracePt t="67782" x="3308350" y="2220913"/>
          <p14:tracePt t="67799" x="3308350" y="2254250"/>
          <p14:tracePt t="67817" x="3308350" y="2314575"/>
          <p14:tracePt t="67832" x="3308350" y="2339975"/>
          <p14:tracePt t="67833" x="3300413" y="2365375"/>
          <p14:tracePt t="67849" x="3282950" y="2417763"/>
          <p14:tracePt t="67866" x="3265488" y="2443163"/>
          <p14:tracePt t="67883" x="3240088" y="2478088"/>
          <p14:tracePt t="67899" x="3214688" y="2503488"/>
          <p14:tracePt t="67916" x="3197225" y="2520950"/>
          <p14:tracePt t="67933" x="3171825" y="2536825"/>
          <p14:tracePt t="67950" x="3146425" y="2546350"/>
          <p14:tracePt t="67966" x="3128963" y="2546350"/>
          <p14:tracePt t="67983" x="3094038" y="2546350"/>
          <p14:tracePt t="68000" x="3051175" y="2546350"/>
          <p14:tracePt t="68017" x="2982913" y="2528888"/>
          <p14:tracePt t="68033" x="2922588" y="2503488"/>
          <p14:tracePt t="68050" x="2863850" y="2478088"/>
          <p14:tracePt t="68067" x="2811463" y="2460625"/>
          <p14:tracePt t="68084" x="2778125" y="2435225"/>
          <p14:tracePt t="68100" x="2743200" y="2400300"/>
          <p14:tracePt t="68117" x="2725738" y="2365375"/>
          <p14:tracePt t="68133" x="2708275" y="2339975"/>
          <p14:tracePt t="68150" x="2700338" y="2306638"/>
          <p14:tracePt t="68166" x="2700338" y="2289175"/>
          <p14:tracePt t="68183" x="2700338" y="2254250"/>
          <p14:tracePt t="68199" x="2700338" y="2236788"/>
          <p14:tracePt t="68216" x="2717800" y="2203450"/>
          <p14:tracePt t="68232" x="2760663" y="2160588"/>
          <p14:tracePt t="68249" x="2794000" y="2125663"/>
          <p14:tracePt t="68266" x="2828925" y="2100263"/>
          <p14:tracePt t="68282" x="2889250" y="2065338"/>
          <p14:tracePt t="68299" x="2932113" y="2039938"/>
          <p14:tracePt t="68316" x="2974975" y="2014538"/>
          <p14:tracePt t="68332" x="3025775" y="1997075"/>
          <p14:tracePt t="68349" x="3068638" y="1997075"/>
          <p14:tracePt t="68366" x="3094038" y="1997075"/>
          <p14:tracePt t="68383" x="3121025" y="1997075"/>
          <p14:tracePt t="68399" x="3146425" y="1997075"/>
          <p14:tracePt t="68416" x="3171825" y="2022475"/>
          <p14:tracePt t="68433" x="3214688" y="2049463"/>
          <p14:tracePt t="68449" x="3232150" y="2065338"/>
          <p14:tracePt t="68466" x="3257550" y="2082800"/>
          <p14:tracePt t="68483" x="3265488" y="2100263"/>
          <p14:tracePt t="68499" x="3275013" y="2117725"/>
          <p14:tracePt t="68516" x="3292475" y="2135188"/>
          <p14:tracePt t="68533" x="3292475" y="2143125"/>
          <p14:tracePt t="68550" x="3300413" y="2160588"/>
          <p14:tracePt t="68566" x="3300413" y="2178050"/>
          <p14:tracePt t="68583" x="3300413" y="2185988"/>
          <p14:tracePt t="68600" x="3292475" y="2211388"/>
          <p14:tracePt t="68617" x="3257550" y="2246313"/>
          <p14:tracePt t="68633" x="3249613" y="2254250"/>
          <p14:tracePt t="68650" x="3240088" y="2263775"/>
          <p14:tracePt t="68666" x="3232150" y="2263775"/>
          <p14:tracePt t="68683" x="3222625" y="2263775"/>
          <p14:tracePt t="68700" x="3222625" y="2271713"/>
          <p14:tracePt t="68737" x="3214688" y="2271713"/>
          <p14:tracePt t="68801" x="3206750" y="2271713"/>
          <p14:tracePt t="68841" x="3197225" y="2279650"/>
          <p14:tracePt t="68873" x="3197225" y="2289175"/>
          <p14:tracePt t="68881" x="3189288" y="2289175"/>
          <p14:tracePt t="68905" x="3189288" y="2297113"/>
          <p14:tracePt t="68913" x="3179763" y="2297113"/>
          <p14:tracePt t="68937" x="3179763" y="2306638"/>
          <p14:tracePt t="68953" x="3171825" y="2306638"/>
          <p14:tracePt t="68977" x="3171825" y="2314575"/>
          <p14:tracePt t="69025" x="3163888" y="2314575"/>
          <p14:tracePt t="69105" x="3163888" y="2322513"/>
          <p14:tracePt t="69153" x="3163888" y="2332038"/>
          <p14:tracePt t="69161" x="3163888" y="2339975"/>
          <p14:tracePt t="69177" x="3171825" y="2339975"/>
          <p14:tracePt t="69233" x="3171825" y="2349500"/>
          <p14:tracePt t="69497" x="3179763" y="2349500"/>
          <p14:tracePt t="69569" x="3189288" y="2349500"/>
          <p14:tracePt t="69721" x="3189288" y="2339975"/>
          <p14:tracePt t="69745" x="3189288" y="2332038"/>
          <p14:tracePt t="69769" x="3189288" y="2322513"/>
          <p14:tracePt t="70025" x="3189288" y="2332038"/>
          <p14:tracePt t="70033" x="3189288" y="2339975"/>
          <p14:tracePt t="70057" x="3189288" y="2349500"/>
          <p14:tracePt t="70081" x="3179763" y="2349500"/>
          <p14:tracePt t="70089" x="3179763" y="2357438"/>
          <p14:tracePt t="70113" x="3179763" y="2365375"/>
          <p14:tracePt t="70121" x="3179763" y="2374900"/>
          <p14:tracePt t="70137" x="3179763" y="2382838"/>
          <p14:tracePt t="70153" x="3179763" y="2392363"/>
          <p14:tracePt t="70185" x="3171825" y="2392363"/>
          <p14:tracePt t="70193" x="3171825" y="2400300"/>
          <p14:tracePt t="70209" x="3171825" y="2408238"/>
          <p14:tracePt t="70221" x="3171825" y="2417763"/>
          <p14:tracePt t="70238" x="3163888" y="2417763"/>
          <p14:tracePt t="70255" x="3163888" y="2425700"/>
          <p14:tracePt t="70273" x="3154363" y="2425700"/>
          <p14:tracePt t="70288" x="3154363" y="2435225"/>
          <p14:tracePt t="70304" x="3146425" y="2443163"/>
          <p14:tracePt t="70322" x="3128963" y="2451100"/>
          <p14:tracePt t="70338" x="3111500" y="2460625"/>
          <p14:tracePt t="70355" x="3094038" y="2468563"/>
          <p14:tracePt t="70371" x="3078163" y="2478088"/>
          <p14:tracePt t="70389" x="3068638" y="2486025"/>
          <p14:tracePt t="70405" x="3060700" y="2486025"/>
          <p14:tracePt t="70422" x="3051175" y="2486025"/>
          <p14:tracePt t="70438" x="3043238" y="2486025"/>
          <p14:tracePt t="70455" x="3025775" y="2493963"/>
          <p14:tracePt t="70472" x="3017838" y="2493963"/>
          <p14:tracePt t="70488" x="3000375" y="2503488"/>
          <p14:tracePt t="70505" x="2992438" y="2511425"/>
          <p14:tracePt t="70523" x="2965450" y="2520950"/>
          <p14:tracePt t="70539" x="2957513" y="2520950"/>
          <p14:tracePt t="70555" x="2949575" y="2536825"/>
          <p14:tracePt t="70572" x="2940050" y="2536825"/>
          <p14:tracePt t="70589" x="2922588" y="2546350"/>
          <p14:tracePt t="70605" x="2914650" y="2554288"/>
          <p14:tracePt t="70622" x="2897188" y="2563813"/>
          <p14:tracePt t="70638" x="2879725" y="2579688"/>
          <p14:tracePt t="70656" x="2854325" y="2597150"/>
          <p14:tracePt t="70672" x="2828925" y="2632075"/>
          <p14:tracePt t="70689" x="2811463" y="2665413"/>
          <p14:tracePt t="70690" x="2786063" y="2692400"/>
          <p14:tracePt t="70705" x="2751138" y="2751138"/>
          <p14:tracePt t="70723" x="2717800" y="2803525"/>
          <p14:tracePt t="70739" x="2682875" y="2863850"/>
          <p14:tracePt t="70755" x="2657475" y="2897188"/>
          <p14:tracePt t="70772" x="2632075" y="2957513"/>
          <p14:tracePt t="70789" x="2597150" y="3008313"/>
          <p14:tracePt t="70806" x="2571750" y="3060700"/>
          <p14:tracePt t="70822" x="2536825" y="3128963"/>
          <p14:tracePt t="70839" x="2520950" y="3214688"/>
          <p14:tracePt t="70856" x="2503488" y="3308350"/>
          <p14:tracePt t="70872" x="2468563" y="3411538"/>
          <p14:tracePt t="70889" x="2435225" y="3489325"/>
          <p14:tracePt t="70889" x="2417763" y="3522663"/>
          <p14:tracePt t="70906" x="2400300" y="3592513"/>
          <p14:tracePt t="70923" x="2392363" y="3651250"/>
          <p14:tracePt t="70939" x="2392363" y="3746500"/>
          <p14:tracePt t="70956" x="2392363" y="3865563"/>
          <p14:tracePt t="70972" x="2392363" y="3978275"/>
          <p14:tracePt t="70990" x="2365375" y="4114800"/>
          <p14:tracePt t="71006" x="2322513" y="4243388"/>
          <p14:tracePt t="71023" x="2263775" y="4321175"/>
          <p14:tracePt t="71039" x="2236788" y="4354513"/>
          <p14:tracePt t="71057" x="2220913" y="4354513"/>
          <p14:tracePt t="71074" x="2193925" y="4346575"/>
          <p14:tracePt t="71090" x="2160588" y="4303713"/>
          <p14:tracePt t="71106" x="2135188" y="4251325"/>
          <p14:tracePt t="71124" x="2108200" y="4217988"/>
          <p14:tracePt t="71139" x="2082800" y="4175125"/>
          <p14:tracePt t="71157" x="2049463" y="4140200"/>
          <p14:tracePt t="71173" x="2006600" y="4079875"/>
          <p14:tracePt t="71191" x="1928813" y="3978275"/>
          <p14:tracePt t="71207" x="1851025" y="3849688"/>
          <p14:tracePt t="71223" x="1774825" y="3729038"/>
          <p14:tracePt t="71240" x="1722438" y="3600450"/>
          <p14:tracePt t="71258" x="1636713" y="3394075"/>
          <p14:tracePt t="71274" x="1550988" y="3265488"/>
          <p14:tracePt t="71290" x="1492250" y="3189288"/>
          <p14:tracePt t="71307" x="1431925" y="3146425"/>
          <p14:tracePt t="71324" x="1389063" y="3128963"/>
          <p14:tracePt t="71340" x="1371600" y="3121025"/>
          <p14:tracePt t="71357" x="1346200" y="3121025"/>
          <p14:tracePt t="71373" x="1303338" y="3121025"/>
          <p14:tracePt t="71391" x="1235075" y="3171825"/>
          <p14:tracePt t="71407" x="1139825" y="3275013"/>
          <p14:tracePt t="71423" x="1054100" y="3411538"/>
          <p14:tracePt t="71440" x="960438" y="3575050"/>
          <p14:tracePt t="71458" x="839788" y="3822700"/>
          <p14:tracePt t="71474" x="771525" y="3986213"/>
          <p14:tracePt t="71490" x="720725" y="4157663"/>
          <p14:tracePt t="71507" x="693738" y="4321175"/>
          <p14:tracePt t="71525" x="685800" y="4500563"/>
          <p14:tracePt t="71540" x="685800" y="4697413"/>
          <p14:tracePt t="71557" x="685800" y="4878388"/>
          <p14:tracePt t="71574" x="711200" y="5032375"/>
          <p14:tracePt t="71591" x="754063" y="5168900"/>
          <p14:tracePt t="71608" x="839788" y="5322888"/>
          <p14:tracePt t="71624" x="950913" y="5461000"/>
          <p14:tracePt t="71640" x="1096963" y="5572125"/>
          <p14:tracePt t="71658" x="1336675" y="5700713"/>
          <p14:tracePt t="71674" x="1500188" y="5751513"/>
          <p14:tracePt t="71691" x="1689100" y="5794375"/>
          <p14:tracePt t="71708" x="1936750" y="5811838"/>
          <p14:tracePt t="71725" x="2246313" y="5821363"/>
          <p14:tracePt t="71741" x="2606675" y="5768975"/>
          <p14:tracePt t="71758" x="2879725" y="5657850"/>
          <p14:tracePt t="71775" x="3060700" y="5529263"/>
          <p14:tracePt t="71791" x="3206750" y="5365750"/>
          <p14:tracePt t="71808" x="3300413" y="5186363"/>
          <p14:tracePt t="71824" x="3386138" y="4979988"/>
          <p14:tracePt t="71841" x="3446463" y="4783138"/>
          <p14:tracePt t="71841" x="3454400" y="4697413"/>
          <p14:tracePt t="71859" x="3463925" y="4535488"/>
          <p14:tracePt t="71875" x="3429000" y="4389438"/>
          <p14:tracePt t="71891" x="3368675" y="4235450"/>
          <p14:tracePt t="71908" x="3325813" y="4114800"/>
          <p14:tracePt t="71925" x="3275013" y="3978275"/>
          <p14:tracePt t="71941" x="3232150" y="3857625"/>
          <p14:tracePt t="71958" x="3171825" y="3736975"/>
          <p14:tracePt t="71975" x="3086100" y="3608388"/>
          <p14:tracePt t="71992" x="2992438" y="3471863"/>
          <p14:tracePt t="72008" x="2879725" y="3351213"/>
          <p14:tracePt t="72025" x="2778125" y="3265488"/>
          <p14:tracePt t="72042" x="2632075" y="3163888"/>
          <p14:tracePt t="72059" x="2503488" y="3103563"/>
          <p14:tracePt t="72075" x="2365375" y="3051175"/>
          <p14:tracePt t="72092" x="2220913" y="3008313"/>
          <p14:tracePt t="72108" x="2082800" y="2992438"/>
          <p14:tracePt t="72126" x="1989138" y="2992438"/>
          <p14:tracePt t="72142" x="1885950" y="2992438"/>
          <p14:tracePt t="72159" x="1782763" y="2992438"/>
          <p14:tracePt t="72175" x="1654175" y="3017838"/>
          <p14:tracePt t="72193" x="1550988" y="3060700"/>
          <p14:tracePt t="72209" x="1465263" y="3094038"/>
          <p14:tracePt t="72226" x="1397000" y="3146425"/>
          <p14:tracePt t="72242" x="1354138" y="3171825"/>
          <p14:tracePt t="72259" x="1328738" y="3189288"/>
          <p14:tracePt t="72276" x="1311275" y="3214688"/>
          <p14:tracePt t="72292" x="1293813" y="3232150"/>
          <p14:tracePt t="72309" x="1285875" y="3249613"/>
          <p14:tracePt t="72326" x="1285875" y="3257550"/>
          <p14:tracePt t="72342" x="1277938" y="3265488"/>
          <p14:tracePt t="72359" x="1277938" y="3275013"/>
          <p14:tracePt t="72786" x="1285875" y="3275013"/>
          <p14:tracePt t="72810" x="1293813" y="3275013"/>
          <p14:tracePt t="72834" x="1303338" y="3275013"/>
          <p14:tracePt t="72874" x="1311275" y="3275013"/>
          <p14:tracePt t="72914" x="1320800" y="3275013"/>
          <p14:tracePt t="72922" x="1328738" y="3275013"/>
          <p14:tracePt t="72930" x="1328738" y="3265488"/>
          <p14:tracePt t="72954" x="1336675" y="3265488"/>
          <p14:tracePt t="72994" x="1346200" y="3265488"/>
          <p14:tracePt t="73002" x="1346200" y="3257550"/>
          <p14:tracePt t="73018" x="1354138" y="3257550"/>
          <p14:tracePt t="73027" x="1363663" y="3257550"/>
          <p14:tracePt t="73082" x="1371600" y="3257550"/>
          <p14:tracePt t="73122" x="1379538" y="3257550"/>
          <p14:tracePt t="73178" x="1389063" y="3257550"/>
          <p14:tracePt t="73218" x="1397000" y="3257550"/>
          <p14:tracePt t="73282" x="1406525" y="3257550"/>
          <p14:tracePt t="73346" x="1406525" y="3249613"/>
          <p14:tracePt t="73354" x="1414463" y="3249613"/>
          <p14:tracePt t="73418" x="1422400" y="3249613"/>
          <p14:tracePt t="73426" x="1422400" y="3240088"/>
          <p14:tracePt t="73474" x="1431925" y="3240088"/>
          <p14:tracePt t="74010" x="1431925" y="3232150"/>
          <p14:tracePt t="74018" x="1439863" y="3232150"/>
          <p14:tracePt t="74090" x="1449388" y="3232150"/>
          <p14:tracePt t="74170" x="1457325" y="3232150"/>
          <p14:tracePt t="74242" x="1465263" y="3232150"/>
          <p14:tracePt t="74274" x="1474788" y="3232150"/>
          <p14:tracePt t="74338" x="1482725" y="3232150"/>
          <p14:tracePt t="74402" x="1482725" y="3240088"/>
          <p14:tracePt t="74410" x="1492250" y="3240088"/>
          <p14:tracePt t="74418" x="1500188" y="3240088"/>
          <p14:tracePt t="74430" x="1500188" y="3249613"/>
          <p14:tracePt t="74458" x="1508125" y="3249613"/>
          <p14:tracePt t="74491" x="1508125" y="3257550"/>
          <p14:tracePt t="74546" x="1517650" y="3257550"/>
          <p14:tracePt t="74602" x="1525588" y="3257550"/>
          <p14:tracePt t="74674" x="1535113" y="3257550"/>
          <p14:tracePt t="74690" x="1543050" y="3257550"/>
          <p14:tracePt t="74706" x="1550988" y="3257550"/>
          <p14:tracePt t="74763" x="1560513" y="3257550"/>
          <p14:tracePt t="74802" x="1568450" y="3257550"/>
          <p14:tracePt t="74810" x="1577975" y="3257550"/>
          <p14:tracePt t="74883" x="1585913" y="3257550"/>
          <p14:tracePt t="74915" x="1593850" y="3257550"/>
          <p14:tracePt t="74938" x="1603375" y="3257550"/>
          <p14:tracePt t="74946" x="1603375" y="3265488"/>
          <p14:tracePt t="74955" x="1611313" y="3265488"/>
          <p14:tracePt t="74971" x="1620838" y="3265488"/>
          <p14:tracePt t="74995" x="1620838" y="3275013"/>
          <p14:tracePt t="75002" x="1628775" y="3275013"/>
          <p14:tracePt t="75015" x="1636713" y="3282950"/>
          <p14:tracePt t="75033" x="1671638" y="3282950"/>
          <p14:tracePt t="75048" x="1731963" y="3282950"/>
          <p14:tracePt t="75065" x="1808163" y="3300413"/>
          <p14:tracePt t="75082" x="1885950" y="3308350"/>
          <p14:tracePt t="75082" x="1920875" y="3308350"/>
          <p14:tracePt t="75099" x="1997075" y="3317875"/>
          <p14:tracePt t="75115" x="2074863" y="3317875"/>
          <p14:tracePt t="75132" x="2143125" y="3317875"/>
          <p14:tracePt t="75148" x="2211388" y="3317875"/>
          <p14:tracePt t="75166" x="2254250" y="3317875"/>
          <p14:tracePt t="75182" x="2297113" y="3317875"/>
          <p14:tracePt t="75199" x="2349500" y="3317875"/>
          <p14:tracePt t="75215" x="2400300" y="3317875"/>
          <p14:tracePt t="75233" x="2468563" y="3317875"/>
          <p14:tracePt t="75249" x="2528888" y="3317875"/>
          <p14:tracePt t="75266" x="2597150" y="3317875"/>
          <p14:tracePt t="75267" x="2632075" y="3317875"/>
          <p14:tracePt t="75282" x="2657475" y="3317875"/>
          <p14:tracePt t="75300" x="2725738" y="3317875"/>
          <p14:tracePt t="75316" x="2760663" y="3325813"/>
          <p14:tracePt t="75332" x="2786063" y="3335338"/>
          <p14:tracePt t="75349" x="2803525" y="3343275"/>
          <p14:tracePt t="75367" x="2811463" y="3351213"/>
          <p14:tracePt t="75383" x="2820988" y="3368675"/>
          <p14:tracePt t="75400" x="2828925" y="3394075"/>
          <p14:tracePt t="75416" x="2836863" y="3436938"/>
          <p14:tracePt t="75433" x="2846388" y="3489325"/>
          <p14:tracePt t="75449" x="2846388" y="3549650"/>
          <p14:tracePt t="75466" x="2854325" y="3635375"/>
          <p14:tracePt t="75483" x="2836863" y="3806825"/>
          <p14:tracePt t="75500" x="2811463" y="3935413"/>
          <p14:tracePt t="75516" x="2778125" y="4089400"/>
          <p14:tracePt t="75533" x="2751138" y="4251325"/>
          <p14:tracePt t="75549" x="2717800" y="4397375"/>
          <p14:tracePt t="75567" x="2692400" y="4525963"/>
          <p14:tracePt t="75583" x="2674938" y="4646613"/>
          <p14:tracePt t="75600" x="2649538" y="4749800"/>
          <p14:tracePt t="75616" x="2614613" y="4843463"/>
          <p14:tracePt t="75634" x="2579688" y="4929188"/>
          <p14:tracePt t="75650" x="2536825" y="5049838"/>
          <p14:tracePt t="75667" x="2468563" y="5229225"/>
          <p14:tracePt t="75683" x="2435225" y="5332413"/>
          <p14:tracePt t="75701" x="2408238" y="5400675"/>
          <p14:tracePt t="75716" x="2392363" y="5451475"/>
          <p14:tracePt t="75733" x="2365375" y="5503863"/>
          <p14:tracePt t="75750" x="2357438" y="5537200"/>
          <p14:tracePt t="75767" x="2339975" y="5572125"/>
          <p14:tracePt t="75783" x="2332038" y="5589588"/>
          <p14:tracePt t="75801" x="2314575" y="5622925"/>
          <p14:tracePt t="75817" x="2289175" y="5657850"/>
          <p14:tracePt t="75834" x="2271713" y="5700713"/>
          <p14:tracePt t="75835" x="2254250" y="5718175"/>
          <p14:tracePt t="75851" x="2228850" y="5751513"/>
          <p14:tracePt t="75867" x="2203450" y="5778500"/>
          <p14:tracePt t="75883" x="2178050" y="5803900"/>
          <p14:tracePt t="75901" x="2125663" y="5821363"/>
          <p14:tracePt t="75917" x="2074863" y="5829300"/>
          <p14:tracePt t="75934" x="2032000" y="5846763"/>
          <p14:tracePt t="75950" x="1989138" y="5854700"/>
          <p14:tracePt t="75968" x="1963738" y="5872163"/>
          <p14:tracePt t="75984" x="1936750" y="5872163"/>
          <p14:tracePt t="76000" x="1920875" y="5880100"/>
          <p14:tracePt t="76017" x="1911350" y="5889625"/>
          <p14:tracePt t="76035" x="1903413" y="5897563"/>
          <p14:tracePt t="76051" x="1893888" y="5907088"/>
          <p14:tracePt t="76068" x="1885950" y="5915025"/>
          <p14:tracePt t="76084" x="1885950" y="5932488"/>
          <p14:tracePt t="76101" x="1885950" y="5940425"/>
          <p14:tracePt t="76117" x="1885950" y="5957888"/>
          <p14:tracePt t="76139" x="1885950" y="5965825"/>
          <p14:tracePt t="76179" x="1885950" y="5975350"/>
          <p14:tracePt t="76187" x="1878013" y="5975350"/>
          <p14:tracePt t="76251" x="1878013" y="5983288"/>
          <p14:tracePt t="76267" x="1868488" y="5983288"/>
          <p14:tracePt t="76275" x="1868488" y="5992813"/>
          <p14:tracePt t="76299" x="1860550" y="5992813"/>
          <p14:tracePt t="76307" x="1860550" y="6000750"/>
          <p14:tracePt t="76318" x="1851025" y="6000750"/>
          <p14:tracePt t="76339" x="1851025" y="6008688"/>
          <p14:tracePt t="76351" x="1843088" y="6008688"/>
          <p14:tracePt t="76371" x="1843088" y="6018213"/>
          <p14:tracePt t="76385" x="1835150" y="6018213"/>
          <p14:tracePt t="76427" x="1835150" y="6026150"/>
          <p14:tracePt t="76739" x="1843088" y="6026150"/>
          <p14:tracePt t="76827" x="1851025" y="6026150"/>
          <p14:tracePt t="76883" x="1851025" y="6018213"/>
          <p14:tracePt t="77267" x="1851025" y="6008688"/>
          <p14:tracePt t="77283" x="1851025" y="6000750"/>
          <p14:tracePt t="77323" x="1851025" y="5992813"/>
          <p14:tracePt t="77411" x="1860550" y="5992813"/>
          <p14:tracePt t="77643" x="1860550" y="5983288"/>
          <p14:tracePt t="77651" x="1868488" y="5983288"/>
          <p14:tracePt t="77659" x="1885950" y="5983288"/>
          <p14:tracePt t="77671" x="1903413" y="5975350"/>
          <p14:tracePt t="77688" x="1946275" y="5965825"/>
          <p14:tracePt t="78372" x="1946275" y="5957888"/>
          <p14:tracePt t="78379" x="1946275" y="5949950"/>
          <p14:tracePt t="78390" x="1954213" y="5949950"/>
          <p14:tracePt t="78406" x="1989138" y="5922963"/>
          <p14:tracePt t="78422" x="2074863" y="5846763"/>
          <p14:tracePt t="78439" x="2160588" y="5718175"/>
          <p14:tracePt t="78457" x="2246313" y="5580063"/>
          <p14:tracePt t="78473" x="2289175" y="5461000"/>
          <p14:tracePt t="78489" x="2306638" y="5349875"/>
          <p14:tracePt t="78506" x="2314575" y="5221288"/>
          <p14:tracePt t="78524" x="2349500" y="5014913"/>
          <p14:tracePt t="78540" x="2365375" y="4886325"/>
          <p14:tracePt t="78556" x="2392363" y="4757738"/>
          <p14:tracePt t="78573" x="2425700" y="4594225"/>
          <p14:tracePt t="78590" x="2468563" y="4389438"/>
          <p14:tracePt t="78606" x="2511425" y="4200525"/>
          <p14:tracePt t="78623" x="2571750" y="4046538"/>
          <p14:tracePt t="78640" x="2640013" y="3908425"/>
          <p14:tracePt t="78657" x="2700338" y="3806825"/>
          <p14:tracePt t="78673" x="2725738" y="3754438"/>
          <p14:tracePt t="78690" x="2743200" y="3694113"/>
          <p14:tracePt t="78706" x="2760663" y="3643313"/>
          <p14:tracePt t="78724" x="2778125" y="3557588"/>
          <p14:tracePt t="78740" x="2794000" y="3506788"/>
          <p14:tracePt t="78757" x="2811463" y="3463925"/>
          <p14:tracePt t="78773" x="2836863" y="3411538"/>
          <p14:tracePt t="78791" x="2854325" y="3360738"/>
          <p14:tracePt t="78807" x="2871788" y="3300413"/>
          <p14:tracePt t="78823" x="2879725" y="3222625"/>
          <p14:tracePt t="78840" x="2897188" y="3146425"/>
          <p14:tracePt t="78858" x="2914650" y="3060700"/>
          <p14:tracePt t="78873" x="2922588" y="2957513"/>
          <p14:tracePt t="78890" x="2922588" y="2879725"/>
          <p14:tracePt t="78907" x="2922588" y="2811463"/>
          <p14:tracePt t="78907" x="2922588" y="2794000"/>
          <p14:tracePt t="78925" x="2922588" y="2760663"/>
          <p14:tracePt t="78940" x="2922588" y="2735263"/>
          <p14:tracePt t="78957" x="2922588" y="2692400"/>
          <p14:tracePt t="78974" x="2932113" y="2665413"/>
          <p14:tracePt t="78991" x="2940050" y="2640013"/>
          <p14:tracePt t="79007" x="2940050" y="2614613"/>
          <p14:tracePt t="79024" x="2940050" y="2606675"/>
          <p14:tracePt t="79040" x="2940050" y="2597150"/>
          <p14:tracePt t="79058" x="2940050" y="2579688"/>
          <p14:tracePt t="79074" x="2940050" y="2563813"/>
          <p14:tracePt t="79091" x="2949575" y="2546350"/>
          <p14:tracePt t="79091" x="2949575" y="2536825"/>
          <p14:tracePt t="79107" x="2957513" y="2520950"/>
          <p14:tracePt t="79125" x="2957513" y="2511425"/>
          <p14:tracePt t="79141" x="2965450" y="2493963"/>
          <p14:tracePt t="79158" x="2974975" y="2468563"/>
          <p14:tracePt t="79174" x="2974975" y="2460625"/>
          <p14:tracePt t="79192" x="2982913" y="2443163"/>
          <p14:tracePt t="79208" x="2992438" y="2425700"/>
          <p14:tracePt t="79225" x="2992438" y="2408238"/>
          <p14:tracePt t="79241" x="3000375" y="2392363"/>
          <p14:tracePt t="79259" x="3000375" y="2382838"/>
          <p14:tracePt t="79275" x="3008313" y="2374900"/>
          <p14:tracePt t="79291" x="3008313" y="2365375"/>
          <p14:tracePt t="79308" x="3008313" y="2357438"/>
          <p14:tracePt t="79332" x="3017838" y="2357438"/>
          <p14:tracePt t="79364" x="3025775" y="2357438"/>
          <p14:tracePt t="79396" x="3025775" y="2349500"/>
          <p14:tracePt t="79476" x="3035300" y="2349500"/>
          <p14:tracePt t="79612" x="3035300" y="2339975"/>
          <p14:tracePt t="79652" x="3043238" y="2339975"/>
          <p14:tracePt t="79660" x="3051175" y="2339975"/>
          <p14:tracePt t="79676" x="3051175" y="2332038"/>
          <p14:tracePt t="79764" x="3051175" y="2322513"/>
          <p14:tracePt t="80212" x="3060700" y="2322513"/>
          <p14:tracePt t="80220" x="3060700" y="2314575"/>
          <p14:tracePt t="80228" x="3060700" y="2306638"/>
          <p14:tracePt t="80268" x="3068638" y="2306638"/>
          <p14:tracePt t="80284" x="3078163" y="2306638"/>
          <p14:tracePt t="80300" x="3086100" y="2306638"/>
          <p14:tracePt t="80308" x="3094038" y="2306638"/>
          <p14:tracePt t="80316" x="3103563" y="2306638"/>
          <p14:tracePt t="80327" x="3111500" y="2297113"/>
          <p14:tracePt t="80343" x="3146425" y="2297113"/>
          <p14:tracePt t="80361" x="3163888" y="2297113"/>
          <p14:tracePt t="80377" x="3179763" y="2297113"/>
          <p14:tracePt t="80393" x="3189288" y="2297113"/>
          <p14:tracePt t="80410" x="3197225" y="2297113"/>
          <p14:tracePt t="80428" x="3257550" y="2297113"/>
          <p14:tracePt t="80444" x="3300413" y="2289175"/>
          <p14:tracePt t="80461" x="3325813" y="2279650"/>
          <p14:tracePt t="80477" x="3351213" y="2279650"/>
          <p14:tracePt t="80495" x="3360738" y="2279650"/>
          <p14:tracePt t="80511" x="3378200" y="2279650"/>
          <p14:tracePt t="80532" x="3386138" y="2289175"/>
          <p14:tracePt t="80544" x="3394075" y="2289175"/>
          <p14:tracePt t="80561" x="3403600" y="2297113"/>
          <p14:tracePt t="80578" x="3421063" y="2306638"/>
          <p14:tracePt t="80594" x="3479800" y="2322513"/>
          <p14:tracePt t="80611" x="3549650" y="2339975"/>
          <p14:tracePt t="80628" x="3600450" y="2349500"/>
          <p14:tracePt t="80644" x="3625850" y="2357438"/>
          <p14:tracePt t="80661" x="3643313" y="2365375"/>
          <p14:tracePt t="80678" x="3651250" y="2374900"/>
          <p14:tracePt t="80695" x="3651250" y="2382838"/>
          <p14:tracePt t="80711" x="3660775" y="2392363"/>
          <p14:tracePt t="80728" x="3660775" y="2400300"/>
          <p14:tracePt t="80744" x="3678238" y="2408238"/>
          <p14:tracePt t="80762" x="3694113" y="2435225"/>
          <p14:tracePt t="80778" x="3703638" y="2468563"/>
          <p14:tracePt t="80794" x="3721100" y="2493963"/>
          <p14:tracePt t="80811" x="3721100" y="2511425"/>
          <p14:tracePt t="80829" x="3736975" y="2528888"/>
          <p14:tracePt t="80845" x="3746500" y="2546350"/>
          <p14:tracePt t="80862" x="3763963" y="2563813"/>
          <p14:tracePt t="80878" x="3771900" y="2571750"/>
          <p14:tracePt t="80895" x="3779838" y="2579688"/>
          <p14:tracePt t="80916" x="3789363" y="2579688"/>
          <p14:tracePt t="80928" x="3789363" y="2589213"/>
          <p14:tracePt t="80945" x="3789363" y="2597150"/>
          <p14:tracePt t="80962" x="3806825" y="2606675"/>
          <p14:tracePt t="80978" x="3806825" y="2614613"/>
          <p14:tracePt t="80995" x="3814763" y="2614613"/>
          <p14:tracePt t="81012" x="3822700" y="2632075"/>
          <p14:tracePt t="81044" x="3832225" y="2632075"/>
          <p14:tracePt t="81068" x="3832225" y="2622550"/>
          <p14:tracePt t="81076" x="3840163" y="2614613"/>
          <p14:tracePt t="81084" x="3840163" y="2606675"/>
          <p14:tracePt t="81096" x="3840163" y="2589213"/>
          <p14:tracePt t="81112" x="3840163" y="2546350"/>
          <p14:tracePt t="81128" x="3840163" y="2486025"/>
          <p14:tracePt t="81145" x="3840163" y="2417763"/>
          <p14:tracePt t="81163" x="3840163" y="2332038"/>
          <p14:tracePt t="81179" x="3840163" y="2263775"/>
          <p14:tracePt t="81195" x="3840163" y="2211388"/>
          <p14:tracePt t="81196" x="3840163" y="2203450"/>
          <p14:tracePt t="81212" x="3840163" y="2178050"/>
          <p14:tracePt t="81229" x="3840163" y="2168525"/>
          <p14:tracePt t="81276" x="3832225" y="2168525"/>
          <p14:tracePt t="81292" x="3822700" y="2168525"/>
          <p14:tracePt t="81300" x="3814763" y="2168525"/>
          <p14:tracePt t="81312" x="3797300" y="2178050"/>
          <p14:tracePt t="81329" x="3754438" y="2220913"/>
          <p14:tracePt t="81346" x="3678238" y="2306638"/>
          <p14:tracePt t="81363" x="3575050" y="2400300"/>
          <p14:tracePt t="81364" x="3497263" y="2451100"/>
          <p14:tracePt t="81379" x="3403600" y="2520950"/>
          <p14:tracePt t="81396" x="3111500" y="2725738"/>
          <p14:tracePt t="81413" x="2940050" y="2854325"/>
          <p14:tracePt t="81430" x="2811463" y="2940050"/>
          <p14:tracePt t="81446" x="2743200" y="2992438"/>
          <p14:tracePt t="81463" x="2700338" y="3017838"/>
          <p14:tracePt t="81480" x="2674938" y="3043238"/>
          <p14:tracePt t="81497" x="2649538" y="3051175"/>
          <p14:tracePt t="81513" x="2632075" y="3051175"/>
          <p14:tracePt t="81530" x="2614613" y="3060700"/>
          <p14:tracePt t="81546" x="2606675" y="3060700"/>
          <p14:tracePt t="81564" x="2597150" y="3060700"/>
          <p14:tracePt t="81580" x="2579688" y="3060700"/>
          <p14:tracePt t="81596" x="2546350" y="3051175"/>
          <p14:tracePt t="81613" x="2511425" y="3051175"/>
          <p14:tracePt t="81630" x="2493963" y="3051175"/>
          <p14:tracePt t="81647" x="2468563" y="3051175"/>
          <p14:tracePt t="81663" x="2451100" y="3043238"/>
          <p14:tracePt t="81680" x="2443163" y="3035300"/>
          <p14:tracePt t="81697" x="2435225" y="3008313"/>
          <p14:tracePt t="81713" x="2417763" y="2965450"/>
          <p14:tracePt t="81730" x="2417763" y="2922588"/>
          <p14:tracePt t="81747" x="2408238" y="2879725"/>
          <p14:tracePt t="81764" x="2392363" y="2803525"/>
          <p14:tracePt t="81780" x="2392363" y="2735263"/>
          <p14:tracePt t="81797" x="2392363" y="2674938"/>
          <p14:tracePt t="81813" x="2392363" y="2622550"/>
          <p14:tracePt t="81831" x="2392363" y="2579688"/>
          <p14:tracePt t="81847" x="2392363" y="2536825"/>
          <p14:tracePt t="81864" x="2392363" y="2511425"/>
          <p14:tracePt t="81880" x="2392363" y="2486025"/>
          <p14:tracePt t="81898" x="2392363" y="2460625"/>
          <p14:tracePt t="81914" x="2392363" y="2435225"/>
          <p14:tracePt t="81931" x="2392363" y="2425700"/>
          <p14:tracePt t="81947" x="2392363" y="2408238"/>
          <p14:tracePt t="81965" x="2392363" y="2400300"/>
          <p14:tracePt t="81981" x="2392363" y="2392363"/>
          <p14:tracePt t="81997" x="2392363" y="2374900"/>
          <p14:tracePt t="82014" x="2400300" y="2365375"/>
          <p14:tracePt t="82031" x="2408238" y="2365375"/>
          <p14:tracePt t="82047" x="2408238" y="2357438"/>
          <p14:tracePt t="82064" x="2408238" y="2349500"/>
          <p14:tracePt t="82081" x="2408238" y="2339975"/>
          <p14:tracePt t="82132" x="2417763" y="2339975"/>
          <p14:tracePt t="82148" x="2425700" y="2339975"/>
          <p14:tracePt t="82164" x="2435225" y="2349500"/>
          <p14:tracePt t="82172" x="2443163" y="2357438"/>
          <p14:tracePt t="82181" x="2468563" y="2365375"/>
          <p14:tracePt t="82198" x="2493963" y="2392363"/>
          <p14:tracePt t="82215" x="2520950" y="2408238"/>
          <p14:tracePt t="82232" x="2536825" y="2408238"/>
          <p14:tracePt t="82248" x="2554288" y="2417763"/>
          <p14:tracePt t="82265" x="2554288" y="2425700"/>
          <p14:tracePt t="82282" x="2563813" y="2425700"/>
          <p14:tracePt t="82644" x="2554288" y="2425700"/>
          <p14:tracePt t="82652" x="2546350" y="2425700"/>
          <p14:tracePt t="82665" x="2546350" y="2417763"/>
          <p14:tracePt t="82681" x="2536825" y="2417763"/>
          <p14:tracePt t="82698" x="2528888" y="2408238"/>
          <p14:tracePt t="82715" x="2511425" y="2400300"/>
          <p14:tracePt t="82731" x="2493963" y="2382838"/>
          <p14:tracePt t="82748" x="2460625" y="2357438"/>
          <p14:tracePt t="82765" x="2451100" y="2339975"/>
          <p14:tracePt t="82782" x="2451100" y="2322513"/>
          <p14:tracePt t="82798" x="2443163" y="2314575"/>
          <p14:tracePt t="82815" x="2435225" y="2297113"/>
          <p14:tracePt t="82831" x="2435225" y="2289175"/>
          <p14:tracePt t="82849" x="2435225" y="2279650"/>
          <p14:tracePt t="82865" x="2435225" y="2263775"/>
          <p14:tracePt t="82882" x="2435225" y="2246313"/>
          <p14:tracePt t="82898" x="2435225" y="2236788"/>
          <p14:tracePt t="82915" x="2435225" y="2228850"/>
          <p14:tracePt t="82932" x="2435225" y="2211388"/>
          <p14:tracePt t="82949" x="2435225" y="2203450"/>
          <p14:tracePt t="82965" x="2435225" y="2193925"/>
          <p14:tracePt t="82982" x="2451100" y="2193925"/>
          <p14:tracePt t="82999" x="2451100" y="2185988"/>
          <p14:tracePt t="83015" x="2460625" y="2185988"/>
          <p14:tracePt t="83032" x="2468563" y="2185988"/>
          <p14:tracePt t="83049" x="2478088" y="2185988"/>
          <p14:tracePt t="83065" x="2493963" y="2185988"/>
          <p14:tracePt t="83082" x="2520950" y="2185988"/>
          <p14:tracePt t="83099" x="2554288" y="2185988"/>
          <p14:tracePt t="83116" x="2571750" y="2203450"/>
          <p14:tracePt t="83132" x="2606675" y="2211388"/>
          <p14:tracePt t="83149" x="2622550" y="2220913"/>
          <p14:tracePt t="83166" x="2632075" y="2228850"/>
          <p14:tracePt t="83183" x="2640013" y="2236788"/>
          <p14:tracePt t="83199" x="2649538" y="2254250"/>
          <p14:tracePt t="83216" x="2657475" y="2263775"/>
          <p14:tracePt t="83232" x="2665413" y="2263775"/>
          <p14:tracePt t="83249" x="2674938" y="2271713"/>
          <p14:tracePt t="83266" x="2674938" y="2289175"/>
          <p14:tracePt t="83283" x="2674938" y="2297113"/>
          <p14:tracePt t="83299" x="2674938" y="2314575"/>
          <p14:tracePt t="83316" x="2674938" y="2332038"/>
          <p14:tracePt t="83333" x="2674938" y="2349500"/>
          <p14:tracePt t="83349" x="2674938" y="2357438"/>
          <p14:tracePt t="83366" x="2674938" y="2365375"/>
          <p14:tracePt t="83383" x="2665413" y="2374900"/>
          <p14:tracePt t="83399" x="2640013" y="2374900"/>
          <p14:tracePt t="83416" x="2614613" y="2392363"/>
          <p14:tracePt t="83433" x="2563813" y="2392363"/>
          <p14:tracePt t="83450" x="2520950" y="2400300"/>
          <p14:tracePt t="83466" x="2468563" y="2408238"/>
          <p14:tracePt t="83483" x="2417763" y="2408238"/>
          <p14:tracePt t="83500" x="2365375" y="2408238"/>
          <p14:tracePt t="83517" x="2306638" y="2408238"/>
          <p14:tracePt t="83533" x="2279650" y="2408238"/>
          <p14:tracePt t="83550" x="2263775" y="2400300"/>
          <p14:tracePt t="83567" x="2254250" y="2392363"/>
          <p14:tracePt t="83583" x="2246313" y="2382838"/>
          <p14:tracePt t="83600" x="2246313" y="2374900"/>
          <p14:tracePt t="83617" x="2246313" y="2357438"/>
          <p14:tracePt t="83633" x="2254250" y="2349500"/>
          <p14:tracePt t="83651" x="2271713" y="2332038"/>
          <p14:tracePt t="83667" x="2279650" y="2332038"/>
          <p14:tracePt t="83683" x="2306638" y="2314575"/>
          <p14:tracePt t="83700" x="2332038" y="2306638"/>
          <p14:tracePt t="83701" x="2339975" y="2306638"/>
          <p14:tracePt t="83717" x="2365375" y="2297113"/>
          <p14:tracePt t="83733" x="2382838" y="2297113"/>
          <p14:tracePt t="83750" x="2400300" y="2297113"/>
          <p14:tracePt t="83767" x="2408238" y="2306638"/>
          <p14:tracePt t="83784" x="2443163" y="2306638"/>
          <p14:tracePt t="83801" x="2486025" y="2332038"/>
          <p14:tracePt t="83817" x="2536825" y="2349500"/>
          <p14:tracePt t="83834" x="2597150" y="2365375"/>
          <p14:tracePt t="83851" x="2649538" y="2392363"/>
          <p14:tracePt t="83867" x="2725738" y="2408238"/>
          <p14:tracePt t="83884" x="2786063" y="2417763"/>
          <p14:tracePt t="83901" x="2889250" y="2435225"/>
          <p14:tracePt t="83918" x="2940050" y="2435225"/>
          <p14:tracePt t="83934" x="3017838" y="2435225"/>
          <p14:tracePt t="83950" x="3086100" y="2435225"/>
          <p14:tracePt t="83967" x="3163888" y="2435225"/>
          <p14:tracePt t="83984" x="3214688" y="2435225"/>
          <p14:tracePt t="84001" x="3257550" y="2425700"/>
          <p14:tracePt t="84017" x="3292475" y="2417763"/>
          <p14:tracePt t="84034" x="3300413" y="2408238"/>
          <p14:tracePt t="84051" x="3317875" y="2408238"/>
          <p14:tracePt t="84067" x="3325813" y="2408238"/>
          <p14:tracePt t="84084" x="3343275" y="2400300"/>
          <p14:tracePt t="84084" x="3351213" y="2392363"/>
          <p14:tracePt t="84101" x="3378200" y="2382838"/>
          <p14:tracePt t="84118" x="3403600" y="2374900"/>
          <p14:tracePt t="84134" x="3429000" y="2365375"/>
          <p14:tracePt t="84151" x="3446463" y="2357438"/>
          <p14:tracePt t="84168" x="3479800" y="2339975"/>
          <p14:tracePt t="84185" x="3514725" y="2332038"/>
          <p14:tracePt t="84201" x="3532188" y="2322513"/>
          <p14:tracePt t="84218" x="3549650" y="2314575"/>
          <p14:tracePt t="84235" x="3565525" y="2314575"/>
          <p14:tracePt t="84252" x="3582988" y="2314575"/>
          <p14:tracePt t="84268" x="3608388" y="2297113"/>
          <p14:tracePt t="84269" x="3617913" y="2297113"/>
          <p14:tracePt t="84285" x="3635375" y="2297113"/>
          <p14:tracePt t="84302" x="3651250" y="2289175"/>
          <p14:tracePt t="84325" x="3660775" y="2289175"/>
          <p14:tracePt t="84349" x="3668713" y="2289175"/>
          <p14:tracePt t="84365" x="3678238" y="2289175"/>
          <p14:tracePt t="84381" x="3686175" y="2289175"/>
          <p14:tracePt t="84389" x="3694113" y="2289175"/>
          <p14:tracePt t="84402" x="3703638" y="2289175"/>
          <p14:tracePt t="84418" x="3711575" y="2289175"/>
          <p14:tracePt t="84435" x="3729038" y="2289175"/>
          <p14:tracePt t="84452" x="3736975" y="2289175"/>
          <p14:tracePt t="84469" x="3746500" y="2289175"/>
          <p14:tracePt t="84493" x="3754438" y="2289175"/>
          <p14:tracePt t="84653" x="3763963" y="2289175"/>
          <p14:tracePt t="84693" x="3763963" y="2297113"/>
          <p14:tracePt t="84709" x="3771900" y="2297113"/>
          <p14:tracePt t="84725" x="3771900" y="2306638"/>
          <p14:tracePt t="84749" x="3771900" y="2314575"/>
          <p14:tracePt t="84773" x="3779838" y="2314575"/>
          <p14:tracePt t="84853" x="3779838" y="2322513"/>
          <p14:tracePt t="84869" x="3789363" y="2322513"/>
          <p14:tracePt t="84917" x="3797300" y="2322513"/>
          <p14:tracePt t="84949" x="3806825" y="2322513"/>
          <p14:tracePt t="85717" x="3806825" y="2332038"/>
          <p14:tracePt t="85726" x="3806825" y="2339975"/>
          <p14:tracePt t="85901" x="3806825" y="2349500"/>
          <p14:tracePt t="85949" x="3797300" y="2349500"/>
          <p14:tracePt t="85973" x="3797300" y="2357438"/>
          <p14:tracePt t="85981" x="3789363" y="2357438"/>
          <p14:tracePt t="85997" x="3779838" y="2357438"/>
          <p14:tracePt t="86053" x="3779838" y="2365375"/>
          <p14:tracePt t="86062" x="3771900" y="2365375"/>
          <p14:tracePt t="86101" x="3763963" y="2365375"/>
          <p14:tracePt t="86149" x="3754438" y="2365375"/>
          <p14:tracePt t="86197" x="3746500" y="2365375"/>
          <p14:tracePt t="86205" x="3736975" y="2365375"/>
          <p14:tracePt t="86221" x="3736975" y="2374900"/>
          <p14:tracePt t="86237" x="3729038" y="2374900"/>
          <p14:tracePt t="86253" x="3729038" y="2382838"/>
          <p14:tracePt t="86269" x="3721100" y="2382838"/>
          <p14:tracePt t="86285" x="3711575" y="2382838"/>
          <p14:tracePt t="86293" x="3711575" y="2392363"/>
          <p14:tracePt t="86307" x="3703638" y="2392363"/>
          <p14:tracePt t="86324" x="3694113" y="2392363"/>
          <p14:tracePt t="86340" x="3686175" y="2400300"/>
          <p14:tracePt t="86358" x="3668713" y="2417763"/>
          <p14:tracePt t="86374" x="3651250" y="2435225"/>
          <p14:tracePt t="86390" x="3625850" y="2451100"/>
          <p14:tracePt t="86407" x="3608388" y="2460625"/>
          <p14:tracePt t="86424" x="3592513" y="2478088"/>
          <p14:tracePt t="86440" x="3582988" y="2486025"/>
          <p14:tracePt t="86485" x="3575050" y="2486025"/>
          <p14:tracePt t="86501" x="3565525" y="2486025"/>
          <p14:tracePt t="86517" x="3565525" y="2493963"/>
          <p14:tracePt t="86525" x="3557588" y="2493963"/>
          <p14:tracePt t="86541" x="3549650" y="2503488"/>
          <p14:tracePt t="86558" x="3540125" y="2520950"/>
          <p14:tracePt t="86575" x="3497263" y="2563813"/>
          <p14:tracePt t="86591" x="3436938" y="2622550"/>
          <p14:tracePt t="86607" x="3386138" y="2665413"/>
          <p14:tracePt t="86624" x="3360738" y="2692400"/>
          <p14:tracePt t="86642" x="3335338" y="2708275"/>
          <p14:tracePt t="86658" x="3317875" y="2725738"/>
          <p14:tracePt t="86674" x="3292475" y="2743200"/>
          <p14:tracePt t="86691" x="3265488" y="2768600"/>
          <p14:tracePt t="86708" x="3240088" y="2803525"/>
          <p14:tracePt t="86724" x="3206750" y="2836863"/>
          <p14:tracePt t="86741" x="3146425" y="2940050"/>
          <p14:tracePt t="86758" x="3103563" y="3025775"/>
          <p14:tracePt t="86775" x="3068638" y="3094038"/>
          <p14:tracePt t="86791" x="3051175" y="3136900"/>
          <p14:tracePt t="86808" x="3025775" y="3206750"/>
          <p14:tracePt t="86825" x="3017838" y="3265488"/>
          <p14:tracePt t="86842" x="3000375" y="3317875"/>
          <p14:tracePt t="86858" x="2982913" y="3403600"/>
          <p14:tracePt t="86875" x="2974975" y="3497263"/>
          <p14:tracePt t="86891" x="2949575" y="3582988"/>
          <p14:tracePt t="86909" x="2932113" y="3729038"/>
          <p14:tracePt t="86925" x="2922588" y="3763963"/>
          <p14:tracePt t="86941" x="2906713" y="3900488"/>
          <p14:tracePt t="86959" x="2906713" y="4011613"/>
          <p14:tracePt t="86976" x="2906713" y="4149725"/>
          <p14:tracePt t="86992" x="2906713" y="4303713"/>
          <p14:tracePt t="87008" x="2906713" y="4440238"/>
          <p14:tracePt t="87025" x="2906713" y="4551363"/>
          <p14:tracePt t="87043" x="2906713" y="4679950"/>
          <p14:tracePt t="87059" x="2914650" y="4818063"/>
          <p14:tracePt t="87075" x="2914650" y="4937125"/>
          <p14:tracePt t="87092" x="2914650" y="5014913"/>
          <p14:tracePt t="87109" x="2914650" y="5135563"/>
          <p14:tracePt t="87125" x="2914650" y="5203825"/>
          <p14:tracePt t="87142" x="2914650" y="5280025"/>
          <p14:tracePt t="87159" x="2897188" y="5349875"/>
          <p14:tracePt t="87176" x="2879725" y="5426075"/>
          <p14:tracePt t="87192" x="2871788" y="5503863"/>
          <p14:tracePt t="87209" x="2863850" y="5564188"/>
          <p14:tracePt t="87226" x="2854325" y="5614988"/>
          <p14:tracePt t="87243" x="2836863" y="5675313"/>
          <p14:tracePt t="87259" x="2836863" y="5726113"/>
          <p14:tracePt t="87276" x="2820988" y="5761038"/>
          <p14:tracePt t="87293" x="2803525" y="5794375"/>
          <p14:tracePt t="87293" x="2794000" y="5803900"/>
          <p14:tracePt t="87310" x="2778125" y="5829300"/>
          <p14:tracePt t="87326" x="2768600" y="5837238"/>
          <p14:tracePt t="87343" x="2751138" y="5854700"/>
          <p14:tracePt t="87359" x="2717800" y="5872163"/>
          <p14:tracePt t="87377" x="2665413" y="5889625"/>
          <p14:tracePt t="87393" x="2589213" y="5907088"/>
          <p14:tracePt t="87409" x="2536825" y="5915025"/>
          <p14:tracePt t="87426" x="2503488" y="5915025"/>
          <p14:tracePt t="87443" x="2468563" y="5915025"/>
          <p14:tracePt t="87460" x="2451100" y="5907088"/>
          <p14:tracePt t="87476" x="2443163" y="5897563"/>
          <p14:tracePt t="87493" x="2443163" y="5889625"/>
          <p14:tracePt t="87494" x="2443163" y="5880100"/>
          <p14:tracePt t="87510" x="2443163" y="5864225"/>
          <p14:tracePt t="87527" x="2443163" y="5854700"/>
          <p14:tracePt t="87782" x="2443163" y="5846763"/>
          <p14:tracePt t="87798" x="2443163" y="5837238"/>
          <p14:tracePt t="87806" x="2443163" y="5829300"/>
          <p14:tracePt t="87822" x="2443163" y="5821363"/>
          <p14:tracePt t="87830" x="2443163" y="5803900"/>
          <p14:tracePt t="87844" x="2443163" y="5786438"/>
          <p14:tracePt t="87861" x="2443163" y="5743575"/>
          <p14:tracePt t="87878" x="2443163" y="5657850"/>
          <p14:tracePt t="87894" x="2443163" y="5580063"/>
          <p14:tracePt t="87911" x="2443163" y="5468938"/>
          <p14:tracePt t="87930" x="2443163" y="5357813"/>
          <p14:tracePt t="87945" x="2443163" y="5272088"/>
          <p14:tracePt t="87961" x="2443163" y="5211763"/>
          <p14:tracePt t="87978" x="2443163" y="5160963"/>
          <p14:tracePt t="87994" x="2443163" y="5108575"/>
          <p14:tracePt t="88011" x="2443163" y="5057775"/>
          <p14:tracePt t="88027" x="2443163" y="4979988"/>
          <p14:tracePt t="88045" x="2460625" y="4894263"/>
          <p14:tracePt t="88046" x="2460625" y="4860925"/>
          <p14:tracePt t="88062" x="2478088" y="4783138"/>
          <p14:tracePt t="88079" x="2493963" y="4697413"/>
          <p14:tracePt t="88095" x="2493963" y="4646613"/>
          <p14:tracePt t="88112" x="2503488" y="4594225"/>
          <p14:tracePt t="88128" x="2511425" y="4560888"/>
          <p14:tracePt t="88145" x="2520950" y="4508500"/>
          <p14:tracePt t="88161" x="2528888" y="4475163"/>
          <p14:tracePt t="88178" x="2536825" y="4440238"/>
          <p14:tracePt t="88194" x="2536825" y="4397375"/>
          <p14:tracePt t="88212" x="2536825" y="4364038"/>
          <p14:tracePt t="88228" x="2536825" y="4337050"/>
          <p14:tracePt t="88245" x="2536825" y="4311650"/>
          <p14:tracePt t="88246" x="2536825" y="4294188"/>
          <p14:tracePt t="88261" x="2536825" y="4278313"/>
          <p14:tracePt t="88279" x="2536825" y="4225925"/>
          <p14:tracePt t="88295" x="2528888" y="4192588"/>
          <p14:tracePt t="88312" x="2520950" y="4157663"/>
          <p14:tracePt t="88328" x="2520950" y="4140200"/>
          <p14:tracePt t="88382" x="2511425" y="4140200"/>
          <p14:tracePt t="88414" x="2503488" y="4140200"/>
          <p14:tracePt t="88422" x="2503488" y="4149725"/>
          <p14:tracePt t="88446" x="2503488" y="4157663"/>
          <p14:tracePt t="88454" x="2503488" y="4165600"/>
          <p14:tracePt t="88462" x="2493963" y="4175125"/>
          <p14:tracePt t="88479" x="2493963" y="4192588"/>
          <p14:tracePt t="88496" x="2493963" y="4200525"/>
          <p14:tracePt t="88512" x="2493963" y="4208463"/>
          <p14:tracePt t="88566" x="2493963" y="4200525"/>
          <p14:tracePt t="88574" x="2493963" y="4192588"/>
          <p14:tracePt t="88590" x="2493963" y="4183063"/>
          <p14:tracePt t="88598" x="2493963" y="4175125"/>
          <p14:tracePt t="88612" x="2493963" y="4157663"/>
          <p14:tracePt t="88629" x="2493963" y="4140200"/>
          <p14:tracePt t="88703" x="2493963" y="4157663"/>
          <p14:tracePt t="88710" x="2493963" y="4165600"/>
          <p14:tracePt t="88718" x="2493963" y="4175125"/>
          <p14:tracePt t="88729" x="2486025" y="4192588"/>
          <p14:tracePt t="88746" x="2486025" y="4225925"/>
          <p14:tracePt t="88762" x="2478088" y="4251325"/>
          <p14:tracePt t="88780" x="2468563" y="4268788"/>
          <p14:tracePt t="88796" x="2468563" y="4278313"/>
          <p14:tracePt t="88813" x="2460625" y="4286250"/>
          <p14:tracePt t="88830" x="2451100" y="4294188"/>
          <p14:tracePt t="88847" x="2443163" y="4294188"/>
          <p14:tracePt t="88863" x="2435225" y="4294188"/>
          <p14:tracePt t="88879" x="2425700" y="4294188"/>
          <p14:tracePt t="88896" x="2408238" y="4294188"/>
          <p14:tracePt t="88918" x="2400300" y="4294188"/>
          <p14:tracePt t="88930" x="2392363" y="4294188"/>
          <p14:tracePt t="88946" x="2374900" y="4294188"/>
          <p14:tracePt t="88963" x="2365375" y="4286250"/>
          <p14:tracePt t="88990" x="2357438" y="4286250"/>
          <p14:tracePt t="89006" x="2349500" y="4286250"/>
          <p14:tracePt t="89014" x="2339975" y="4286250"/>
          <p14:tracePt t="89030" x="2332038" y="4286250"/>
          <p14:tracePt t="89047" x="2289175" y="4286250"/>
          <p14:tracePt t="89063" x="2228850" y="4286250"/>
          <p14:tracePt t="89080" x="2168525" y="4286250"/>
          <p14:tracePt t="89096" x="2117725" y="4278313"/>
          <p14:tracePt t="89114" x="2074863" y="4260850"/>
          <p14:tracePt t="89130" x="2049463" y="4235450"/>
          <p14:tracePt t="89147" x="2039938" y="4208463"/>
          <p14:tracePt t="89163" x="2022475" y="4175125"/>
          <p14:tracePt t="89181" x="2022475" y="4140200"/>
          <p14:tracePt t="89197" x="2022475" y="4122738"/>
          <p14:tracePt t="89213" x="2022475" y="4097338"/>
          <p14:tracePt t="89214" x="2022475" y="4089400"/>
          <p14:tracePt t="89230" x="2022475" y="4071938"/>
          <p14:tracePt t="89248" x="2032000" y="4054475"/>
          <p14:tracePt t="89264" x="2049463" y="4037013"/>
          <p14:tracePt t="89280" x="2065338" y="4011613"/>
          <p14:tracePt t="89297" x="2082800" y="3994150"/>
          <p14:tracePt t="89315" x="2100263" y="3978275"/>
          <p14:tracePt t="89330" x="2117725" y="3960813"/>
          <p14:tracePt t="89348" x="2143125" y="3943350"/>
          <p14:tracePt t="89364" x="2160588" y="3935413"/>
          <p14:tracePt t="89381" x="2185988" y="3925888"/>
          <p14:tracePt t="89397" x="2203450" y="3925888"/>
          <p14:tracePt t="89414" x="2263775" y="3925888"/>
          <p14:tracePt t="89431" x="2306638" y="3943350"/>
          <p14:tracePt t="89448" x="2339975" y="3951288"/>
          <p14:tracePt t="89464" x="2374900" y="3960813"/>
          <p14:tracePt t="89481" x="2408238" y="3968750"/>
          <p14:tracePt t="89497" x="2425700" y="3978275"/>
          <p14:tracePt t="89515" x="2443163" y="3994150"/>
          <p14:tracePt t="89532" x="2468563" y="3994150"/>
          <p14:tracePt t="89548" x="2486025" y="4011613"/>
          <p14:tracePt t="89564" x="2503488" y="4021138"/>
          <p14:tracePt t="89581" x="2520950" y="4046538"/>
          <p14:tracePt t="89598" x="2546350" y="4071938"/>
          <p14:tracePt t="89615" x="2554288" y="4089400"/>
          <p14:tracePt t="89632" x="2563813" y="4106863"/>
          <p14:tracePt t="89648" x="2563813" y="4114800"/>
          <p14:tracePt t="89665" x="2579688" y="4132263"/>
          <p14:tracePt t="89681" x="2579688" y="4140200"/>
          <p14:tracePt t="89698" x="2579688" y="4149725"/>
          <p14:tracePt t="89715" x="2579688" y="4165600"/>
          <p14:tracePt t="89731" x="2571750" y="4183063"/>
          <p14:tracePt t="89748" x="2546350" y="4200525"/>
          <p14:tracePt t="89765" x="2520950" y="4217988"/>
          <p14:tracePt t="89782" x="2478088" y="4235450"/>
          <p14:tracePt t="89799" x="2435225" y="4251325"/>
          <p14:tracePt t="89815" x="2374900" y="4268788"/>
          <p14:tracePt t="89832" x="2297113" y="4268788"/>
          <p14:tracePt t="89849" x="2254250" y="4268788"/>
          <p14:tracePt t="89865" x="2228850" y="4268788"/>
          <p14:tracePt t="89882" x="2220913" y="4268788"/>
          <p14:tracePt t="89898" x="2193925" y="4268788"/>
          <p14:tracePt t="89916" x="2185988" y="4268788"/>
          <p14:tracePt t="89932" x="2178050" y="4268788"/>
          <p14:tracePt t="89948" x="2168525" y="4268788"/>
          <p14:tracePt t="89965" x="2160588" y="4268788"/>
          <p14:tracePt t="89983" x="2143125" y="4243388"/>
          <p14:tracePt t="89999" x="2135188" y="4235450"/>
          <p14:tracePt t="90015" x="2135188" y="4217988"/>
          <p14:tracePt t="90032" x="2135188" y="4208463"/>
          <p14:tracePt t="90049" x="2135188" y="4183063"/>
          <p14:tracePt t="90066" x="2135188" y="4165600"/>
          <p14:tracePt t="90082" x="2143125" y="4149725"/>
          <p14:tracePt t="90099" x="2168525" y="4132263"/>
          <p14:tracePt t="90117" x="2203450" y="4106863"/>
          <p14:tracePt t="90133" x="2236788" y="4089400"/>
          <p14:tracePt t="90149" x="2271713" y="4071938"/>
          <p14:tracePt t="90166" x="2314575" y="4064000"/>
          <p14:tracePt t="90184" x="2357438" y="4054475"/>
          <p14:tracePt t="90200" x="2382838" y="4054475"/>
          <p14:tracePt t="90216" x="2408238" y="4054475"/>
          <p14:tracePt t="90232" x="2435225" y="4054475"/>
          <p14:tracePt t="90250" x="2460625" y="4054475"/>
          <p14:tracePt t="90266" x="2478088" y="4054475"/>
          <p14:tracePt t="90283" x="2503488" y="4071938"/>
          <p14:tracePt t="90299" x="2536825" y="4089400"/>
          <p14:tracePt t="90317" x="2554288" y="4106863"/>
          <p14:tracePt t="90333" x="2563813" y="4114800"/>
          <p14:tracePt t="90349" x="2571750" y="4122738"/>
          <p14:tracePt t="90366" x="2589213" y="4140200"/>
          <p14:tracePt t="90384" x="2589213" y="4149725"/>
          <p14:tracePt t="90399" x="2597150" y="4165600"/>
          <p14:tracePt t="90416" x="2597150" y="4183063"/>
          <p14:tracePt t="90433" x="2589213" y="4208463"/>
          <p14:tracePt t="90450" x="2571750" y="4235450"/>
          <p14:tracePt t="90467" x="2546350" y="4260850"/>
          <p14:tracePt t="90483" x="2511425" y="4286250"/>
          <p14:tracePt t="90500" x="2443163" y="4311650"/>
          <p14:tracePt t="90517" x="2382838" y="4321175"/>
          <p14:tracePt t="90533" x="2332038" y="4321175"/>
          <p14:tracePt t="90550" x="2263775" y="4321175"/>
          <p14:tracePt t="90550" x="2236788" y="4321175"/>
          <p14:tracePt t="90567" x="2185988" y="4294188"/>
          <p14:tracePt t="90584" x="2160588" y="4286250"/>
          <p14:tracePt t="90600" x="2143125" y="4268788"/>
          <p14:tracePt t="90617" x="2135188" y="4260850"/>
          <p14:tracePt t="90634" x="2125663" y="4251325"/>
          <p14:tracePt t="90651" x="2117725" y="4243388"/>
          <p14:tracePt t="90667" x="2108200" y="4225925"/>
          <p14:tracePt t="90683" x="2108200" y="4217988"/>
          <p14:tracePt t="90700" x="2108200" y="4200525"/>
          <p14:tracePt t="90718" x="2108200" y="4175125"/>
          <p14:tracePt t="90718" x="2108200" y="4165600"/>
          <p14:tracePt t="90734" x="2108200" y="4157663"/>
          <p14:tracePt t="90750" x="2117725" y="4122738"/>
          <p14:tracePt t="90750" x="2125663" y="4114800"/>
          <p14:tracePt t="90767" x="2151063" y="4079875"/>
          <p14:tracePt t="90784" x="2193925" y="4054475"/>
          <p14:tracePt t="90800" x="2236788" y="4029075"/>
          <p14:tracePt t="90817" x="2289175" y="3994150"/>
          <p14:tracePt t="90834" x="2332038" y="3978275"/>
          <p14:tracePt t="90851" x="2374900" y="3968750"/>
          <p14:tracePt t="90867" x="2408238" y="3960813"/>
          <p14:tracePt t="90884" x="2443163" y="3951288"/>
          <p14:tracePt t="90901" x="2486025" y="3951288"/>
          <p14:tracePt t="90918" x="2520950" y="3951288"/>
          <p14:tracePt t="90934" x="2536825" y="3960813"/>
          <p14:tracePt t="90951" x="2563813" y="3968750"/>
          <p14:tracePt t="90968" x="2579688" y="4003675"/>
          <p14:tracePt t="90985" x="2597150" y="4037013"/>
          <p14:tracePt t="91001" x="2606675" y="4064000"/>
          <p14:tracePt t="91017" x="2614613" y="4089400"/>
          <p14:tracePt t="91034" x="2614613" y="4106863"/>
          <p14:tracePt t="91052" x="2614613" y="4114800"/>
          <p14:tracePt t="91068" x="2614613" y="4132263"/>
          <p14:tracePt t="91084" x="2614613" y="4140200"/>
          <p14:tracePt t="91101" x="2614613" y="4157663"/>
          <p14:tracePt t="91118" x="2597150" y="4175125"/>
          <p14:tracePt t="91135" x="2579688" y="4192588"/>
          <p14:tracePt t="91151" x="2546350" y="4200525"/>
          <p14:tracePt t="91168" x="2511425" y="4208463"/>
          <p14:tracePt t="91185" x="2478088" y="4225925"/>
          <p14:tracePt t="91201" x="2435225" y="4225925"/>
          <p14:tracePt t="91218" x="2392363" y="4235450"/>
          <p14:tracePt t="91235" x="2349500" y="4235450"/>
          <p14:tracePt t="91252" x="2314575" y="4235450"/>
          <p14:tracePt t="91268" x="2289175" y="4235450"/>
          <p14:tracePt t="91285" x="2263775" y="4235450"/>
          <p14:tracePt t="91302" x="2254250" y="4235450"/>
          <p14:tracePt t="91319" x="2228850" y="4217988"/>
          <p14:tracePt t="91335" x="2228850" y="4208463"/>
          <p14:tracePt t="91352" x="2211388" y="4200525"/>
          <p14:tracePt t="91369" x="2203450" y="4183063"/>
          <p14:tracePt t="91386" x="2193925" y="4175125"/>
          <p14:tracePt t="91402" x="2185988" y="4157663"/>
          <p14:tracePt t="91419" x="2185988" y="4149725"/>
          <p14:tracePt t="91435" x="2185988" y="4140200"/>
          <p14:tracePt t="91452" x="2185988" y="4132263"/>
          <p14:tracePt t="91469" x="2185988" y="4114800"/>
          <p14:tracePt t="91485" x="2185988" y="4097338"/>
          <p14:tracePt t="91502" x="2211388" y="4071938"/>
          <p14:tracePt t="91502" x="2228850" y="4054475"/>
          <p14:tracePt t="91520" x="2279650" y="4029075"/>
          <p14:tracePt t="91536" x="2314575" y="4003675"/>
          <p14:tracePt t="91552" x="2339975" y="3994150"/>
          <p14:tracePt t="91569" x="2357438" y="3986213"/>
          <p14:tracePt t="91586" x="2374900" y="3986213"/>
          <p14:tracePt t="91602" x="2382838" y="3986213"/>
          <p14:tracePt t="91619" x="2400300" y="3986213"/>
          <p14:tracePt t="91636" x="2425700" y="4003675"/>
          <p14:tracePt t="91653" x="2451100" y="4021138"/>
          <p14:tracePt t="91669" x="2486025" y="4054475"/>
          <p14:tracePt t="91686" x="2511425" y="4079875"/>
          <p14:tracePt t="91702" x="2536825" y="4106863"/>
          <p14:tracePt t="91720" x="2546350" y="4122738"/>
          <p14:tracePt t="91736" x="2554288" y="4132263"/>
          <p14:tracePt t="91752" x="2563813" y="4140200"/>
          <p14:tracePt t="91769" x="2563813" y="4149725"/>
          <p14:tracePt t="91786" x="2563813" y="4157663"/>
          <p14:tracePt t="91803" x="2563813" y="4165600"/>
          <p14:tracePt t="91819" x="2563813" y="4175125"/>
          <p14:tracePt t="91836" x="2563813" y="4192588"/>
          <p14:tracePt t="91853" x="2563813" y="4200525"/>
          <p14:tracePt t="91869" x="2554288" y="4217988"/>
          <p14:tracePt t="91886" x="2536825" y="4225925"/>
          <p14:tracePt t="91888" x="2520950" y="4235450"/>
          <p14:tracePt t="91903" x="2493963" y="4243388"/>
          <p14:tracePt t="91920" x="2460625" y="4251325"/>
          <p14:tracePt t="91937" x="2408238" y="4251325"/>
          <p14:tracePt t="91953" x="2365375" y="4260850"/>
          <p14:tracePt t="91970" x="2314575" y="4260850"/>
          <p14:tracePt t="91987" x="2271713" y="4260850"/>
          <p14:tracePt t="92003" x="2246313" y="4260850"/>
          <p14:tracePt t="92020" x="2220913" y="4251325"/>
          <p14:tracePt t="92037" x="2211388" y="4235450"/>
          <p14:tracePt t="92054" x="2193925" y="4235450"/>
          <p14:tracePt t="92071" x="2185988" y="4208463"/>
          <p14:tracePt t="92087" x="2178050" y="4208463"/>
          <p14:tracePt t="92103" x="2178050" y="4200525"/>
          <p14:tracePt t="92121" x="2178050" y="4183063"/>
          <p14:tracePt t="92137" x="2178050" y="4175125"/>
          <p14:tracePt t="92153" x="2178050" y="4157663"/>
          <p14:tracePt t="92170" x="2178050" y="4149725"/>
          <p14:tracePt t="92187" x="2193925" y="4132263"/>
          <p14:tracePt t="92204" x="2211388" y="4122738"/>
          <p14:tracePt t="92220" x="2236788" y="4114800"/>
          <p14:tracePt t="92237" x="2263775" y="4097338"/>
          <p14:tracePt t="92254" x="2289175" y="4089400"/>
          <p14:tracePt t="92255" x="2306638" y="4089400"/>
          <p14:tracePt t="92270" x="2332038" y="4079875"/>
          <p14:tracePt t="92287" x="2365375" y="4079875"/>
          <p14:tracePt t="92304" x="2382838" y="4079875"/>
          <p14:tracePt t="92321" x="2408238" y="4079875"/>
          <p14:tracePt t="92338" x="2435225" y="4079875"/>
          <p14:tracePt t="92354" x="2460625" y="4089400"/>
          <p14:tracePt t="92370" x="2486025" y="4097338"/>
          <p14:tracePt t="92388" x="2503488" y="4106863"/>
          <p14:tracePt t="92404" x="2511425" y="4122738"/>
          <p14:tracePt t="92421" x="2520950" y="4132263"/>
          <p14:tracePt t="92437" x="2528888" y="4149725"/>
          <p14:tracePt t="92455" x="2536825" y="4157663"/>
          <p14:tracePt t="92471" x="2536825" y="4165600"/>
          <p14:tracePt t="92487" x="2536825" y="4183063"/>
          <p14:tracePt t="92504" x="2536825" y="4200525"/>
          <p14:tracePt t="92522" x="2536825" y="4217988"/>
          <p14:tracePt t="92538" x="2528888" y="4243388"/>
          <p14:tracePt t="92555" x="2511425" y="4278313"/>
          <p14:tracePt t="92571" x="2503488" y="4294188"/>
          <p14:tracePt t="92589" x="2486025" y="4303713"/>
          <p14:tracePt t="92605" x="2478088" y="4311650"/>
          <p14:tracePt t="92622" x="2468563" y="4321175"/>
          <p14:tracePt t="92639" x="2460625" y="4321175"/>
          <p14:tracePt t="92807" x="2451100" y="4321175"/>
          <p14:tracePt t="92815" x="2443163" y="4321175"/>
          <p14:tracePt t="93864" x="2443163" y="4311650"/>
          <p14:tracePt t="93871" x="2443163" y="4303713"/>
          <p14:tracePt t="93911" x="2443163" y="4294188"/>
          <p14:tracePt t="93943" x="2443163" y="4286250"/>
          <p14:tracePt t="93959" x="2443163" y="4278313"/>
          <p14:tracePt t="93967" x="2443163" y="4268788"/>
          <p14:tracePt t="93983" x="2443163" y="4260850"/>
          <p14:tracePt t="93999" x="2443163" y="4251325"/>
          <p14:tracePt t="94015" x="2443163" y="4243388"/>
          <p14:tracePt t="94025" x="2443163" y="4235450"/>
          <p14:tracePt t="94042" x="2443163" y="4225925"/>
          <p14:tracePt t="94058" x="2443163" y="4217988"/>
          <p14:tracePt t="94074" x="2443163" y="4208463"/>
          <p14:tracePt t="94092" x="2443163" y="4200525"/>
          <p14:tracePt t="94108" x="2443163" y="4192588"/>
          <p14:tracePt t="94125" x="2443163" y="4183063"/>
          <p14:tracePt t="94141" x="2443163" y="4165600"/>
          <p14:tracePt t="94158" x="2443163" y="4157663"/>
          <p14:tracePt t="94464" x="2443163" y="4165600"/>
          <p14:tracePt t="94472" x="2443163" y="4175125"/>
          <p14:tracePt t="94488" x="2435225" y="4183063"/>
          <p14:tracePt t="94495" x="2435225" y="4192588"/>
          <p14:tracePt t="94509" x="2435225" y="4200525"/>
          <p14:tracePt t="94526" x="2435225" y="4235450"/>
          <p14:tracePt t="94543" x="2435225" y="4260850"/>
          <p14:tracePt t="94544" x="2425700" y="4278313"/>
          <p14:tracePt t="94559" x="2425700" y="4286250"/>
          <p14:tracePt t="94576" x="2417763" y="4303713"/>
          <p14:tracePt t="94592" x="2417763" y="4311650"/>
          <p14:tracePt t="94631" x="2417763" y="4321175"/>
          <p14:tracePt t="94639" x="2408238" y="4321175"/>
          <p14:tracePt t="94664" x="2408238" y="4329113"/>
          <p14:tracePt t="94671" x="2400300" y="4329113"/>
          <p14:tracePt t="94696" x="2392363" y="4337050"/>
          <p14:tracePt t="94752" x="2382838" y="4337050"/>
          <p14:tracePt t="94759" x="2382838" y="4346575"/>
          <p14:tracePt t="94856" x="2382838" y="4354513"/>
          <p14:tracePt t="95048" x="2382838" y="4364038"/>
          <p14:tracePt t="95120" x="2382838" y="4371975"/>
          <p14:tracePt t="96184" x="2382838" y="4364038"/>
          <p14:tracePt t="96216" x="2382838" y="4354513"/>
          <p14:tracePt t="96248" x="2392363" y="4354513"/>
          <p14:tracePt t="96256" x="2392363" y="4346575"/>
          <p14:tracePt t="96272" x="2392363" y="4337050"/>
          <p14:tracePt t="96296" x="2392363" y="4329113"/>
          <p14:tracePt t="96304" x="2392363" y="4321175"/>
          <p14:tracePt t="96320" x="2392363" y="4311650"/>
          <p14:tracePt t="96344" x="2392363" y="4303713"/>
          <p14:tracePt t="96352" x="2400300" y="4303713"/>
          <p14:tracePt t="96363" x="2408238" y="4303713"/>
          <p14:tracePt t="96380" x="2408238" y="4294188"/>
          <p14:tracePt t="96397" x="2408238" y="4286250"/>
          <p14:tracePt t="96413" x="2408238" y="4278313"/>
          <p14:tracePt t="96430" x="2408238" y="4268788"/>
          <p14:tracePt t="96447" x="2408238" y="4260850"/>
          <p14:tracePt t="96464" x="2408238" y="4243388"/>
          <p14:tracePt t="96481" x="2408238" y="4235450"/>
          <p14:tracePt t="96497" x="2417763" y="4235450"/>
          <p14:tracePt t="96514" x="2417763" y="4225925"/>
          <p14:tracePt t="96531" x="2417763" y="4217988"/>
          <p14:tracePt t="96552" x="2425700" y="4217988"/>
          <p14:tracePt t="96568" x="2425700" y="4208463"/>
          <p14:tracePt t="96580" x="2435225" y="4208463"/>
          <p14:tracePt t="96597" x="2443163" y="4208463"/>
          <p14:tracePt t="96613" x="2451100" y="4208463"/>
          <p14:tracePt t="96630" x="2486025" y="4208463"/>
          <p14:tracePt t="96647" x="2520950" y="4200525"/>
          <p14:tracePt t="96664" x="2606675" y="4183063"/>
          <p14:tracePt t="96680" x="2674938" y="4165600"/>
          <p14:tracePt t="96697" x="2725738" y="4149725"/>
          <p14:tracePt t="96714" x="2760663" y="4132263"/>
          <p14:tracePt t="96731" x="2836863" y="4106863"/>
          <p14:tracePt t="96747" x="2992438" y="4054475"/>
          <p14:tracePt t="96764" x="3222625" y="3994150"/>
          <p14:tracePt t="96780" x="3532188" y="3943350"/>
          <p14:tracePt t="96798" x="3729038" y="3900488"/>
          <p14:tracePt t="96814" x="3797300" y="3883025"/>
          <p14:tracePt t="96830" x="3822700" y="3875088"/>
          <p14:tracePt t="96847" x="3840163" y="3857625"/>
          <p14:tracePt t="96849" x="3849688" y="3857625"/>
          <p14:tracePt t="96865" x="3865563" y="3832225"/>
          <p14:tracePt t="96881" x="3875088" y="3797300"/>
          <p14:tracePt t="96897" x="3892550" y="3746500"/>
          <p14:tracePt t="96914" x="3908425" y="3686175"/>
          <p14:tracePt t="96931" x="3960813" y="3600450"/>
          <p14:tracePt t="96947" x="4029075" y="3497263"/>
          <p14:tracePt t="96964" x="4097338" y="3421063"/>
          <p14:tracePt t="96981" x="4165600" y="3335338"/>
          <p14:tracePt t="96998" x="4217988" y="3282950"/>
          <p14:tracePt t="97014" x="4268788" y="3240088"/>
          <p14:tracePt t="97031" x="4321175" y="3206750"/>
          <p14:tracePt t="97048" x="4371975" y="3163888"/>
          <p14:tracePt t="97065" x="4379913" y="3154363"/>
          <p14:tracePt t="97081" x="4379913" y="3136900"/>
          <p14:tracePt t="97098" x="4379913" y="3128963"/>
          <p14:tracePt t="97128" x="4379913" y="3121025"/>
          <p14:tracePt t="97168" x="4379913" y="3111500"/>
          <p14:tracePt t="97176" x="4379913" y="3103563"/>
          <p14:tracePt t="97200" x="4379913" y="3094038"/>
          <p14:tracePt t="97224" x="4379913" y="3086100"/>
          <p14:tracePt t="97232" x="4389438" y="3086100"/>
          <p14:tracePt t="97256" x="4397375" y="3086100"/>
          <p14:tracePt t="97264" x="4397375" y="3078163"/>
          <p14:tracePt t="97280" x="4406900" y="3078163"/>
          <p14:tracePt t="97320" x="4406900" y="3086100"/>
          <p14:tracePt t="97336" x="4406900" y="3094038"/>
          <p14:tracePt t="97344" x="4406900" y="3111500"/>
          <p14:tracePt t="97352" x="4406900" y="3128963"/>
          <p14:tracePt t="97365" x="4406900" y="3146425"/>
          <p14:tracePt t="97382" x="4406900" y="3189288"/>
          <p14:tracePt t="97398" x="4406900" y="3222625"/>
          <p14:tracePt t="97416" x="4406900" y="3300413"/>
          <p14:tracePt t="97432" x="4406900" y="3325813"/>
          <p14:tracePt t="97449" x="4406900" y="3394075"/>
          <p14:tracePt t="97465" x="4406900" y="3429000"/>
          <p14:tracePt t="97483" x="4406900" y="3454400"/>
          <p14:tracePt t="97499" x="4406900" y="3471863"/>
          <p14:tracePt t="97515" x="4406900" y="3489325"/>
          <p14:tracePt t="97532" x="4406900" y="3497263"/>
          <p14:tracePt t="97550" x="4406900" y="3514725"/>
          <p14:tracePt t="97565" x="4406900" y="3532188"/>
          <p14:tracePt t="97582" x="4397375" y="3549650"/>
          <p14:tracePt t="97599" x="4397375" y="3557588"/>
          <p14:tracePt t="97617" x="4397375" y="3565525"/>
          <p14:tracePt t="97736" x="4389438" y="3565525"/>
          <p14:tracePt t="97752" x="4379913" y="3565525"/>
          <p14:tracePt t="97760" x="4379913" y="3575050"/>
          <p14:tracePt t="97776" x="4364038" y="3582988"/>
          <p14:tracePt t="97784" x="4354513" y="3592513"/>
          <p14:tracePt t="97799" x="4346575" y="3600450"/>
          <p14:tracePt t="97817" x="4303713" y="3600450"/>
          <p14:tracePt t="97833" x="4278313" y="3600450"/>
          <p14:tracePt t="97850" x="4243388" y="3608388"/>
          <p14:tracePt t="97866" x="4225925" y="3608388"/>
          <p14:tracePt t="97884" x="4208463" y="3600450"/>
          <p14:tracePt t="97900" x="4192588" y="3557588"/>
          <p14:tracePt t="97916" x="4175125" y="3514725"/>
          <p14:tracePt t="97933" x="4165600" y="3463925"/>
          <p14:tracePt t="97950" x="4157663" y="3436938"/>
          <p14:tracePt t="97967" x="4157663" y="3411538"/>
          <p14:tracePt t="97983" x="4157663" y="3394075"/>
          <p14:tracePt t="98000" x="4175125" y="3378200"/>
          <p14:tracePt t="98000" x="4183063" y="3360738"/>
          <p14:tracePt t="98017" x="4208463" y="3335338"/>
          <p14:tracePt t="98033" x="4217988" y="3325813"/>
          <p14:tracePt t="98050" x="4225925" y="3317875"/>
          <p14:tracePt t="98067" x="4243388" y="3317875"/>
          <p14:tracePt t="98084" x="4251325" y="3308350"/>
          <p14:tracePt t="98100" x="4268788" y="3308350"/>
          <p14:tracePt t="98117" x="4278313" y="3300413"/>
          <p14:tracePt t="98133" x="4286250" y="3300413"/>
          <p14:tracePt t="98151" x="4303713" y="3300413"/>
          <p14:tracePt t="98167" x="4311650" y="3300413"/>
          <p14:tracePt t="98183" x="4346575" y="3325813"/>
          <p14:tracePt t="98200" x="4379913" y="3378200"/>
          <p14:tracePt t="98218" x="4397375" y="3403600"/>
          <p14:tracePt t="98234" x="4397375" y="3421063"/>
          <p14:tracePt t="98250" x="4406900" y="3436938"/>
          <p14:tracePt t="98267" x="4406900" y="3454400"/>
          <p14:tracePt t="98285" x="4406900" y="3463925"/>
          <p14:tracePt t="98301" x="4406900" y="3479800"/>
          <p14:tracePt t="98318" x="4406900" y="3489325"/>
          <p14:tracePt t="98334" x="4406900" y="3497263"/>
          <p14:tracePt t="98489" x="4397375" y="3497263"/>
          <p14:tracePt t="98513" x="4389438" y="3497263"/>
          <p14:tracePt t="98673" x="4389438" y="3506788"/>
          <p14:tracePt t="98697" x="4406900" y="3514725"/>
          <p14:tracePt t="98704" x="4406900" y="3522663"/>
          <p14:tracePt t="98718" x="4422775" y="3522663"/>
          <p14:tracePt t="98735" x="4440238" y="3540125"/>
          <p14:tracePt t="98752" x="4465638" y="3557588"/>
          <p14:tracePt t="98768" x="4475163" y="3557588"/>
          <p14:tracePt t="98785" x="4492625" y="3557588"/>
          <p14:tracePt t="98802" x="4500563" y="3557588"/>
          <p14:tracePt t="98819" x="4525963" y="3557588"/>
          <p14:tracePt t="98835" x="4551363" y="3557588"/>
          <p14:tracePt t="98852" x="4594225" y="3557588"/>
          <p14:tracePt t="98868" x="4611688" y="3557588"/>
          <p14:tracePt t="98886" x="4629150" y="3557588"/>
          <p14:tracePt t="98902" x="4654550" y="3549650"/>
          <p14:tracePt t="98919" x="4697413" y="3540125"/>
          <p14:tracePt t="98935" x="4765675" y="3540125"/>
          <p14:tracePt t="98953" x="4937125" y="3540125"/>
          <p14:tracePt t="98969" x="5057775" y="3549650"/>
          <p14:tracePt t="98985" x="5168900" y="3549650"/>
          <p14:tracePt t="99002" x="5272088" y="3549650"/>
          <p14:tracePt t="99020" x="5418138" y="3549650"/>
          <p14:tracePt t="99035" x="5589588" y="3540125"/>
          <p14:tracePt t="99052" x="5768975" y="3514725"/>
          <p14:tracePt t="99069" x="5915025" y="3489325"/>
          <p14:tracePt t="99086" x="6008688" y="3454400"/>
          <p14:tracePt t="99102" x="6069013" y="3429000"/>
          <p14:tracePt t="99119" x="6103938" y="3411538"/>
          <p14:tracePt t="99136" x="6129338" y="3386138"/>
          <p14:tracePt t="99153" x="6189663" y="3368675"/>
          <p14:tracePt t="99169" x="6240463" y="3360738"/>
          <p14:tracePt t="99186" x="6265863" y="3360738"/>
          <p14:tracePt t="99202" x="6275388" y="3360738"/>
          <p14:tracePt t="99225" x="6265863" y="3360738"/>
          <p14:tracePt t="99236" x="6257925" y="3360738"/>
          <p14:tracePt t="99253" x="6232525" y="3360738"/>
          <p14:tracePt t="99269" x="6197600" y="3360738"/>
          <p14:tracePt t="99287" x="6164263" y="3360738"/>
          <p14:tracePt t="99303" x="6129338" y="3360738"/>
          <p14:tracePt t="99320" x="6069013" y="3360738"/>
          <p14:tracePt t="99336" x="5897563" y="3360738"/>
          <p14:tracePt t="99354" x="5751513" y="3360738"/>
          <p14:tracePt t="99370" x="5614988" y="3360738"/>
          <p14:tracePt t="99387" x="5494338" y="3360738"/>
          <p14:tracePt t="99403" x="5375275" y="3368675"/>
          <p14:tracePt t="99421" x="5237163" y="3386138"/>
          <p14:tracePt t="99436" x="5083175" y="3403600"/>
          <p14:tracePt t="99453" x="4929188" y="3421063"/>
          <p14:tracePt t="99470" x="4765675" y="3429000"/>
          <p14:tracePt t="99487" x="4637088" y="3436938"/>
          <p14:tracePt t="99503" x="4508500" y="3446463"/>
          <p14:tracePt t="99520" x="4354513" y="3454400"/>
          <p14:tracePt t="99537" x="4106863" y="3454400"/>
          <p14:tracePt t="99554" x="3968750" y="3463925"/>
          <p14:tracePt t="99570" x="3875088" y="3463925"/>
          <p14:tracePt t="99587" x="3814763" y="3463925"/>
          <p14:tracePt t="99603" x="3771900" y="3463925"/>
          <p14:tracePt t="99621" x="3736975" y="3463925"/>
          <p14:tracePt t="99637" x="3703638" y="3463925"/>
          <p14:tracePt t="99653" x="3686175" y="3463925"/>
          <p14:tracePt t="99670" x="3678238" y="3463925"/>
          <p14:tracePt t="99745" x="3686175" y="3463925"/>
          <p14:tracePt t="99753" x="3694113" y="3463925"/>
          <p14:tracePt t="99761" x="3711575" y="3463925"/>
          <p14:tracePt t="99770" x="3754438" y="3463925"/>
          <p14:tracePt t="99787" x="3908425" y="3463925"/>
          <p14:tracePt t="99804" x="4097338" y="3463925"/>
          <p14:tracePt t="99821" x="4303713" y="3463925"/>
          <p14:tracePt t="99837" x="4535488" y="3463925"/>
          <p14:tracePt t="99854" x="4765675" y="3463925"/>
          <p14:tracePt t="99871" x="5049838" y="3463925"/>
          <p14:tracePt t="99888" x="5332413" y="3463925"/>
          <p14:tracePt t="99889" x="5443538" y="3463925"/>
          <p14:tracePt t="99904" x="5546725" y="3454400"/>
          <p14:tracePt t="99921" x="5761038" y="3421063"/>
          <p14:tracePt t="99938" x="5837238" y="3403600"/>
          <p14:tracePt t="99955" x="5880100" y="3394075"/>
          <p14:tracePt t="99971" x="5897563" y="3394075"/>
          <p14:tracePt t="99988" x="5915025" y="3394075"/>
          <p14:tracePt t="100017" x="5907088" y="3394075"/>
          <p14:tracePt t="100025" x="5889625" y="3394075"/>
          <p14:tracePt t="100038" x="5864225" y="3394075"/>
          <p14:tracePt t="100054" x="5786438" y="3394075"/>
          <p14:tracePt t="100071" x="5632450" y="3394075"/>
          <p14:tracePt t="100089" x="5307013" y="3394075"/>
          <p14:tracePt t="100104" x="5151438" y="3394075"/>
          <p14:tracePt t="100121" x="4422775" y="3394075"/>
          <p14:tracePt t="100138" x="3960813" y="3394075"/>
          <p14:tracePt t="100155" x="3625850" y="3394075"/>
          <p14:tracePt t="100171" x="3479800" y="3394075"/>
          <p14:tracePt t="100188" x="3436938" y="3394075"/>
          <p14:tracePt t="100209" x="3436938" y="3386138"/>
          <p14:tracePt t="100225" x="3446463" y="3378200"/>
          <p14:tracePt t="100238" x="3463925" y="3378200"/>
          <p14:tracePt t="100255" x="3540125" y="3378200"/>
          <p14:tracePt t="100272" x="3651250" y="3386138"/>
          <p14:tracePt t="100289" x="3857625" y="3421063"/>
          <p14:tracePt t="100305" x="4021138" y="3421063"/>
          <p14:tracePt t="100322" x="4200525" y="3436938"/>
          <p14:tracePt t="100339" x="4379913" y="3436938"/>
          <p14:tracePt t="100356" x="4543425" y="3429000"/>
          <p14:tracePt t="100372" x="4654550" y="3429000"/>
          <p14:tracePt t="100389" x="4689475" y="3421063"/>
          <p14:tracePt t="100417" x="4672013" y="3421063"/>
          <p14:tracePt t="100425" x="4646613" y="3421063"/>
          <p14:tracePt t="100438" x="4603750" y="3421063"/>
          <p14:tracePt t="100455" x="4465638" y="3421063"/>
          <p14:tracePt t="100472" x="4294188" y="3421063"/>
          <p14:tracePt t="100489" x="4021138" y="3429000"/>
          <p14:tracePt t="100505" x="3917950" y="3429000"/>
          <p14:tracePt t="100522" x="3892550" y="3429000"/>
          <p14:tracePt t="100553" x="3900488" y="3421063"/>
          <p14:tracePt t="100561" x="3925888" y="3421063"/>
          <p14:tracePt t="100572" x="3960813" y="3411538"/>
          <p14:tracePt t="100589" x="4064000" y="3411538"/>
          <p14:tracePt t="100605" x="4200525" y="3394075"/>
          <p14:tracePt t="100623" x="4364038" y="3386138"/>
          <p14:tracePt t="100639" x="4543425" y="3386138"/>
          <p14:tracePt t="100656" x="4749800" y="3378200"/>
          <p14:tracePt t="100672" x="4946650" y="3368675"/>
          <p14:tracePt t="100673" x="5032375" y="3368675"/>
          <p14:tracePt t="100690" x="5151438" y="3368675"/>
          <p14:tracePt t="100706" x="5186363" y="3368675"/>
          <p14:tracePt t="100723" x="5194300" y="3368675"/>
          <p14:tracePt t="100739" x="5178425" y="3368675"/>
          <p14:tracePt t="100757" x="5108575" y="3368675"/>
          <p14:tracePt t="100773" x="4903788" y="3368675"/>
          <p14:tracePt t="100790" x="4621213" y="3368675"/>
          <p14:tracePt t="100806" x="4354513" y="3368675"/>
          <p14:tracePt t="100824" x="4089400" y="3368675"/>
          <p14:tracePt t="100840" x="3849688" y="3368675"/>
          <p14:tracePt t="100856" x="3703638" y="3368675"/>
          <p14:tracePt t="100873" x="3660775" y="3368675"/>
          <p14:tracePt t="100897" x="3668713" y="3368675"/>
          <p14:tracePt t="100906" x="3678238" y="3368675"/>
          <p14:tracePt t="100923" x="3736975" y="3368675"/>
          <p14:tracePt t="100940" x="3849688" y="3360738"/>
          <p14:tracePt t="100957" x="3986213" y="3360738"/>
          <p14:tracePt t="100973" x="4149725" y="3360738"/>
          <p14:tracePt t="100990" x="4329113" y="3360738"/>
          <p14:tracePt t="101006" x="4500563" y="3360738"/>
          <p14:tracePt t="101024" x="4672013" y="3360738"/>
          <p14:tracePt t="101040" x="4835525" y="3360738"/>
          <p14:tracePt t="101057" x="4979988" y="3360738"/>
          <p14:tracePt t="101057" x="5040313" y="3360738"/>
          <p14:tracePt t="101073" x="5135563" y="3360738"/>
          <p14:tracePt t="101091" x="5160963" y="3360738"/>
          <p14:tracePt t="101107" x="5168900" y="3360738"/>
          <p14:tracePt t="101129" x="5168900" y="3368675"/>
          <p14:tracePt t="101161" x="5151438" y="3368675"/>
          <p14:tracePt t="101169" x="5135563" y="3368675"/>
          <p14:tracePt t="101177" x="5108575" y="3368675"/>
          <p14:tracePt t="101190" x="5065713" y="3368675"/>
          <p14:tracePt t="101207" x="4946650" y="3368675"/>
          <p14:tracePt t="101224" x="4740275" y="3368675"/>
          <p14:tracePt t="101241" x="4422775" y="3368675"/>
          <p14:tracePt t="101257" x="4251325" y="3368675"/>
          <p14:tracePt t="101274" x="4122738" y="3368675"/>
          <p14:tracePt t="101291" x="4071938" y="3368675"/>
          <p14:tracePt t="101308" x="4054475" y="3368675"/>
          <p14:tracePt t="101345" x="4064000" y="3368675"/>
          <p14:tracePt t="101353" x="4071938" y="3368675"/>
          <p14:tracePt t="101361" x="4097338" y="3368675"/>
          <p14:tracePt t="101375" x="4132263" y="3368675"/>
          <p14:tracePt t="101391" x="4235450" y="3386138"/>
          <p14:tracePt t="101408" x="4379913" y="3411538"/>
          <p14:tracePt t="101424" x="4535488" y="3421063"/>
          <p14:tracePt t="101442" x="4808538" y="3436938"/>
          <p14:tracePt t="101458" x="5032375" y="3436938"/>
          <p14:tracePt t="101474" x="5221288" y="3436938"/>
          <p14:tracePt t="101491" x="5349875" y="3436938"/>
          <p14:tracePt t="101508" x="5408613" y="3436938"/>
          <p14:tracePt t="101524" x="5435600" y="3436938"/>
          <p14:tracePt t="101541" x="5443538" y="3436938"/>
          <p14:tracePt t="101561" x="5435600" y="3436938"/>
          <p14:tracePt t="101575" x="5418138" y="3436938"/>
          <p14:tracePt t="101591" x="5357813" y="3436938"/>
          <p14:tracePt t="101608" x="5229225" y="3436938"/>
          <p14:tracePt t="101625" x="4937125" y="3436938"/>
          <p14:tracePt t="101642" x="4672013" y="3436938"/>
          <p14:tracePt t="101658" x="4371975" y="3436938"/>
          <p14:tracePt t="101675" x="4089400" y="3436938"/>
          <p14:tracePt t="101691" x="3857625" y="3436938"/>
          <p14:tracePt t="101709" x="3711575" y="3436938"/>
          <p14:tracePt t="101725" x="3668713" y="3436938"/>
          <p14:tracePt t="101741" x="3660775" y="3436938"/>
          <p14:tracePt t="101769" x="3668713" y="3429000"/>
          <p14:tracePt t="101777" x="3678238" y="3429000"/>
          <p14:tracePt t="101792" x="3703638" y="3429000"/>
          <p14:tracePt t="101808" x="3797300" y="3429000"/>
          <p14:tracePt t="101825" x="4021138" y="3429000"/>
          <p14:tracePt t="101843" x="4192588" y="3429000"/>
          <p14:tracePt t="101858" x="4354513" y="3429000"/>
          <p14:tracePt t="101875" x="4483100" y="3429000"/>
          <p14:tracePt t="101892" x="4586288" y="3429000"/>
          <p14:tracePt t="101909" x="4664075" y="3429000"/>
          <p14:tracePt t="101926" x="4740275" y="3436938"/>
          <p14:tracePt t="101942" x="4783138" y="3436938"/>
          <p14:tracePt t="101959" x="4808538" y="3436938"/>
          <p14:tracePt t="101977" x="4818063" y="3436938"/>
          <p14:tracePt t="102025" x="4808538" y="3436938"/>
          <p14:tracePt t="102033" x="4800600" y="3436938"/>
          <p14:tracePt t="102044" x="4792663" y="3436938"/>
          <p14:tracePt t="102059" x="4714875" y="3436938"/>
          <p14:tracePt t="102075" x="4560888" y="3436938"/>
          <p14:tracePt t="102092" x="4354513" y="3436938"/>
          <p14:tracePt t="102110" x="4175125" y="3436938"/>
          <p14:tracePt t="102126" x="4021138" y="3436938"/>
          <p14:tracePt t="102143" x="3943350" y="3436938"/>
          <p14:tracePt t="102159" x="3908425" y="3436938"/>
          <p14:tracePt t="102177" x="3900488" y="3436938"/>
          <p14:tracePt t="102273" x="3908425" y="3436938"/>
          <p14:tracePt t="102289" x="3917950" y="3436938"/>
          <p14:tracePt t="102305" x="3925888" y="3436938"/>
          <p14:tracePt t="102313" x="3935413" y="3436938"/>
          <p14:tracePt t="102337" x="3943350" y="3436938"/>
          <p14:tracePt t="102353" x="3951288" y="3436938"/>
          <p14:tracePt t="102370" x="3960813" y="3436938"/>
          <p14:tracePt t="102377" x="3968750" y="3436938"/>
          <p14:tracePt t="102393" x="3978275" y="3436938"/>
          <p14:tracePt t="102411" x="3986213" y="3436938"/>
          <p14:tracePt t="102426" x="4003675" y="3436938"/>
          <p14:tracePt t="102443" x="4029075" y="3436938"/>
          <p14:tracePt t="102460" x="4064000" y="3436938"/>
          <p14:tracePt t="102477" x="4106863" y="3436938"/>
          <p14:tracePt t="102493" x="4157663" y="3436938"/>
          <p14:tracePt t="102510" x="4243388" y="3436938"/>
          <p14:tracePt t="102527" x="4354513" y="3436938"/>
          <p14:tracePt t="102544" x="4500563" y="3436938"/>
          <p14:tracePt t="102560" x="4621213" y="3436938"/>
          <p14:tracePt t="102577" x="4714875" y="3436938"/>
          <p14:tracePt t="102594" x="4808538" y="3436938"/>
          <p14:tracePt t="102611" x="4868863" y="3436938"/>
          <p14:tracePt t="102627" x="4929188" y="3436938"/>
          <p14:tracePt t="102644" x="4989513" y="3436938"/>
          <p14:tracePt t="102660" x="5032375" y="3436938"/>
          <p14:tracePt t="102677" x="5065713" y="3436938"/>
          <p14:tracePt t="102694" x="5065713" y="3429000"/>
          <p14:tracePt t="102762" x="5057775" y="3429000"/>
          <p14:tracePt t="102778" x="5040313" y="3429000"/>
          <p14:tracePt t="102786" x="5006975" y="3429000"/>
          <p14:tracePt t="102794" x="4954588" y="3429000"/>
          <p14:tracePt t="102812" x="4792663" y="3429000"/>
          <p14:tracePt t="102828" x="4568825" y="3429000"/>
          <p14:tracePt t="102845" x="4311650" y="3429000"/>
          <p14:tracePt t="102861" x="4046538" y="3429000"/>
          <p14:tracePt t="102877" x="3849688" y="3429000"/>
          <p14:tracePt t="102894" x="3736975" y="3429000"/>
          <p14:tracePt t="102912" x="3703638" y="3429000"/>
          <p14:tracePt t="102927" x="3694113" y="3429000"/>
          <p14:tracePt t="102946" x="3694113" y="3421063"/>
          <p14:tracePt t="102978" x="3703638" y="3421063"/>
          <p14:tracePt t="103002" x="3711575" y="3421063"/>
          <p14:tracePt t="103009" x="3721100" y="3421063"/>
          <p14:tracePt t="103026" x="3729038" y="3421063"/>
          <p14:tracePt t="103098" x="3729038" y="3429000"/>
          <p14:tracePt t="103138" x="3721100" y="3436938"/>
          <p14:tracePt t="103146" x="3711575" y="3436938"/>
          <p14:tracePt t="103162" x="3703638" y="3436938"/>
          <p14:tracePt t="103170" x="3703638" y="3446463"/>
          <p14:tracePt t="103179" x="3686175" y="3454400"/>
          <p14:tracePt t="103195" x="3608388" y="3471863"/>
          <p14:tracePt t="103211" x="3436938" y="3506788"/>
          <p14:tracePt t="103228" x="3232150" y="3522663"/>
          <p14:tracePt t="103245" x="3008313" y="3532188"/>
          <p14:tracePt t="103261" x="2743200" y="3549650"/>
          <p14:tracePt t="103279" x="2417763" y="3549650"/>
          <p14:tracePt t="103295" x="1989138" y="3565525"/>
          <p14:tracePt t="103312" x="1611313" y="3565525"/>
          <p14:tracePt t="103328" x="1328738" y="3565525"/>
          <p14:tracePt t="103345" x="1106488" y="3565525"/>
          <p14:tracePt t="103346" x="1028700" y="3565525"/>
          <p14:tracePt t="103362" x="900113" y="3565525"/>
          <p14:tracePt t="103379" x="822325" y="3565525"/>
          <p14:tracePt t="103395" x="779463" y="3565525"/>
          <p14:tracePt t="103413" x="746125" y="3565525"/>
          <p14:tracePt t="103428" x="711200" y="3565525"/>
          <p14:tracePt t="103446" x="660400" y="3565525"/>
          <p14:tracePt t="103462" x="592138" y="3565525"/>
          <p14:tracePt t="103479" x="531813" y="3565525"/>
          <p14:tracePt t="103496" x="488950" y="3565525"/>
          <p14:tracePt t="103513" x="463550" y="3565525"/>
          <p14:tracePt t="103514" x="454025" y="3565525"/>
          <p14:tracePt t="103529" x="436563" y="3565525"/>
          <p14:tracePt t="103546" x="411163" y="3565525"/>
          <p14:tracePt t="103562" x="393700" y="3565525"/>
          <p14:tracePt t="103674" x="403225" y="3565525"/>
          <p14:tracePt t="103682" x="411163" y="3565525"/>
          <p14:tracePt t="103696" x="420688" y="3565525"/>
          <p14:tracePt t="103712" x="463550" y="3565525"/>
          <p14:tracePt t="103729" x="506413" y="3565525"/>
          <p14:tracePt t="103730" x="522288" y="3575050"/>
          <p14:tracePt t="103747" x="557213" y="3582988"/>
          <p14:tracePt t="103763" x="600075" y="3600450"/>
          <p14:tracePt t="103779" x="635000" y="3608388"/>
          <p14:tracePt t="103796" x="677863" y="3617913"/>
          <p14:tracePt t="103813" x="720725" y="3625850"/>
          <p14:tracePt t="103830" x="771525" y="3625850"/>
          <p14:tracePt t="103846" x="806450" y="3625850"/>
          <p14:tracePt t="103863" x="831850" y="3625850"/>
          <p14:tracePt t="103881" x="857250" y="3625850"/>
          <p14:tracePt t="103897" x="865188" y="3625850"/>
          <p14:tracePt t="103970" x="857250" y="3625850"/>
          <p14:tracePt t="103987" x="849313" y="3625850"/>
          <p14:tracePt t="103995" x="839788" y="3625850"/>
          <p14:tracePt t="104002" x="822325" y="3625850"/>
          <p14:tracePt t="104013" x="796925" y="3625850"/>
          <p14:tracePt t="104030" x="728663" y="3617913"/>
          <p14:tracePt t="104047" x="600075" y="3592513"/>
          <p14:tracePt t="104064" x="446088" y="3565525"/>
          <p14:tracePt t="104080" x="317500" y="3549650"/>
          <p14:tracePt t="104097" x="257175" y="3540125"/>
          <p14:tracePt t="104114" x="231775" y="3540125"/>
          <p14:tracePt t="104146" x="231775" y="3532188"/>
          <p14:tracePt t="104170" x="239713" y="3532188"/>
          <p14:tracePt t="104178" x="257175" y="3532188"/>
          <p14:tracePt t="104186" x="274638" y="3532188"/>
          <p14:tracePt t="104197" x="307975" y="3532188"/>
          <p14:tracePt t="104214" x="377825" y="3532188"/>
          <p14:tracePt t="104231" x="488950" y="3532188"/>
          <p14:tracePt t="104248" x="617538" y="3549650"/>
          <p14:tracePt t="104264" x="720725" y="3549650"/>
          <p14:tracePt t="104281" x="771525" y="3549650"/>
          <p14:tracePt t="104297" x="788988" y="3549650"/>
          <p14:tracePt t="104315" x="788988" y="3565525"/>
          <p14:tracePt t="104331" x="771525" y="3565525"/>
          <p14:tracePt t="104348" x="720725" y="3565525"/>
          <p14:tracePt t="104364" x="660400" y="3565525"/>
          <p14:tracePt t="104381" x="582613" y="3565525"/>
          <p14:tracePt t="104398" x="496888" y="3565525"/>
          <p14:tracePt t="104414" x="446088" y="3565525"/>
          <p14:tracePt t="104431" x="428625" y="3565525"/>
          <p14:tracePt t="104448" x="428625" y="3557588"/>
          <p14:tracePt t="104466" x="446088" y="3557588"/>
          <p14:tracePt t="104481" x="471488" y="3557588"/>
          <p14:tracePt t="104498" x="608013" y="3565525"/>
          <p14:tracePt t="104515" x="693738" y="3582988"/>
          <p14:tracePt t="104531" x="736600" y="3592513"/>
          <p14:tracePt t="104548" x="746125" y="3600450"/>
          <p14:tracePt t="104570" x="728663" y="3600450"/>
          <p14:tracePt t="104582" x="711200" y="3600450"/>
          <p14:tracePt t="104598" x="660400" y="3600450"/>
          <p14:tracePt t="104615" x="565150" y="3600450"/>
          <p14:tracePt t="104631" x="471488" y="3600450"/>
          <p14:tracePt t="104649" x="420688" y="3600450"/>
          <p14:tracePt t="104665" x="403225" y="3600450"/>
          <p14:tracePt t="104682" x="393700" y="3600450"/>
          <p14:tracePt t="104698" x="403225" y="3600450"/>
          <p14:tracePt t="104715" x="420688" y="3600450"/>
          <p14:tracePt t="104732" x="471488" y="3600450"/>
          <p14:tracePt t="104748" x="496888" y="3600450"/>
          <p14:tracePt t="104765" x="514350" y="3600450"/>
          <p14:tracePt t="104782" x="522288" y="3600450"/>
          <p14:tracePt t="104859" x="522288" y="3608388"/>
          <p14:tracePt t="104930" x="531813" y="3608388"/>
          <p14:tracePt t="104938" x="539750" y="3617913"/>
          <p14:tracePt t="104954" x="557213" y="3625850"/>
          <p14:tracePt t="104966" x="565150" y="3635375"/>
          <p14:tracePt t="104982" x="600075" y="3651250"/>
          <p14:tracePt t="105000" x="625475" y="3660775"/>
          <p14:tracePt t="105016" x="650875" y="3678238"/>
          <p14:tracePt t="105032" x="660400" y="3686175"/>
          <p14:tracePt t="105049" x="668338" y="3686175"/>
          <p14:tracePt t="105066" x="677863" y="3703638"/>
          <p14:tracePt t="105146" x="677863" y="3694113"/>
          <p14:tracePt t="105178" x="677863" y="3686175"/>
          <p14:tracePt t="105202" x="668338" y="3678238"/>
          <p14:tracePt t="105218" x="660400" y="3678238"/>
          <p14:tracePt t="105226" x="660400" y="3668713"/>
          <p14:tracePt t="105243" x="660400" y="3660775"/>
          <p14:tracePt t="105266" x="668338" y="3660775"/>
          <p14:tracePt t="105274" x="677863" y="3660775"/>
          <p14:tracePt t="105283" x="711200" y="3660775"/>
          <p14:tracePt t="105301" x="857250" y="3660775"/>
          <p14:tracePt t="105316" x="1122363" y="3660775"/>
          <p14:tracePt t="105333" x="1543050" y="3660775"/>
          <p14:tracePt t="105349" x="2057400" y="3660775"/>
          <p14:tracePt t="105367" x="2614613" y="3660775"/>
          <p14:tracePt t="105383" x="3136900" y="3668713"/>
          <p14:tracePt t="105400" x="3540125" y="3686175"/>
          <p14:tracePt t="105416" x="3789363" y="3694113"/>
          <p14:tracePt t="105435" x="4079875" y="3703638"/>
          <p14:tracePt t="105450" x="4175125" y="3703638"/>
          <p14:tracePt t="105467" x="4200525" y="3703638"/>
          <p14:tracePt t="105522" x="4200525" y="3694113"/>
          <p14:tracePt t="105530" x="4200525" y="3686175"/>
          <p14:tracePt t="105546" x="4192588" y="3678238"/>
          <p14:tracePt t="105562" x="4183063" y="3660775"/>
          <p14:tracePt t="105570" x="4175125" y="3660775"/>
          <p14:tracePt t="105584" x="4165600" y="3651250"/>
          <p14:tracePt t="105601" x="4165600" y="3643313"/>
          <p14:tracePt t="105617" x="4149725" y="3635375"/>
          <p14:tracePt t="105634" x="4149725" y="3625850"/>
          <p14:tracePt t="105650" x="4149725" y="3617913"/>
          <p14:tracePt t="105706" x="4157663" y="3617913"/>
          <p14:tracePt t="105722" x="4165600" y="3617913"/>
          <p14:tracePt t="105738" x="4175125" y="3617913"/>
          <p14:tracePt t="105779" x="4175125" y="3608388"/>
          <p14:tracePt t="105858" x="4183063" y="3608388"/>
          <p14:tracePt t="105866" x="4192588" y="3608388"/>
          <p14:tracePt t="105874" x="4217988" y="3608388"/>
          <p14:tracePt t="105884" x="4260850" y="3608388"/>
          <p14:tracePt t="105901" x="4389438" y="3608388"/>
          <p14:tracePt t="105918" x="4535488" y="3600450"/>
          <p14:tracePt t="105935" x="4611688" y="3592513"/>
          <p14:tracePt t="105951" x="4629150" y="3592513"/>
          <p14:tracePt t="106026" x="4621213" y="3592513"/>
          <p14:tracePt t="106034" x="4611688" y="3592513"/>
          <p14:tracePt t="106042" x="4594225" y="3592513"/>
          <p14:tracePt t="106051" x="4560888" y="3592513"/>
          <p14:tracePt t="106068" x="4465638" y="3600450"/>
          <p14:tracePt t="106085" x="4346575" y="3600450"/>
          <p14:tracePt t="106102" x="4243388" y="3600450"/>
          <p14:tracePt t="106118" x="4175125" y="3600450"/>
          <p14:tracePt t="106135" x="4149725" y="3600450"/>
          <p14:tracePt t="106151" x="4132263" y="3600450"/>
          <p14:tracePt t="106202" x="4122738" y="3600450"/>
          <p14:tracePt t="106218" x="4114800" y="3600450"/>
          <p14:tracePt t="106227" x="4106863" y="3600450"/>
          <p14:tracePt t="106236" x="4089400" y="3592513"/>
          <p14:tracePt t="106252" x="4046538" y="3540125"/>
          <p14:tracePt t="106269" x="3986213" y="3471863"/>
          <p14:tracePt t="106285" x="3968750" y="3421063"/>
          <p14:tracePt t="106302" x="3960813" y="3378200"/>
          <p14:tracePt t="106318" x="3960813" y="3343275"/>
          <p14:tracePt t="106335" x="3960813" y="3300413"/>
          <p14:tracePt t="106352" x="3978275" y="3275013"/>
          <p14:tracePt t="106369" x="4011613" y="3257550"/>
          <p14:tracePt t="106385" x="4071938" y="3249613"/>
          <p14:tracePt t="106387" x="4106863" y="3249613"/>
          <p14:tracePt t="106402" x="4157663" y="3249613"/>
          <p14:tracePt t="106419" x="4217988" y="3249613"/>
          <p14:tracePt t="106437" x="4268788" y="3249613"/>
          <p14:tracePt t="106452" x="4303713" y="3249613"/>
          <p14:tracePt t="106469" x="4329113" y="3257550"/>
          <p14:tracePt t="106486" x="4364038" y="3275013"/>
          <p14:tracePt t="106503" x="4389438" y="3292475"/>
          <p14:tracePt t="106519" x="4397375" y="3308350"/>
          <p14:tracePt t="106536" x="4406900" y="3335338"/>
          <p14:tracePt t="106552" x="4406900" y="3368675"/>
          <p14:tracePt t="106570" x="4422775" y="3403600"/>
          <p14:tracePt t="106570" x="4422775" y="3429000"/>
          <p14:tracePt t="106586" x="4432300" y="3454400"/>
          <p14:tracePt t="106602" x="4432300" y="3506788"/>
          <p14:tracePt t="106619" x="4422775" y="3532188"/>
          <p14:tracePt t="106637" x="4397375" y="3549650"/>
          <p14:tracePt t="106653" x="4371975" y="3557588"/>
          <p14:tracePt t="106669" x="4321175" y="3565525"/>
          <p14:tracePt t="106686" x="4251325" y="3582988"/>
          <p14:tracePt t="106703" x="4149725" y="3592513"/>
          <p14:tracePt t="106719" x="4064000" y="3592513"/>
          <p14:tracePt t="106736" x="3978275" y="3592513"/>
          <p14:tracePt t="106753" x="3925888" y="3565525"/>
          <p14:tracePt t="106770" x="3892550" y="3540125"/>
          <p14:tracePt t="106770" x="3883025" y="3522663"/>
          <p14:tracePt t="106786" x="3875088" y="3489325"/>
          <p14:tracePt t="106803" x="3883025" y="3446463"/>
          <p14:tracePt t="106820" x="3917950" y="3403600"/>
          <p14:tracePt t="106837" x="3968750" y="3368675"/>
          <p14:tracePt t="106853" x="4037013" y="3335338"/>
          <p14:tracePt t="106870" x="4114800" y="3292475"/>
          <p14:tracePt t="106886" x="4192588" y="3257550"/>
          <p14:tracePt t="106904" x="4268788" y="3249613"/>
          <p14:tracePt t="106920" x="4321175" y="3240088"/>
          <p14:tracePt t="106937" x="4354513" y="3240088"/>
          <p14:tracePt t="106953" x="4389438" y="3240088"/>
          <p14:tracePt t="106971" x="4422775" y="3257550"/>
          <p14:tracePt t="106987" x="4449763" y="3292475"/>
          <p14:tracePt t="107004" x="4483100" y="3343275"/>
          <p14:tracePt t="107020" x="4500563" y="3378200"/>
          <p14:tracePt t="107037" x="4508500" y="3411538"/>
          <p14:tracePt t="107053" x="4508500" y="3436938"/>
          <p14:tracePt t="107070" x="4518025" y="3463925"/>
          <p14:tracePt t="107087" x="4518025" y="3479800"/>
          <p14:tracePt t="107104" x="4508500" y="3506788"/>
          <p14:tracePt t="107121" x="4500563" y="3514725"/>
          <p14:tracePt t="107137" x="4483100" y="3522663"/>
          <p14:tracePt t="107153" x="4465638" y="3532188"/>
          <p14:tracePt t="107171" x="4422775" y="3540125"/>
          <p14:tracePt t="107187" x="4389438" y="3540125"/>
          <p14:tracePt t="107204" x="4371975" y="3540125"/>
          <p14:tracePt t="107220" x="4346575" y="3540125"/>
          <p14:tracePt t="107238" x="4329113" y="3540125"/>
          <p14:tracePt t="107254" x="4311650" y="3522663"/>
          <p14:tracePt t="107271" x="4303713" y="3522663"/>
          <p14:tracePt t="107287" x="4294188" y="3514725"/>
          <p14:tracePt t="107305" x="4286250" y="3506788"/>
          <p14:tracePt t="107321" x="4286250" y="3489325"/>
          <p14:tracePt t="107338" x="4278313" y="3479800"/>
          <p14:tracePt t="107354" x="4278313" y="3471863"/>
          <p14:tracePt t="107372" x="4278313" y="3454400"/>
          <p14:tracePt t="107388" x="4278313" y="3429000"/>
          <p14:tracePt t="107404" x="4278313" y="3411538"/>
          <p14:tracePt t="107421" x="4278313" y="3394075"/>
          <p14:tracePt t="107439" x="4278313" y="3368675"/>
          <p14:tracePt t="107455" x="4278313" y="3351213"/>
          <p14:tracePt t="107471" x="4286250" y="3325813"/>
          <p14:tracePt t="107488" x="4303713" y="3308350"/>
          <p14:tracePt t="107505" x="4321175" y="3292475"/>
          <p14:tracePt t="107521" x="4354513" y="3275013"/>
          <p14:tracePt t="107538" x="4389438" y="3257550"/>
          <p14:tracePt t="107539" x="4397375" y="3249613"/>
          <p14:tracePt t="107555" x="4422775" y="3240088"/>
          <p14:tracePt t="107572" x="4457700" y="3240088"/>
          <p14:tracePt t="107588" x="4475163" y="3240088"/>
          <p14:tracePt t="107605" x="4492625" y="3240088"/>
          <p14:tracePt t="107622" x="4518025" y="3249613"/>
          <p14:tracePt t="107639" x="4535488" y="3275013"/>
          <p14:tracePt t="107655" x="4551363" y="3317875"/>
          <p14:tracePt t="107671" x="4568825" y="3360738"/>
          <p14:tracePt t="107688" x="4594225" y="3403600"/>
          <p14:tracePt t="107706" x="4603750" y="3436938"/>
          <p14:tracePt t="107721" x="4603750" y="3463925"/>
          <p14:tracePt t="107738" x="4603750" y="3497263"/>
          <p14:tracePt t="107755" x="4603750" y="3532188"/>
          <p14:tracePt t="107772" x="4586288" y="3557588"/>
          <p14:tracePt t="107788" x="4560888" y="3600450"/>
          <p14:tracePt t="107805" x="4535488" y="3617913"/>
          <p14:tracePt t="107822" x="4518025" y="3643313"/>
          <p14:tracePt t="107839" x="4500563" y="3651250"/>
          <p14:tracePt t="107855" x="4475163" y="3660775"/>
          <p14:tracePt t="107872" x="4457700" y="3668713"/>
          <p14:tracePt t="107889" x="4440238" y="3678238"/>
          <p14:tracePt t="107906" x="4406900" y="3686175"/>
          <p14:tracePt t="107907" x="4397375" y="3694113"/>
          <p14:tracePt t="107922" x="4379913" y="3694113"/>
          <p14:tracePt t="107939" x="4346575" y="3703638"/>
          <p14:tracePt t="107955" x="4329113" y="3703638"/>
          <p14:tracePt t="107973" x="4311650" y="3703638"/>
          <p14:tracePt t="107989" x="4294188" y="3703638"/>
          <p14:tracePt t="108006" x="4278313" y="3703638"/>
          <p14:tracePt t="108022" x="4268788" y="3703638"/>
          <p14:tracePt t="108040" x="4260850" y="3703638"/>
          <p14:tracePt t="108056" x="4243388" y="3703638"/>
          <p14:tracePt t="108072" x="4235450" y="3694113"/>
          <p14:tracePt t="108089" x="4225925" y="3686175"/>
          <p14:tracePt t="108107" x="4200525" y="3651250"/>
          <p14:tracePt t="108123" x="4192588" y="3625850"/>
          <p14:tracePt t="108140" x="4183063" y="3600450"/>
          <p14:tracePt t="108156" x="4183063" y="3575050"/>
          <p14:tracePt t="108173" x="4183063" y="3540125"/>
          <p14:tracePt t="108190" x="4183063" y="3514725"/>
          <p14:tracePt t="108207" x="4183063" y="3479800"/>
          <p14:tracePt t="108223" x="4200525" y="3436938"/>
          <p14:tracePt t="108240" x="4225925" y="3386138"/>
          <p14:tracePt t="108257" x="4251325" y="3335338"/>
          <p14:tracePt t="108273" x="4286250" y="3275013"/>
          <p14:tracePt t="108290" x="4321175" y="3240088"/>
          <p14:tracePt t="108307" x="4371975" y="3189288"/>
          <p14:tracePt t="108323" x="4406900" y="3171825"/>
          <p14:tracePt t="108340" x="4432300" y="3171825"/>
          <p14:tracePt t="108356" x="4457700" y="3171825"/>
          <p14:tracePt t="108374" x="4475163" y="3171825"/>
          <p14:tracePt t="108390" x="4508500" y="3171825"/>
          <p14:tracePt t="108407" x="4543425" y="3189288"/>
          <p14:tracePt t="108423" x="4586288" y="3214688"/>
          <p14:tracePt t="108441" x="4621213" y="3240088"/>
          <p14:tracePt t="108457" x="4646613" y="3265488"/>
          <p14:tracePt t="108473" x="4664075" y="3292475"/>
          <p14:tracePt t="108490" x="4672013" y="3325813"/>
          <p14:tracePt t="108508" x="4679950" y="3368675"/>
          <p14:tracePt t="108523" x="4679950" y="3403600"/>
          <p14:tracePt t="108541" x="4679950" y="3446463"/>
          <p14:tracePt t="108557" x="4664075" y="3479800"/>
          <p14:tracePt t="108574" x="4637088" y="3522663"/>
          <p14:tracePt t="108590" x="4611688" y="3549650"/>
          <p14:tracePt t="108607" x="4586288" y="3565525"/>
          <p14:tracePt t="108624" x="4551363" y="3582988"/>
          <p14:tracePt t="108641" x="4525963" y="3582988"/>
          <p14:tracePt t="108657" x="4500563" y="3600450"/>
          <p14:tracePt t="108674" x="4475163" y="3608388"/>
          <p14:tracePt t="108690" x="4440238" y="3608388"/>
          <p14:tracePt t="108691" x="4422775" y="3608388"/>
          <p14:tracePt t="108708" x="4397375" y="3608388"/>
          <p14:tracePt t="108724" x="4371975" y="3608388"/>
          <p14:tracePt t="108741" x="4346575" y="3617913"/>
          <p14:tracePt t="108757" x="4321175" y="3617913"/>
          <p14:tracePt t="108774" x="4303713" y="3617913"/>
          <p14:tracePt t="108791" x="4278313" y="3608388"/>
          <p14:tracePt t="108808" x="4251325" y="3600450"/>
          <p14:tracePt t="108824" x="4225925" y="3575050"/>
          <p14:tracePt t="108841" x="4217988" y="3565525"/>
          <p14:tracePt t="108858" x="4200525" y="3549650"/>
          <p14:tracePt t="108874" x="4183063" y="3522663"/>
          <p14:tracePt t="108891" x="4175125" y="3479800"/>
          <p14:tracePt t="108908" x="4157663" y="3446463"/>
          <p14:tracePt t="108924" x="4157663" y="3429000"/>
          <p14:tracePt t="108941" x="4157663" y="3403600"/>
          <p14:tracePt t="108958" x="4157663" y="3386138"/>
          <p14:tracePt t="108975" x="4157663" y="3360738"/>
          <p14:tracePt t="108992" x="4165600" y="3335338"/>
          <p14:tracePt t="109008" x="4183063" y="3317875"/>
          <p14:tracePt t="109024" x="4200525" y="3292475"/>
          <p14:tracePt t="109042" x="4217988" y="3275013"/>
          <p14:tracePt t="109058" x="4235450" y="3265488"/>
          <p14:tracePt t="109075" x="4243388" y="3257550"/>
          <p14:tracePt t="109091" x="4260850" y="3257550"/>
          <p14:tracePt t="109109" x="4268788" y="3257550"/>
          <p14:tracePt t="109125" x="4278313" y="3257550"/>
          <p14:tracePt t="109141" x="4294188" y="3257550"/>
          <p14:tracePt t="109158" x="4311650" y="3257550"/>
          <p14:tracePt t="109175" x="4337050" y="3257550"/>
          <p14:tracePt t="109192" x="4364038" y="3265488"/>
          <p14:tracePt t="109208" x="4371975" y="3282950"/>
          <p14:tracePt t="109225" x="4389438" y="3292475"/>
          <p14:tracePt t="109242" x="4414838" y="3308350"/>
          <p14:tracePt t="109258" x="4422775" y="3317875"/>
          <p14:tracePt t="109275" x="4440238" y="3325813"/>
          <p14:tracePt t="109292" x="4440238" y="3343275"/>
          <p14:tracePt t="109309" x="4457700" y="3351213"/>
          <p14:tracePt t="109325" x="4457700" y="3368675"/>
          <p14:tracePt t="109342" x="4465638" y="3378200"/>
          <p14:tracePt t="109359" x="4465638" y="3394075"/>
          <p14:tracePt t="109376" x="4475163" y="3403600"/>
          <p14:tracePt t="109392" x="4475163" y="3421063"/>
          <p14:tracePt t="109409" x="4483100" y="3436938"/>
          <p14:tracePt t="109425" x="4483100" y="3454400"/>
          <p14:tracePt t="109443" x="4483100" y="3471863"/>
          <p14:tracePt t="109443" x="4483100" y="3479800"/>
          <p14:tracePt t="109459" x="4483100" y="3497263"/>
          <p14:tracePt t="109476" x="4483100" y="3506788"/>
          <p14:tracePt t="109492" x="4483100" y="3522663"/>
          <p14:tracePt t="109509" x="4483100" y="3532188"/>
          <p14:tracePt t="109526" x="4483100" y="3540125"/>
          <p14:tracePt t="109543" x="4483100" y="3557588"/>
          <p14:tracePt t="109559" x="4475163" y="3565525"/>
          <p14:tracePt t="109576" x="4465638" y="3582988"/>
          <p14:tracePt t="109592" x="4457700" y="3592513"/>
          <p14:tracePt t="109609" x="4440238" y="3600450"/>
          <p14:tracePt t="109626" x="4432300" y="3600450"/>
          <p14:tracePt t="109643" x="4422775" y="3617913"/>
          <p14:tracePt t="109659" x="4406900" y="3617913"/>
          <p14:tracePt t="109676" x="4389438" y="3625850"/>
          <p14:tracePt t="109693" x="4371975" y="3625850"/>
          <p14:tracePt t="109710" x="4354513" y="3625850"/>
          <p14:tracePt t="109726" x="4329113" y="3625850"/>
          <p14:tracePt t="109743" x="4294188" y="3617913"/>
          <p14:tracePt t="109759" x="4278313" y="3600450"/>
          <p14:tracePt t="109777" x="4251325" y="3575050"/>
          <p14:tracePt t="109793" x="4235450" y="3557588"/>
          <p14:tracePt t="109810" x="4225925" y="3540125"/>
          <p14:tracePt t="109826" x="4200525" y="3514725"/>
          <p14:tracePt t="109844" x="4192588" y="3489325"/>
          <p14:tracePt t="109860" x="4183063" y="3463925"/>
          <p14:tracePt t="109877" x="4175125" y="3436938"/>
          <p14:tracePt t="109893" x="4175125" y="3429000"/>
          <p14:tracePt t="109910" x="4165600" y="3411538"/>
          <p14:tracePt t="109927" x="4157663" y="3394075"/>
          <p14:tracePt t="109944" x="4157663" y="3386138"/>
          <p14:tracePt t="109960" x="4157663" y="3378200"/>
          <p14:tracePt t="109977" x="4157663" y="3360738"/>
          <p14:tracePt t="109993" x="4157663" y="3343275"/>
          <p14:tracePt t="110010" x="4157663" y="3325813"/>
          <p14:tracePt t="110027" x="4175125" y="3317875"/>
          <p14:tracePt t="110027" x="4175125" y="3308350"/>
          <p14:tracePt t="110044" x="4192588" y="3292475"/>
          <p14:tracePt t="110060" x="4217988" y="3282950"/>
          <p14:tracePt t="110077" x="4225925" y="3275013"/>
          <p14:tracePt t="110094" x="4251325" y="3257550"/>
          <p14:tracePt t="110111" x="4268788" y="3257550"/>
          <p14:tracePt t="110127" x="4278313" y="3249613"/>
          <p14:tracePt t="110144" x="4286250" y="3249613"/>
          <p14:tracePt t="110160" x="4294188" y="3249613"/>
          <p14:tracePt t="110178" x="4321175" y="3257550"/>
          <p14:tracePt t="110194" x="4337050" y="3265488"/>
          <p14:tracePt t="110211" x="4364038" y="3282950"/>
          <p14:tracePt t="110227" x="4389438" y="3325813"/>
          <p14:tracePt t="110245" x="4406900" y="3351213"/>
          <p14:tracePt t="110261" x="4422775" y="3378200"/>
          <p14:tracePt t="110278" x="4432300" y="3394075"/>
          <p14:tracePt t="110294" x="4432300" y="3403600"/>
          <p14:tracePt t="110311" x="4440238" y="3411538"/>
          <p14:tracePt t="110328" x="4449763" y="3411538"/>
          <p14:tracePt t="110344" x="4449763" y="3421063"/>
          <p14:tracePt t="110523" x="4440238" y="3421063"/>
          <p14:tracePt t="110539" x="4422775" y="3429000"/>
          <p14:tracePt t="110547" x="4397375" y="3429000"/>
          <p14:tracePt t="110561" x="4354513" y="3436938"/>
          <p14:tracePt t="110578" x="4217988" y="3446463"/>
          <p14:tracePt t="110595" x="4021138" y="3463925"/>
          <p14:tracePt t="110596" x="3925888" y="3471863"/>
          <p14:tracePt t="110612" x="3754438" y="3479800"/>
          <p14:tracePt t="110628" x="3549650" y="3479800"/>
          <p14:tracePt t="110645" x="3222625" y="3479800"/>
          <p14:tracePt t="110662" x="2846388" y="3479800"/>
          <p14:tracePt t="110678" x="2425700" y="3479800"/>
          <p14:tracePt t="110695" x="1979613" y="3479800"/>
          <p14:tracePt t="110711" x="1731963" y="3479800"/>
          <p14:tracePt t="110729" x="1593850" y="3479800"/>
          <p14:tracePt t="110745" x="1535113" y="3479800"/>
          <p14:tracePt t="110761" x="1517650" y="3479800"/>
          <p14:tracePt t="110778" x="1508125" y="3479800"/>
          <p14:tracePt t="110827" x="1336675" y="3479800"/>
          <p14:tracePt t="110836" x="1293813" y="3479800"/>
          <p14:tracePt t="110846" x="1235075" y="3479800"/>
          <p14:tracePt t="110862" x="1149350" y="3479800"/>
          <p14:tracePt t="110879" x="1106488" y="3479800"/>
          <p14:tracePt t="110895" x="1079500" y="3479800"/>
          <p14:tracePt t="110912" x="1046163" y="3479800"/>
          <p14:tracePt t="110929" x="1003300" y="3479800"/>
          <p14:tracePt t="110945" x="968375" y="3479800"/>
          <p14:tracePt t="110962" x="942975" y="3489325"/>
          <p14:tracePt t="110979" x="935038" y="3489325"/>
          <p14:tracePt t="110979" x="925513" y="3497263"/>
          <p14:tracePt t="110996" x="908050" y="3522663"/>
          <p14:tracePt t="111012" x="892175" y="3540125"/>
          <p14:tracePt t="111029" x="865188" y="3565525"/>
          <p14:tracePt t="111045" x="831850" y="3592513"/>
          <p14:tracePt t="111063" x="806450" y="3608388"/>
          <p14:tracePt t="111079" x="771525" y="3625850"/>
          <p14:tracePt t="111096" x="746125" y="3643313"/>
          <p14:tracePt t="111113" x="736600" y="3651250"/>
          <p14:tracePt t="111130" x="711200" y="3668713"/>
          <p14:tracePt t="111146" x="685800" y="3686175"/>
          <p14:tracePt t="111162" x="642938" y="3711575"/>
          <p14:tracePt t="111179" x="600075" y="3746500"/>
          <p14:tracePt t="111197" x="565150" y="3754438"/>
          <p14:tracePt t="111213" x="549275" y="3763963"/>
          <p14:tracePt t="111229" x="531813" y="3763963"/>
          <p14:tracePt t="111247" x="522288" y="3763963"/>
          <p14:tracePt t="111263" x="506413" y="3763963"/>
          <p14:tracePt t="111279" x="488950" y="3763963"/>
          <p14:tracePt t="111296" x="479425" y="3746500"/>
          <p14:tracePt t="111313" x="463550" y="3729038"/>
          <p14:tracePt t="111330" x="446088" y="3703638"/>
          <p14:tracePt t="111346" x="436563" y="3660775"/>
          <p14:tracePt t="111363" x="428625" y="3635375"/>
          <p14:tracePt t="111363" x="428625" y="3625850"/>
          <p14:tracePt t="111380" x="428625" y="3608388"/>
          <p14:tracePt t="111397" x="428625" y="3592513"/>
          <p14:tracePt t="111413" x="428625" y="3575050"/>
          <p14:tracePt t="111430" x="436563" y="3549650"/>
          <p14:tracePt t="111447" x="479425" y="3532188"/>
          <p14:tracePt t="111464" x="514350" y="3506788"/>
          <p14:tracePt t="111480" x="557213" y="3479800"/>
          <p14:tracePt t="111496" x="592138" y="3463925"/>
          <p14:tracePt t="111513" x="642938" y="3446463"/>
          <p14:tracePt t="111531" x="693738" y="3436938"/>
          <p14:tracePt t="111532" x="711200" y="3429000"/>
          <p14:tracePt t="111547" x="728663" y="3429000"/>
          <p14:tracePt t="111564" x="771525" y="3429000"/>
          <p14:tracePt t="111580" x="806450" y="3429000"/>
          <p14:tracePt t="111598" x="831850" y="3436938"/>
          <p14:tracePt t="111614" x="865188" y="3463925"/>
          <p14:tracePt t="111630" x="900113" y="3489325"/>
          <p14:tracePt t="111647" x="925513" y="3506788"/>
          <p14:tracePt t="111664" x="935038" y="3522663"/>
          <p14:tracePt t="111680" x="950913" y="3549650"/>
          <p14:tracePt t="111697" x="960438" y="3575050"/>
          <p14:tracePt t="111714" x="968375" y="3592513"/>
          <p14:tracePt t="111731" x="968375" y="3617913"/>
          <p14:tracePt t="111732" x="968375" y="3635375"/>
          <p14:tracePt t="111747" x="968375" y="3643313"/>
          <p14:tracePt t="111764" x="968375" y="3686175"/>
          <p14:tracePt t="111781" x="950913" y="3711575"/>
          <p14:tracePt t="111798" x="935038" y="3729038"/>
          <p14:tracePt t="111814" x="900113" y="3746500"/>
          <p14:tracePt t="111831" x="874713" y="3763963"/>
          <p14:tracePt t="111847" x="839788" y="3771900"/>
          <p14:tracePt t="111865" x="806450" y="3779838"/>
          <p14:tracePt t="111881" x="763588" y="3779838"/>
          <p14:tracePt t="111898" x="711200" y="3771900"/>
          <p14:tracePt t="111914" x="642938" y="3746500"/>
          <p14:tracePt t="111932" x="574675" y="3703638"/>
          <p14:tracePt t="111948" x="549275" y="3678238"/>
          <p14:tracePt t="111964" x="531813" y="3660775"/>
          <p14:tracePt t="111981" x="522288" y="3643313"/>
          <p14:tracePt t="111998" x="514350" y="3617913"/>
          <p14:tracePt t="112014" x="514350" y="3600450"/>
          <p14:tracePt t="112031" x="514350" y="3582988"/>
          <p14:tracePt t="112048" x="514350" y="3565525"/>
          <p14:tracePt t="112065" x="514350" y="3540125"/>
          <p14:tracePt t="112081" x="531813" y="3514725"/>
          <p14:tracePt t="112098" x="574675" y="3479800"/>
          <p14:tracePt t="112115" x="625475" y="3454400"/>
          <p14:tracePt t="112132" x="720725" y="3403600"/>
          <p14:tracePt t="112148" x="779463" y="3394075"/>
          <p14:tracePt t="112165" x="822325" y="3386138"/>
          <p14:tracePt t="112182" x="839788" y="3386138"/>
          <p14:tracePt t="112199" x="865188" y="3386138"/>
          <p14:tracePt t="112215" x="892175" y="3403600"/>
          <p14:tracePt t="112232" x="917575" y="3429000"/>
          <p14:tracePt t="112248" x="942975" y="3463925"/>
          <p14:tracePt t="112266" x="968375" y="3506788"/>
          <p14:tracePt t="112282" x="977900" y="3532188"/>
          <p14:tracePt t="112298" x="977900" y="3565525"/>
          <p14:tracePt t="112315" x="977900" y="3592513"/>
          <p14:tracePt t="112317" x="977900" y="3600450"/>
          <p14:tracePt t="112333" x="977900" y="3635375"/>
          <p14:tracePt t="112349" x="960438" y="3668713"/>
          <p14:tracePt t="112365" x="942975" y="3694113"/>
          <p14:tracePt t="112382" x="917575" y="3721100"/>
          <p14:tracePt t="112399" x="892175" y="3746500"/>
          <p14:tracePt t="112415" x="874713" y="3754438"/>
          <p14:tracePt t="112432" x="839788" y="3771900"/>
          <p14:tracePt t="112449" x="814388" y="3771900"/>
          <p14:tracePt t="112466" x="796925" y="3771900"/>
          <p14:tracePt t="112483" x="771525" y="3771900"/>
          <p14:tracePt t="112499" x="736600" y="3771900"/>
          <p14:tracePt t="112516" x="685800" y="3771900"/>
          <p14:tracePt t="112533" x="650875" y="3763963"/>
          <p14:tracePt t="112549" x="635000" y="3754438"/>
          <p14:tracePt t="112566" x="625475" y="3736975"/>
          <p14:tracePt t="112583" x="617538" y="3721100"/>
          <p14:tracePt t="112600" x="617538" y="3711575"/>
          <p14:tracePt t="112616" x="608013" y="3694113"/>
          <p14:tracePt t="112633" x="600075" y="3678238"/>
          <p14:tracePt t="112649" x="600075" y="3651250"/>
          <p14:tracePt t="112666" x="600075" y="3617913"/>
          <p14:tracePt t="112683" x="617538" y="3582988"/>
          <p14:tracePt t="112700" x="660400" y="3540125"/>
          <p14:tracePt t="112716" x="685800" y="3506788"/>
          <p14:tracePt t="112733" x="720725" y="3479800"/>
          <p14:tracePt t="112749" x="763588" y="3463925"/>
          <p14:tracePt t="112766" x="788988" y="3454400"/>
          <p14:tracePt t="112783" x="814388" y="3454400"/>
          <p14:tracePt t="112800" x="831850" y="3454400"/>
          <p14:tracePt t="112816" x="857250" y="3454400"/>
          <p14:tracePt t="112833" x="882650" y="3454400"/>
          <p14:tracePt t="112850" x="917575" y="3471863"/>
          <p14:tracePt t="112852" x="935038" y="3489325"/>
          <p14:tracePt t="112867" x="950913" y="3497263"/>
          <p14:tracePt t="112883" x="985838" y="3522663"/>
          <p14:tracePt t="112900" x="1020763" y="3557588"/>
          <p14:tracePt t="112916" x="1036638" y="3575050"/>
          <p14:tracePt t="112934" x="1046163" y="3592513"/>
          <p14:tracePt t="112950" x="1054100" y="3617913"/>
          <p14:tracePt t="112966" x="1054100" y="3651250"/>
          <p14:tracePt t="112983" x="1054100" y="3686175"/>
          <p14:tracePt t="113001" x="1036638" y="3721100"/>
          <p14:tracePt t="113017" x="1011238" y="3763963"/>
          <p14:tracePt t="113033" x="985838" y="3797300"/>
          <p14:tracePt t="113050" x="968375" y="3822700"/>
          <p14:tracePt t="113067" x="942975" y="3840163"/>
          <p14:tracePt t="113068" x="942975" y="3849688"/>
          <p14:tracePt t="113084" x="935038" y="3857625"/>
          <p14:tracePt t="113101" x="917575" y="3857625"/>
          <p14:tracePt t="113117" x="908050" y="3857625"/>
          <p14:tracePt t="113134" x="892175" y="3857625"/>
          <p14:tracePt t="113150" x="882650" y="3857625"/>
          <p14:tracePt t="113168" x="874713" y="3857625"/>
          <p14:tracePt t="113184" x="865188" y="3857625"/>
          <p14:tracePt t="113324" x="857250" y="3857625"/>
          <p14:tracePt t="113380" x="857250" y="3865563"/>
          <p14:tracePt t="113388" x="857250" y="3875088"/>
          <p14:tracePt t="113412" x="857250" y="3883025"/>
          <p14:tracePt t="113788" x="857250" y="3892550"/>
          <p14:tracePt t="113827" x="857250" y="3900488"/>
          <p14:tracePt t="113884" x="857250" y="3908425"/>
          <p14:tracePt t="113964" x="857250" y="3917950"/>
          <p14:tracePt t="114429" x="857250" y="3908425"/>
          <p14:tracePt t="114533" x="865188" y="3900488"/>
          <p14:tracePt t="114565" x="874713" y="3900488"/>
          <p14:tracePt t="114581" x="882650" y="3900488"/>
          <p14:tracePt t="114645" x="892175" y="3900488"/>
          <p14:tracePt t="114701" x="900113" y="3900488"/>
          <p14:tracePt t="114749" x="908050" y="3900488"/>
          <p14:tracePt t="114765" x="917575" y="3900488"/>
          <p14:tracePt t="114773" x="925513" y="3900488"/>
          <p14:tracePt t="114789" x="935038" y="3908425"/>
          <p14:tracePt t="114805" x="950913" y="3917950"/>
          <p14:tracePt t="114822" x="985838" y="3925888"/>
          <p14:tracePt t="114838" x="1020763" y="3935413"/>
          <p14:tracePt t="114854" x="1096963" y="3951288"/>
          <p14:tracePt t="114871" x="1217613" y="4003675"/>
          <p14:tracePt t="114888" x="1363663" y="4046538"/>
          <p14:tracePt t="114904" x="1492250" y="4089400"/>
          <p14:tracePt t="114921" x="1593850" y="4122738"/>
          <p14:tracePt t="114938" x="1671638" y="4149725"/>
          <p14:tracePt t="114955" x="1714500" y="4165600"/>
          <p14:tracePt t="114971" x="1757363" y="4175125"/>
          <p14:tracePt t="114988" x="1808163" y="4175125"/>
          <p14:tracePt t="114989" x="1825625" y="4175125"/>
          <p14:tracePt t="115004" x="1860550" y="4175125"/>
          <p14:tracePt t="115022" x="1878013" y="4175125"/>
          <p14:tracePt t="115038" x="1885950" y="4175125"/>
          <p14:tracePt t="115054" x="1903413" y="4175125"/>
          <p14:tracePt t="115071" x="1911350" y="4175125"/>
          <p14:tracePt t="115089" x="1920875" y="4175125"/>
          <p14:tracePt t="115109" x="1928813" y="4175125"/>
          <p14:tracePt t="115121" x="1936750" y="4175125"/>
          <p14:tracePt t="115141" x="1946275" y="4175125"/>
          <p14:tracePt t="115156" x="1946275" y="4183063"/>
          <p14:tracePt t="115173" x="1954213" y="4183063"/>
          <p14:tracePt t="115197" x="1963738" y="4183063"/>
          <p14:tracePt t="115213" x="1971675" y="4183063"/>
          <p14:tracePt t="115229" x="1971675" y="4192588"/>
          <p14:tracePt t="115261" x="1979613" y="4192588"/>
          <p14:tracePt t="115293" x="1989138" y="4192588"/>
          <p14:tracePt t="115341" x="1997075" y="4192588"/>
          <p14:tracePt t="115389" x="2006600" y="4192588"/>
          <p14:tracePt t="115533" x="2014538" y="4192588"/>
          <p14:tracePt t="115645" x="2014538" y="4183063"/>
          <p14:tracePt t="115709" x="2022475" y="41830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2  Nazanin" panose="00000400000000000000" pitchFamily="2" charset="-78"/>
              </a:rPr>
              <a:t>نکات مهم </a:t>
            </a:r>
            <a:endParaRPr lang="en-US" b="1" dirty="0">
              <a:solidFill>
                <a:srgbClr val="FF0000"/>
              </a:solidFill>
              <a:cs typeface="2 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791" y="1752600"/>
            <a:ext cx="7091445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" y="274638"/>
            <a:ext cx="1036410" cy="13229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07"/>
    </mc:Choice>
    <mc:Fallback>
      <p:transition spd="slow" advTm="78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" x="2022475" y="4175125"/>
          <p14:tracePt t="135" x="2022475" y="4165600"/>
          <p14:tracePt t="262" x="1946275" y="4097338"/>
          <p14:tracePt t="274" x="1936750" y="4089400"/>
          <p14:tracePt t="290" x="1920875" y="4079875"/>
          <p14:tracePt t="307" x="1903413" y="4054475"/>
          <p14:tracePt t="323" x="1878013" y="4021138"/>
          <p14:tracePt t="340" x="1860550" y="4003675"/>
          <p14:tracePt t="357" x="1843088" y="3994150"/>
          <p14:tracePt t="373" x="1835150" y="3986213"/>
          <p14:tracePt t="391" x="1825625" y="3960813"/>
          <p14:tracePt t="408" x="1825625" y="3951288"/>
          <p14:tracePt t="424" x="1825625" y="3943350"/>
          <p14:tracePt t="440" x="1843088" y="3925888"/>
          <p14:tracePt t="457" x="1878013" y="3908425"/>
          <p14:tracePt t="474" x="1936750" y="3883025"/>
          <p14:tracePt t="491" x="1989138" y="3849688"/>
          <p14:tracePt t="507" x="2057400" y="3840163"/>
          <p14:tracePt t="524" x="2100263" y="3832225"/>
          <p14:tracePt t="540" x="2125663" y="3822700"/>
          <p14:tracePt t="558" x="2160588" y="3822700"/>
          <p14:tracePt t="574" x="2185988" y="3814763"/>
          <p14:tracePt t="591" x="2271713" y="3806825"/>
          <p14:tracePt t="607" x="2374900" y="3806825"/>
          <p14:tracePt t="624" x="2468563" y="3797300"/>
          <p14:tracePt t="641" x="2503488" y="3789363"/>
          <p14:tracePt t="657" x="2520950" y="3789363"/>
          <p14:tracePt t="674" x="2520950" y="3771900"/>
          <p14:tracePt t="691" x="2520950" y="3736975"/>
          <p14:tracePt t="707" x="2520950" y="3703638"/>
          <p14:tracePt t="724" x="2451100" y="3617913"/>
          <p14:tracePt t="741" x="2322513" y="3489325"/>
          <p14:tracePt t="758" x="2151063" y="3351213"/>
          <p14:tracePt t="775" x="1911350" y="3154363"/>
          <p14:tracePt t="791" x="1792288" y="3051175"/>
          <p14:tracePt t="808" x="1706563" y="2965450"/>
          <p14:tracePt t="825" x="1611313" y="2897188"/>
          <p14:tracePt t="841" x="1517650" y="2820988"/>
          <p14:tracePt t="858" x="1414463" y="2743200"/>
          <p14:tracePt t="874" x="1320800" y="2665413"/>
          <p14:tracePt t="892" x="1260475" y="2606675"/>
          <p14:tracePt t="908" x="1217613" y="2563813"/>
          <p14:tracePt t="925" x="1192213" y="2536825"/>
          <p14:tracePt t="941" x="1174750" y="2511425"/>
          <p14:tracePt t="958" x="1157288" y="2486025"/>
          <p14:tracePt t="975" x="1149350" y="2460625"/>
          <p14:tracePt t="991" x="1139825" y="2443163"/>
          <p14:tracePt t="1008" x="1131888" y="2435225"/>
          <p14:tracePt t="1025" x="1131888" y="2425700"/>
          <p14:tracePt t="1041" x="1131888" y="2417763"/>
          <p14:tracePt t="1058" x="1122363" y="2408238"/>
          <p14:tracePt t="1075" x="1122363" y="2400300"/>
          <p14:tracePt t="1092" x="1114425" y="2392363"/>
          <p14:tracePt t="1108" x="1106488" y="2382838"/>
          <p14:tracePt t="1125" x="1106488" y="2374900"/>
          <p14:tracePt t="1142" x="1096963" y="2374900"/>
          <p14:tracePt t="1159" x="1089025" y="2374900"/>
          <p14:tracePt t="1247" x="1079500" y="2374900"/>
          <p14:tracePt t="1272" x="1071563" y="2374900"/>
          <p14:tracePt t="1287" x="1063625" y="2374900"/>
          <p14:tracePt t="1319" x="1054100" y="2374900"/>
          <p14:tracePt t="1335" x="1046163" y="2374900"/>
          <p14:tracePt t="1375" x="1036638" y="2374900"/>
          <p14:tracePt t="1383" x="1028700" y="2374900"/>
          <p14:tracePt t="1407" x="1020763" y="2374900"/>
          <p14:tracePt t="1447" x="1011238" y="2374900"/>
          <p14:tracePt t="1471" x="1011238" y="2382838"/>
          <p14:tracePt t="1479" x="1011238" y="2392363"/>
          <p14:tracePt t="1495" x="1011238" y="2400300"/>
          <p14:tracePt t="1510" x="1011238" y="2408238"/>
          <p14:tracePt t="1527" x="1011238" y="2425700"/>
          <p14:tracePt t="1527" x="1011238" y="2443163"/>
          <p14:tracePt t="1544" x="1011238" y="2468563"/>
          <p14:tracePt t="1561" x="1020763" y="2503488"/>
          <p14:tracePt t="1577" x="1020763" y="2520950"/>
          <p14:tracePt t="1594" x="1028700" y="2536825"/>
          <p14:tracePt t="1611" x="1036638" y="2554288"/>
          <p14:tracePt t="3864" x="1046163" y="2554288"/>
          <p14:tracePt t="3880" x="1054100" y="2554288"/>
          <p14:tracePt t="3896" x="1063625" y="2554288"/>
          <p14:tracePt t="3912" x="1071563" y="2554288"/>
          <p14:tracePt t="3920" x="1079500" y="2554288"/>
          <p14:tracePt t="3936" x="1089025" y="2546350"/>
          <p14:tracePt t="3960" x="1096963" y="2546350"/>
          <p14:tracePt t="3984" x="1096963" y="2536825"/>
          <p14:tracePt t="4000" x="1106488" y="2536825"/>
          <p14:tracePt t="4008" x="1114425" y="2536825"/>
          <p14:tracePt t="4016" x="1131888" y="2536825"/>
          <p14:tracePt t="4033" x="1157288" y="2528888"/>
          <p14:tracePt t="4049" x="1200150" y="2528888"/>
          <p14:tracePt t="4066" x="1250950" y="2528888"/>
          <p14:tracePt t="4084" x="1311275" y="2528888"/>
          <p14:tracePt t="4099" x="1363663" y="2528888"/>
          <p14:tracePt t="4116" x="1414463" y="2546350"/>
          <p14:tracePt t="4133" x="1465263" y="2546350"/>
          <p14:tracePt t="4150" x="1508125" y="2546350"/>
          <p14:tracePt t="4166" x="1550988" y="2546350"/>
          <p14:tracePt t="4183" x="1603375" y="2554288"/>
          <p14:tracePt t="4199" x="1646238" y="2554288"/>
          <p14:tracePt t="4200" x="1663700" y="2554288"/>
          <p14:tracePt t="4217" x="1697038" y="2554288"/>
          <p14:tracePt t="4233" x="1749425" y="2554288"/>
          <p14:tracePt t="4250" x="1843088" y="2554288"/>
          <p14:tracePt t="4266" x="2006600" y="2554288"/>
          <p14:tracePt t="4284" x="2185988" y="2554288"/>
          <p14:tracePt t="4300" x="2392363" y="2554288"/>
          <p14:tracePt t="4316" x="2606675" y="2554288"/>
          <p14:tracePt t="4333" x="2828925" y="2554288"/>
          <p14:tracePt t="4350" x="3051175" y="2554288"/>
          <p14:tracePt t="4367" x="3275013" y="2554288"/>
          <p14:tracePt t="4383" x="3540125" y="2554288"/>
          <p14:tracePt t="4400" x="3986213" y="2554288"/>
          <p14:tracePt t="4418" x="4260850" y="2563813"/>
          <p14:tracePt t="4434" x="4525963" y="2579688"/>
          <p14:tracePt t="4450" x="4808538" y="2589213"/>
          <p14:tracePt t="4467" x="5075238" y="2589213"/>
          <p14:tracePt t="4484" x="5314950" y="2589213"/>
          <p14:tracePt t="4500" x="5546725" y="2589213"/>
          <p14:tracePt t="4517" x="5803900" y="2589213"/>
          <p14:tracePt t="4534" x="6026150" y="2589213"/>
          <p14:tracePt t="4551" x="6223000" y="2589213"/>
          <p14:tracePt t="4567" x="6335713" y="2589213"/>
          <p14:tracePt t="4584" x="6411913" y="2589213"/>
          <p14:tracePt t="4601" x="6437313" y="2589213"/>
          <p14:tracePt t="4618" x="6454775" y="2589213"/>
          <p14:tracePt t="4640" x="6464300" y="2589213"/>
          <p14:tracePt t="4672" x="6472238" y="2589213"/>
          <p14:tracePt t="4688" x="6480175" y="2589213"/>
          <p14:tracePt t="4696" x="6489700" y="2589213"/>
          <p14:tracePt t="4712" x="6497638" y="2589213"/>
          <p14:tracePt t="4736" x="6507163" y="2589213"/>
          <p14:tracePt t="4752" x="6507163" y="2597150"/>
          <p14:tracePt t="4784" x="6507163" y="2606675"/>
          <p14:tracePt t="4920" x="6507163" y="2614613"/>
          <p14:tracePt t="4936" x="6507163" y="2622550"/>
          <p14:tracePt t="4952" x="6507163" y="2632075"/>
          <p14:tracePt t="4960" x="6507163" y="2640013"/>
          <p14:tracePt t="4992" x="6507163" y="2649538"/>
          <p14:tracePt t="5008" x="6507163" y="2657475"/>
          <p14:tracePt t="5136" x="6497638" y="2657475"/>
          <p14:tracePt t="5144" x="6480175" y="2657475"/>
          <p14:tracePt t="5152" x="6454775" y="2657475"/>
          <p14:tracePt t="5169" x="6369050" y="2657475"/>
          <p14:tracePt t="5185" x="6257925" y="2649538"/>
          <p14:tracePt t="5202" x="6154738" y="2649538"/>
          <p14:tracePt t="5219" x="6061075" y="2649538"/>
          <p14:tracePt t="5235" x="5983288" y="2649538"/>
          <p14:tracePt t="5252" x="5897563" y="2649538"/>
          <p14:tracePt t="5269" x="5837238" y="2649538"/>
          <p14:tracePt t="5286" x="5794375" y="2649538"/>
          <p14:tracePt t="5302" x="5768975" y="2649538"/>
          <p14:tracePt t="5319" x="5751513" y="2649538"/>
          <p14:tracePt t="5335" x="5735638" y="2649538"/>
          <p14:tracePt t="5336" x="5726113" y="2649538"/>
          <p14:tracePt t="5353" x="5718175" y="2649538"/>
          <p14:tracePt t="5369" x="5708650" y="2649538"/>
          <p14:tracePt t="5386" x="5692775" y="2649538"/>
          <p14:tracePt t="5402" x="5675313" y="2649538"/>
          <p14:tracePt t="5420" x="5657850" y="2649538"/>
          <p14:tracePt t="5436" x="5649913" y="2649538"/>
          <p14:tracePt t="5452" x="5632450" y="2657475"/>
          <p14:tracePt t="5469" x="5614988" y="2657475"/>
          <p14:tracePt t="5487" x="5589588" y="2657475"/>
          <p14:tracePt t="5502" x="5546725" y="2665413"/>
          <p14:tracePt t="5519" x="5511800" y="2665413"/>
          <p14:tracePt t="5536" x="5461000" y="2665413"/>
          <p14:tracePt t="5553" x="5435600" y="2665413"/>
          <p14:tracePt t="5569" x="5418138" y="2665413"/>
          <p14:tracePt t="5586" x="5375275" y="2665413"/>
          <p14:tracePt t="5603" x="5322888" y="2657475"/>
          <p14:tracePt t="5620" x="5272088" y="2640013"/>
          <p14:tracePt t="5636" x="5237163" y="2632075"/>
          <p14:tracePt t="5653" x="5221288" y="2622550"/>
          <p14:tracePt t="5669" x="5194300" y="2614613"/>
          <p14:tracePt t="5687" x="5186363" y="2614613"/>
          <p14:tracePt t="5703" x="5178425" y="2614613"/>
          <p14:tracePt t="5744" x="5168900" y="2614613"/>
          <p14:tracePt t="5760" x="5160963" y="2614613"/>
          <p14:tracePt t="5776" x="5151438" y="2614613"/>
          <p14:tracePt t="5800" x="5143500" y="2614613"/>
          <p14:tracePt t="5808" x="5135563" y="2622550"/>
          <p14:tracePt t="5820" x="5126038" y="2622550"/>
          <p14:tracePt t="5837" x="5100638" y="2622550"/>
          <p14:tracePt t="5853" x="5075238" y="2632075"/>
          <p14:tracePt t="5870" x="5040313" y="2632075"/>
          <p14:tracePt t="5887" x="5006975" y="2632075"/>
          <p14:tracePt t="5905" x="4946650" y="2632075"/>
          <p14:tracePt t="5920" x="4894263" y="2632075"/>
          <p14:tracePt t="5937" x="4851400" y="2632075"/>
          <p14:tracePt t="5954" x="4835525" y="2632075"/>
          <p14:tracePt t="5971" x="4808538" y="2632075"/>
          <p14:tracePt t="5987" x="4792663" y="2632075"/>
          <p14:tracePt t="6003" x="4757738" y="2632075"/>
          <p14:tracePt t="6020" x="4740275" y="2632075"/>
          <p14:tracePt t="6038" x="4706938" y="2632075"/>
          <p14:tracePt t="6054" x="4689475" y="2632075"/>
          <p14:tracePt t="6070" x="4672013" y="2632075"/>
          <p14:tracePt t="6087" x="4646613" y="2632075"/>
          <p14:tracePt t="6089" x="4637088" y="2632075"/>
          <p14:tracePt t="6105" x="4611688" y="2632075"/>
          <p14:tracePt t="6121" x="4594225" y="2632075"/>
          <p14:tracePt t="6137" x="4586288" y="2632075"/>
          <p14:tracePt t="6154" x="4578350" y="2632075"/>
          <p14:tracePt t="6171" x="4578350" y="2622550"/>
          <p14:tracePt t="6393" x="4568825" y="2622550"/>
          <p14:tracePt t="6401" x="4560888" y="2622550"/>
          <p14:tracePt t="6416" x="4551363" y="2622550"/>
          <p14:tracePt t="6433" x="4543425" y="2622550"/>
          <p14:tracePt t="6441" x="4535488" y="2614613"/>
          <p14:tracePt t="6454" x="4525963" y="2606675"/>
          <p14:tracePt t="6472" x="4483100" y="2597150"/>
          <p14:tracePt t="6488" x="4432300" y="2597150"/>
          <p14:tracePt t="6505" x="4329113" y="2589213"/>
          <p14:tracePt t="6522" x="4192588" y="2589213"/>
          <p14:tracePt t="6539" x="4054475" y="2589213"/>
          <p14:tracePt t="6555" x="3960813" y="2589213"/>
          <p14:tracePt t="6572" x="3875088" y="2589213"/>
          <p14:tracePt t="6588" x="3822700" y="2589213"/>
          <p14:tracePt t="6606" x="3779838" y="2589213"/>
          <p14:tracePt t="6622" x="3746500" y="2589213"/>
          <p14:tracePt t="6638" x="3694113" y="2589213"/>
          <p14:tracePt t="6655" x="3643313" y="2589213"/>
          <p14:tracePt t="6672" x="3549650" y="2589213"/>
          <p14:tracePt t="6688" x="3471863" y="2589213"/>
          <p14:tracePt t="6705" x="3403600" y="2589213"/>
          <p14:tracePt t="6722" x="3343275" y="2589213"/>
          <p14:tracePt t="6739" x="3300413" y="2589213"/>
          <p14:tracePt t="6756" x="3275013" y="2589213"/>
          <p14:tracePt t="6773" x="3249613" y="2589213"/>
          <p14:tracePt t="6789" x="3222625" y="2589213"/>
          <p14:tracePt t="6806" x="3214688" y="2589213"/>
          <p14:tracePt t="6822" x="3206750" y="2589213"/>
          <p14:tracePt t="6839" x="3189288" y="2589213"/>
          <p14:tracePt t="6856" x="3154363" y="2589213"/>
          <p14:tracePt t="6873" x="3086100" y="2589213"/>
          <p14:tracePt t="6889" x="3035300" y="2589213"/>
          <p14:tracePt t="6906" x="2982913" y="2589213"/>
          <p14:tracePt t="6922" x="2940050" y="2589213"/>
          <p14:tracePt t="6940" x="2914650" y="2589213"/>
          <p14:tracePt t="6956" x="2889250" y="2589213"/>
          <p14:tracePt t="6972" x="2871788" y="2589213"/>
          <p14:tracePt t="6989" x="2863850" y="2589213"/>
          <p14:tracePt t="7007" x="2854325" y="2589213"/>
          <p14:tracePt t="7023" x="2846388" y="2589213"/>
          <p14:tracePt t="7039" x="2820988" y="2589213"/>
          <p14:tracePt t="7056" x="2794000" y="2589213"/>
          <p14:tracePt t="7057" x="2778125" y="2589213"/>
          <p14:tracePt t="7073" x="2735263" y="2589213"/>
          <p14:tracePt t="7090" x="2692400" y="2589213"/>
          <p14:tracePt t="7106" x="2649538" y="2589213"/>
          <p14:tracePt t="7123" x="2622550" y="2589213"/>
          <p14:tracePt t="7140" x="2597150" y="2589213"/>
          <p14:tracePt t="7157" x="2579688" y="2589213"/>
          <p14:tracePt t="7173" x="2563813" y="2589213"/>
          <p14:tracePt t="7190" x="2546350" y="2589213"/>
          <p14:tracePt t="7207" x="2536825" y="2589213"/>
          <p14:tracePt t="7223" x="2528888" y="2589213"/>
          <p14:tracePt t="7240" x="2520950" y="2589213"/>
          <p14:tracePt t="7257" x="2503488" y="2589213"/>
          <p14:tracePt t="7274" x="2486025" y="2589213"/>
          <p14:tracePt t="7290" x="2478088" y="2589213"/>
          <p14:tracePt t="7307" x="2460625" y="2589213"/>
          <p14:tracePt t="7323" x="2451100" y="2589213"/>
          <p14:tracePt t="7340" x="2443163" y="2589213"/>
          <p14:tracePt t="7356" x="2435225" y="2589213"/>
          <p14:tracePt t="7373" x="2425700" y="2589213"/>
          <p14:tracePt t="7390" x="2417763" y="2589213"/>
          <p14:tracePt t="7407" x="2408238" y="2589213"/>
          <p14:tracePt t="7424" x="2392363" y="2589213"/>
          <p14:tracePt t="7440" x="2382838" y="2589213"/>
          <p14:tracePt t="7457" x="2332038" y="2589213"/>
          <p14:tracePt t="7474" x="2297113" y="2589213"/>
          <p14:tracePt t="7491" x="2254250" y="2589213"/>
          <p14:tracePt t="7507" x="2211388" y="2589213"/>
          <p14:tracePt t="7524" x="2193925" y="2597150"/>
          <p14:tracePt t="7541" x="2168525" y="2597150"/>
          <p14:tracePt t="7557" x="2160588" y="2597150"/>
          <p14:tracePt t="7574" x="2151063" y="2597150"/>
          <p14:tracePt t="7591" x="2143125" y="2597150"/>
          <p14:tracePt t="7608" x="2135188" y="2597150"/>
          <p14:tracePt t="7624" x="2125663" y="2597150"/>
          <p14:tracePt t="7641" x="2100263" y="2597150"/>
          <p14:tracePt t="7657" x="2082800" y="2597150"/>
          <p14:tracePt t="7675" x="2074863" y="2597150"/>
          <p14:tracePt t="7691" x="2065338" y="2597150"/>
          <p14:tracePt t="7713" x="2057400" y="2597150"/>
          <p14:tracePt t="7809" x="2049463" y="2597150"/>
          <p14:tracePt t="8898" x="2049463" y="2589213"/>
          <p14:tracePt t="10010" x="2057400" y="2589213"/>
          <p14:tracePt t="10017" x="2057400" y="2579688"/>
          <p14:tracePt t="10033" x="2065338" y="2571750"/>
          <p14:tracePt t="10057" x="2065338" y="2563813"/>
          <p14:tracePt t="10105" x="2065338" y="2554288"/>
          <p14:tracePt t="10113" x="2074863" y="2554288"/>
          <p14:tracePt t="10161" x="2082800" y="2554288"/>
          <p14:tracePt t="10177" x="2082800" y="2546350"/>
          <p14:tracePt t="10186" x="2082800" y="2536825"/>
          <p14:tracePt t="11082" x="2092325" y="2536825"/>
          <p14:tracePt t="11266" x="2092325" y="2528888"/>
          <p14:tracePt t="11314" x="2100263" y="2528888"/>
          <p14:tracePt t="11418" x="2108200" y="2528888"/>
          <p14:tracePt t="11786" x="2108200" y="2520950"/>
          <p14:tracePt t="11818" x="2108200" y="2511425"/>
          <p14:tracePt t="11866" x="2117725" y="2511425"/>
          <p14:tracePt t="11906" x="2117725" y="2503488"/>
          <p14:tracePt t="11994" x="2125663" y="2503488"/>
          <p14:tracePt t="12498" x="2125663" y="2511425"/>
          <p14:tracePt t="12554" x="2125663" y="2520950"/>
          <p14:tracePt t="12626" x="2125663" y="2528888"/>
          <p14:tracePt t="12754" x="2125663" y="2536825"/>
          <p14:tracePt t="12786" x="2125663" y="2546350"/>
          <p14:tracePt t="12802" x="2125663" y="2554288"/>
          <p14:tracePt t="12826" x="2125663" y="2563813"/>
          <p14:tracePt t="12842" x="2125663" y="2571750"/>
          <p14:tracePt t="12850" x="2125663" y="2579688"/>
          <p14:tracePt t="17380" x="2125663" y="2589213"/>
          <p14:tracePt t="17883" x="2125663" y="2597150"/>
          <p14:tracePt t="17931" x="2125663" y="2606675"/>
          <p14:tracePt t="17964" x="2125663" y="2614613"/>
          <p14:tracePt t="18084" x="2125663" y="2622550"/>
          <p14:tracePt t="18147" x="2125663" y="2632075"/>
          <p14:tracePt t="19868" x="2125663" y="2640013"/>
          <p14:tracePt t="20092" x="2125663" y="2649538"/>
          <p14:tracePt t="21844" x="2125663" y="2657475"/>
          <p14:tracePt t="21876" x="2125663" y="2665413"/>
          <p14:tracePt t="21908" x="2125663" y="2674938"/>
          <p14:tracePt t="27638" x="2125663" y="2682875"/>
          <p14:tracePt t="27678" x="2125663" y="2692400"/>
          <p14:tracePt t="27702" x="2125663" y="2700338"/>
          <p14:tracePt t="28702" x="2135188" y="2700338"/>
          <p14:tracePt t="33143" x="2143125" y="2700338"/>
          <p14:tracePt t="33199" x="2151063" y="2700338"/>
          <p14:tracePt t="34264" x="2160588" y="2700338"/>
          <p14:tracePt t="34271" x="2160588" y="2708275"/>
          <p14:tracePt t="34284" x="2168525" y="2708275"/>
          <p14:tracePt t="34316" x="2193925" y="2717800"/>
          <p14:tracePt t="34320" x="2203450" y="2717800"/>
          <p14:tracePt t="34335" x="2228850" y="2725738"/>
          <p14:tracePt t="34367" x="2271713" y="2725738"/>
          <p14:tracePt t="34383" x="2279650" y="2725738"/>
          <p14:tracePt t="34402" x="2306638" y="2725738"/>
          <p14:tracePt t="34433" x="2339975" y="2725738"/>
          <p14:tracePt t="34439" x="2349500" y="2725738"/>
          <p14:tracePt t="34451" x="2357438" y="2725738"/>
          <p14:tracePt t="34483" x="2408238" y="2700338"/>
          <p14:tracePt t="34487" x="2435225" y="2682875"/>
          <p14:tracePt t="34501" x="2468563" y="2674938"/>
          <p14:tracePt t="34518" x="2511425" y="2665413"/>
          <p14:tracePt t="34551" x="2563813" y="2649538"/>
          <p14:tracePt t="34551" x="2571750" y="2640013"/>
          <p14:tracePt t="34560" x="2589213" y="2632075"/>
          <p14:tracePt t="34576" x="2597150" y="2632075"/>
          <p14:tracePt t="34601" x="2614613" y="2632075"/>
          <p14:tracePt t="34634" x="2682875" y="2632075"/>
          <p14:tracePt t="34640" x="2717800" y="2632075"/>
          <p14:tracePt t="34651" x="2768600" y="2632075"/>
          <p14:tracePt t="34683" x="3051175" y="2657475"/>
          <p14:tracePt t="34688" x="3111500" y="2665413"/>
          <p14:tracePt t="34702" x="3171825" y="2674938"/>
          <p14:tracePt t="34733" x="3411538" y="2682875"/>
          <p14:tracePt t="34736" x="3463925" y="2682875"/>
          <p14:tracePt t="34752" x="3506788" y="2682875"/>
          <p14:tracePt t="34784" x="3540125" y="2682875"/>
          <p14:tracePt t="34792" x="3549650" y="2682875"/>
          <p14:tracePt t="34808" x="3557588" y="2682875"/>
          <p14:tracePt t="34835" x="3575050" y="2682875"/>
          <p14:tracePt t="34868" x="3592513" y="2674938"/>
          <p14:tracePt t="34984" x="3582988" y="2674938"/>
          <p14:tracePt t="34992" x="3575050" y="2674938"/>
          <p14:tracePt t="35002" x="3565525" y="2674938"/>
          <p14:tracePt t="35035" x="3479800" y="2674938"/>
          <p14:tracePt t="35040" x="3454400" y="2674938"/>
          <p14:tracePt t="35069" x="3368675" y="2682875"/>
          <p14:tracePt t="35102" x="3206750" y="2700338"/>
          <p14:tracePt t="35104" x="3154363" y="2700338"/>
          <p14:tracePt t="35112" x="3121025" y="2700338"/>
          <p14:tracePt t="35120" x="3078163" y="2700338"/>
          <p14:tracePt t="35153" x="2871788" y="2725738"/>
          <p14:tracePt t="35160" x="2836863" y="2735263"/>
          <p14:tracePt t="35186" x="2751138" y="2735263"/>
          <p14:tracePt t="35218" x="2665413" y="2743200"/>
          <p14:tracePt t="35224" x="2657475" y="2743200"/>
          <p14:tracePt t="35236" x="2640013" y="2743200"/>
          <p14:tracePt t="35267" x="2606675" y="2743200"/>
          <p14:tracePt t="35280" x="2597150" y="2743200"/>
          <p14:tracePt t="35288" x="2589213" y="2743200"/>
          <p14:tracePt t="35319" x="2579688" y="2743200"/>
          <p14:tracePt t="35321" x="2571750" y="2743200"/>
          <p14:tracePt t="35353" x="2554288" y="2743200"/>
          <p14:tracePt t="35384" x="2546350" y="2743200"/>
          <p14:tracePt t="35472" x="2546350" y="2751138"/>
          <p14:tracePt t="35480" x="2536825" y="2751138"/>
          <p14:tracePt t="37161" x="2536825" y="2760663"/>
          <p14:tracePt t="37248" x="2536825" y="2768600"/>
          <p14:tracePt t="38729" x="2536825" y="2778125"/>
          <p14:tracePt t="38737" x="2528888" y="2778125"/>
          <p14:tracePt t="49043" x="2536825" y="2768600"/>
          <p14:tracePt t="49051" x="2554288" y="2768600"/>
          <p14:tracePt t="49067" x="2614613" y="2751138"/>
          <p14:tracePt t="49100" x="2879725" y="2760663"/>
          <p14:tracePt t="49107" x="3000375" y="2778125"/>
          <p14:tracePt t="49118" x="3146425" y="2803525"/>
          <p14:tracePt t="49149" x="4037013" y="2932113"/>
          <p14:tracePt t="49155" x="4268788" y="2982913"/>
          <p14:tracePt t="49185" x="4714875" y="3078163"/>
          <p14:tracePt t="49217" x="5075238" y="3163888"/>
          <p14:tracePt t="49220" x="5168900" y="3197225"/>
          <p14:tracePt t="49234" x="5264150" y="3232150"/>
          <p14:tracePt t="49266" x="5640388" y="3351213"/>
          <p14:tracePt t="49268" x="5726113" y="3394075"/>
          <p14:tracePt t="49284" x="5872163" y="3446463"/>
          <p14:tracePt t="49316" x="6018213" y="3514725"/>
          <p14:tracePt t="49323" x="6035675" y="3522663"/>
          <p14:tracePt t="49335" x="6061075" y="3532188"/>
          <p14:tracePt t="49367" x="6265863" y="3651250"/>
          <p14:tracePt t="49371" x="6351588" y="3703638"/>
          <p14:tracePt t="49384" x="6446838" y="3771900"/>
          <p14:tracePt t="49416" x="6797675" y="4011613"/>
          <p14:tracePt t="49419" x="6850063" y="4054475"/>
          <p14:tracePt t="49434" x="6875463" y="4079875"/>
          <p14:tracePt t="49466" x="6892925" y="4089400"/>
          <p14:tracePt t="49636" x="6892925" y="4079875"/>
          <p14:tracePt t="49660" x="6892925" y="4071938"/>
          <p14:tracePt t="49667" x="6892925" y="4064000"/>
          <p14:tracePt t="49700" x="6892925" y="4054475"/>
          <p14:tracePt t="49739" x="6892925" y="4046538"/>
          <p14:tracePt t="49779" x="6892925" y="4037013"/>
          <p14:tracePt t="49795" x="6875463" y="4029075"/>
          <p14:tracePt t="49818" x="6823075" y="4011613"/>
          <p14:tracePt t="49850" x="6651625" y="3943350"/>
          <p14:tracePt t="49853" x="6600825" y="3935413"/>
          <p14:tracePt t="49869" x="6523038" y="3900488"/>
          <p14:tracePt t="49901" x="6300788" y="3806825"/>
          <p14:tracePt t="49908" x="6249988" y="3789363"/>
          <p14:tracePt t="49919" x="6197600" y="3771900"/>
          <p14:tracePt t="49951" x="6061075" y="3754438"/>
          <p14:tracePt t="49956" x="6035675" y="3754438"/>
          <p14:tracePt t="49970" x="6018213" y="3754438"/>
          <p14:tracePt t="50003" x="5975350" y="3754438"/>
          <p14:tracePt t="50004" x="5965825" y="3754438"/>
          <p14:tracePt t="50036" x="5907088" y="3754438"/>
          <p14:tracePt t="50043" x="5889625" y="3763963"/>
          <p14:tracePt t="50071" x="5829300" y="3806825"/>
          <p14:tracePt t="50103" x="5718175" y="3822700"/>
          <p14:tracePt t="50108" x="5683250" y="3832225"/>
          <p14:tracePt t="50137" x="5564188" y="3832225"/>
          <p14:tracePt t="50169" x="5451475" y="3832225"/>
          <p14:tracePt t="50172" x="5426075" y="3832225"/>
          <p14:tracePt t="50186" x="5400675" y="3832225"/>
          <p14:tracePt t="50220" x="5332413" y="3832225"/>
          <p14:tracePt t="50228" x="5332413" y="3822700"/>
          <p14:tracePt t="50236" x="5322888" y="3822700"/>
          <p14:tracePt t="50267" x="5307013" y="3814763"/>
          <p14:tracePt t="50269" x="5297488" y="3814763"/>
          <p14:tracePt t="50286" x="5264150" y="3797300"/>
          <p14:tracePt t="50317" x="5194300" y="3797300"/>
          <p14:tracePt t="50323" x="5160963" y="3797300"/>
          <p14:tracePt t="50336" x="5118100" y="3797300"/>
          <p14:tracePt t="50353" x="5032375" y="3797300"/>
          <p14:tracePt t="50383" x="4775200" y="3797300"/>
          <p14:tracePt t="50387" x="4722813" y="3797300"/>
          <p14:tracePt t="50402" x="4672013" y="3806825"/>
          <p14:tracePt t="50420" x="4551363" y="3814763"/>
          <p14:tracePt t="50451" x="4457700" y="3822700"/>
          <p14:tracePt t="50452" x="4432300" y="3832225"/>
          <p14:tracePt t="50469" x="4397375" y="3832225"/>
          <p14:tracePt t="50486" x="4346575" y="3832225"/>
          <p14:tracePt t="50517" x="4251325" y="3832225"/>
          <p14:tracePt t="50523" x="4235450" y="3832225"/>
          <p14:tracePt t="50539" x="4217988" y="3832225"/>
          <p14:tracePt t="50553" x="4208463" y="3832225"/>
          <p14:tracePt t="50583" x="4175125" y="3832225"/>
          <p14:tracePt t="50587" x="4149725" y="3832225"/>
          <p14:tracePt t="50603" x="4114800" y="3832225"/>
          <p14:tracePt t="50620" x="3943350" y="3832225"/>
          <p14:tracePt t="50651" x="3779838" y="3832225"/>
          <p14:tracePt t="50653" x="3746500" y="3832225"/>
          <p14:tracePt t="50669" x="3668713" y="3832225"/>
          <p14:tracePt t="50687" x="3625850" y="3832225"/>
          <p14:tracePt t="50726" x="3575050" y="3832225"/>
          <p14:tracePt t="51292" x="2049463" y="3703638"/>
          <p14:tracePt t="51304" x="2039938" y="3703638"/>
          <p14:tracePt t="51321" x="2014538" y="3703638"/>
          <p14:tracePt t="51337" x="1954213" y="3703638"/>
          <p14:tracePt t="51354" x="1885950" y="3703638"/>
          <p14:tracePt t="51371" x="1835150" y="3703638"/>
          <p14:tracePt t="51388" x="1706563" y="3703638"/>
          <p14:tracePt t="51404" x="1620838" y="3711575"/>
          <p14:tracePt t="51421" x="1535113" y="3721100"/>
          <p14:tracePt t="51438" x="1482725" y="3729038"/>
          <p14:tracePt t="51454" x="1439863" y="3746500"/>
          <p14:tracePt t="51471" x="1422400" y="3746500"/>
          <p14:tracePt t="51488" x="1414463" y="3754438"/>
          <p14:tracePt t="51505" x="1414463" y="3789363"/>
          <p14:tracePt t="51521" x="1414463" y="3814763"/>
          <p14:tracePt t="51538" x="1465263" y="3840163"/>
          <p14:tracePt t="51555" x="1611313" y="3840163"/>
          <p14:tracePt t="51572" x="2178050" y="3840163"/>
          <p14:tracePt t="51588" x="2760663" y="3840163"/>
          <p14:tracePt t="51605" x="3454400" y="3840163"/>
          <p14:tracePt t="51621" x="4268788" y="3840163"/>
          <p14:tracePt t="51638" x="5178425" y="3840163"/>
          <p14:tracePt t="51655" x="6129338" y="3840163"/>
          <p14:tracePt t="51672" x="7029450" y="3840163"/>
          <p14:tracePt t="51688" x="7912100" y="3849688"/>
          <p14:tracePt t="51705" x="8743950" y="3908425"/>
          <p14:tracePt t="52190" x="9051925" y="4132263"/>
          <p14:tracePt t="52206" x="8897938" y="4140200"/>
          <p14:tracePt t="52223" x="8743950" y="4149725"/>
          <p14:tracePt t="52240" x="8597900" y="4149725"/>
          <p14:tracePt t="52256" x="8461375" y="4149725"/>
          <p14:tracePt t="52273" x="8332788" y="4149725"/>
          <p14:tracePt t="52290" x="8204200" y="4149725"/>
          <p14:tracePt t="52306" x="8126413" y="4149725"/>
          <p14:tracePt t="52323" x="8075613" y="4149725"/>
          <p14:tracePt t="52340" x="7989888" y="4149725"/>
          <p14:tracePt t="52356" x="7912100" y="4157663"/>
          <p14:tracePt t="52373" x="7818438" y="4165600"/>
          <p14:tracePt t="52390" x="7697788" y="4165600"/>
          <p14:tracePt t="52406" x="7586663" y="4175125"/>
          <p14:tracePt t="52423" x="7535863" y="4175125"/>
          <p14:tracePt t="52440" x="7518400" y="4175125"/>
          <p14:tracePt t="52457" x="7500938" y="4175125"/>
          <p14:tracePt t="52473" x="7493000" y="4183063"/>
          <p14:tracePt t="52490" x="7475538" y="4183063"/>
          <p14:tracePt t="52507" x="7440613" y="4192588"/>
          <p14:tracePt t="52524" x="7372350" y="4217988"/>
          <p14:tracePt t="52540" x="7304088" y="4251325"/>
          <p14:tracePt t="52557" x="7235825" y="4268788"/>
          <p14:tracePt t="52573" x="7165975" y="4294188"/>
          <p14:tracePt t="52590" x="7107238" y="4303713"/>
          <p14:tracePt t="52607" x="7037388" y="4303713"/>
          <p14:tracePt t="52624" x="6908800" y="4311650"/>
          <p14:tracePt t="52640" x="6764338" y="4311650"/>
          <p14:tracePt t="52657" x="6592888" y="4311650"/>
          <p14:tracePt t="52674" x="6361113" y="4311650"/>
          <p14:tracePt t="52690" x="6103938" y="4311650"/>
          <p14:tracePt t="52707" x="5854700" y="4311650"/>
          <p14:tracePt t="52724" x="5529263" y="4268788"/>
          <p14:tracePt t="52741" x="5365750" y="4217988"/>
          <p14:tracePt t="52757" x="5211763" y="4192588"/>
          <p14:tracePt t="52774" x="5040313" y="4175125"/>
          <p14:tracePt t="52791" x="4843463" y="4149725"/>
          <p14:tracePt t="52807" x="4637088" y="4132263"/>
          <p14:tracePt t="52824" x="4449763" y="4097338"/>
          <p14:tracePt t="52841" x="4303713" y="4071938"/>
          <p14:tracePt t="52858" x="4192588" y="4046538"/>
          <p14:tracePt t="52874" x="4097338" y="4011613"/>
          <p14:tracePt t="52891" x="4037013" y="3986213"/>
          <p14:tracePt t="52908" x="4003675" y="3978275"/>
          <p14:tracePt t="52925" x="3994150" y="3978275"/>
          <p14:tracePt t="52941" x="3986213" y="3968750"/>
          <p14:tracePt t="52958" x="3968750" y="3968750"/>
          <p14:tracePt t="52974" x="3951288" y="3960813"/>
          <p14:tracePt t="52991" x="3943350" y="3960813"/>
          <p14:tracePt t="53008" x="3925888" y="3960813"/>
          <p14:tracePt t="53024" x="3917950" y="3960813"/>
          <p14:tracePt t="53060" x="3925888" y="3951288"/>
          <p14:tracePt t="53068" x="3935413" y="3951288"/>
          <p14:tracePt t="53076" x="3960813" y="3951288"/>
          <p14:tracePt t="53091" x="4003675" y="3951288"/>
          <p14:tracePt t="53108" x="4243388" y="3951288"/>
          <p14:tracePt t="53125" x="4457700" y="3951288"/>
          <p14:tracePt t="53142" x="4740275" y="3951288"/>
          <p14:tracePt t="53158" x="5143500" y="3951288"/>
          <p14:tracePt t="53175" x="5675313" y="3951288"/>
          <p14:tracePt t="53192" x="6232525" y="3951288"/>
          <p14:tracePt t="53208" x="6729413" y="3951288"/>
          <p14:tracePt t="53225" x="7054850" y="3951288"/>
          <p14:tracePt t="53242" x="7226300" y="3951288"/>
          <p14:tracePt t="53258" x="7321550" y="3951288"/>
          <p14:tracePt t="53275" x="7364413" y="3951288"/>
          <p14:tracePt t="53292" x="7389813" y="3951288"/>
          <p14:tracePt t="53308" x="7397750" y="3951288"/>
          <p14:tracePt t="53340" x="7407275" y="3951288"/>
          <p14:tracePt t="53700" x="7415213" y="3951288"/>
          <p14:tracePt t="53716" x="7423150" y="3951288"/>
          <p14:tracePt t="54252" x="7415213" y="3951288"/>
          <p14:tracePt t="54260" x="7407275" y="3960813"/>
          <p14:tracePt t="54268" x="7397750" y="3960813"/>
          <p14:tracePt t="54277" x="7389813" y="3968750"/>
          <p14:tracePt t="54294" x="7372350" y="3968750"/>
          <p14:tracePt t="54311" x="7364413" y="3978275"/>
          <p14:tracePt t="54328" x="7354888" y="3978275"/>
          <p14:tracePt t="54344" x="7346950" y="3986213"/>
          <p14:tracePt t="54361" x="7337425" y="3986213"/>
          <p14:tracePt t="54377" x="7329488" y="3994150"/>
          <p14:tracePt t="54394" x="7321550" y="3994150"/>
          <p14:tracePt t="54412" x="7312025" y="3994150"/>
          <p14:tracePt t="54428" x="7312025" y="4003675"/>
          <p14:tracePt t="54445" x="7304088" y="4003675"/>
          <p14:tracePt t="54461" x="7278688" y="4011613"/>
          <p14:tracePt t="54478" x="7261225" y="4011613"/>
          <p14:tracePt t="54495" x="7243763" y="4021138"/>
          <p14:tracePt t="54511" x="7235825" y="4021138"/>
          <p14:tracePt t="54532" x="7226300" y="4021138"/>
          <p14:tracePt t="55061" x="7243763" y="4021138"/>
          <p14:tracePt t="55069" x="7278688" y="4037013"/>
          <p14:tracePt t="55079" x="7354888" y="4054475"/>
          <p14:tracePt t="55096" x="7561263" y="4122738"/>
          <p14:tracePt t="55113" x="7750175" y="4208463"/>
          <p14:tracePt t="55129" x="7861300" y="4294188"/>
          <p14:tracePt t="55146" x="7921625" y="4371975"/>
          <p14:tracePt t="55163" x="7947025" y="4449763"/>
          <p14:tracePt t="55179" x="7964488" y="4518025"/>
          <p14:tracePt t="55196" x="7964488" y="4578350"/>
          <p14:tracePt t="55213" x="7964488" y="4611688"/>
          <p14:tracePt t="55230" x="7964488" y="4629150"/>
          <p14:tracePt t="55246" x="7954963" y="4646613"/>
          <p14:tracePt t="55263" x="7929563" y="4664075"/>
          <p14:tracePt t="55280" x="7869238" y="4679950"/>
          <p14:tracePt t="55297" x="7732713" y="4679950"/>
          <p14:tracePt t="55313" x="7561263" y="4679950"/>
          <p14:tracePt t="55330" x="7450138" y="4679950"/>
          <p14:tracePt t="55347" x="7389813" y="4679950"/>
          <p14:tracePt t="55363" x="7354888" y="4679950"/>
          <p14:tracePt t="55380" x="7321550" y="4679950"/>
          <p14:tracePt t="55397" x="7251700" y="4679950"/>
          <p14:tracePt t="55413" x="7208838" y="4679950"/>
          <p14:tracePt t="55430" x="7150100" y="4679950"/>
          <p14:tracePt t="55447" x="7064375" y="4664075"/>
          <p14:tracePt t="55464" x="6951663" y="4646613"/>
          <p14:tracePt t="55480" x="6823075" y="4637088"/>
          <p14:tracePt t="55497" x="6704013" y="4629150"/>
          <p14:tracePt t="55513" x="6608763" y="4629150"/>
          <p14:tracePt t="55531" x="6557963" y="4629150"/>
          <p14:tracePt t="55547" x="6523038" y="4629150"/>
          <p14:tracePt t="55564" x="6497638" y="4629150"/>
          <p14:tracePt t="55580" x="6464300" y="4629150"/>
          <p14:tracePt t="55597" x="6429375" y="4611688"/>
          <p14:tracePt t="55614" x="6411913" y="4611688"/>
          <p14:tracePt t="55630" x="6403975" y="4603750"/>
          <p14:tracePt t="55647" x="6369050" y="4594225"/>
          <p14:tracePt t="55664" x="6343650" y="4578350"/>
          <p14:tracePt t="55680" x="6300788" y="4568825"/>
          <p14:tracePt t="55697" x="6257925" y="4543425"/>
          <p14:tracePt t="55714" x="6197600" y="4525963"/>
          <p14:tracePt t="55731" x="6146800" y="4500563"/>
          <p14:tracePt t="55747" x="6094413" y="4483100"/>
          <p14:tracePt t="55764" x="6061075" y="4465638"/>
          <p14:tracePt t="55781" x="6018213" y="4440238"/>
          <p14:tracePt t="55798" x="5983288" y="4432300"/>
          <p14:tracePt t="55814" x="5949950" y="4414838"/>
          <p14:tracePt t="55831" x="5915025" y="4397375"/>
          <p14:tracePt t="55847" x="5889625" y="4379913"/>
          <p14:tracePt t="55864" x="5880100" y="4371975"/>
          <p14:tracePt t="55881" x="5880100" y="4364038"/>
          <p14:tracePt t="55898" x="5880100" y="4354513"/>
          <p14:tracePt t="55917" x="5880100" y="4346575"/>
          <p14:tracePt t="55931" x="5880100" y="4337050"/>
          <p14:tracePt t="55948" x="5880100" y="4329113"/>
          <p14:tracePt t="55965" x="5880100" y="4321175"/>
          <p14:tracePt t="55981" x="5880100" y="4311650"/>
          <p14:tracePt t="55998" x="5889625" y="4303713"/>
          <p14:tracePt t="56015" x="5897563" y="4303713"/>
          <p14:tracePt t="56031" x="5907088" y="4294188"/>
          <p14:tracePt t="56048" x="5915025" y="4294188"/>
          <p14:tracePt t="56065" x="5922963" y="4294188"/>
          <p14:tracePt t="56081" x="5940425" y="4294188"/>
          <p14:tracePt t="56098" x="5949950" y="4294188"/>
          <p14:tracePt t="56115" x="5965825" y="4294188"/>
          <p14:tracePt t="56132" x="5975350" y="4294188"/>
          <p14:tracePt t="56148" x="5992813" y="4303713"/>
          <p14:tracePt t="56165" x="6026150" y="4329113"/>
          <p14:tracePt t="56182" x="6043613" y="4346575"/>
          <p14:tracePt t="56198" x="6069013" y="4364038"/>
          <p14:tracePt t="56215" x="6086475" y="4371975"/>
          <p14:tracePt t="56232" x="6094413" y="4379913"/>
          <p14:tracePt t="56248" x="6111875" y="4379913"/>
          <p14:tracePt t="56265" x="6121400" y="4389438"/>
          <p14:tracePt t="56282" x="6121400" y="4397375"/>
          <p14:tracePt t="56469" x="6111875" y="4397375"/>
          <p14:tracePt t="56485" x="6103938" y="4397375"/>
          <p14:tracePt t="56493" x="6094413" y="4397375"/>
          <p14:tracePt t="56501" x="6086475" y="4397375"/>
          <p14:tracePt t="56516" x="6069013" y="4397375"/>
          <p14:tracePt t="56532" x="6018213" y="4397375"/>
          <p14:tracePt t="56549" x="5932488" y="4406900"/>
          <p14:tracePt t="56566" x="5854700" y="4406900"/>
          <p14:tracePt t="56582" x="5768975" y="4406900"/>
          <p14:tracePt t="56599" x="5692775" y="4406900"/>
          <p14:tracePt t="56616" x="5614988" y="4406900"/>
          <p14:tracePt t="56633" x="5529263" y="4406900"/>
          <p14:tracePt t="56649" x="5478463" y="4406900"/>
          <p14:tracePt t="56666" x="5443538" y="4406900"/>
          <p14:tracePt t="56683" x="5418138" y="4406900"/>
          <p14:tracePt t="56700" x="5392738" y="4406900"/>
          <p14:tracePt t="56716" x="5365750" y="4406900"/>
          <p14:tracePt t="56733" x="5332413" y="4406900"/>
          <p14:tracePt t="56750" x="5297488" y="4406900"/>
          <p14:tracePt t="56766" x="5272088" y="4406900"/>
          <p14:tracePt t="56783" x="5237163" y="4414838"/>
          <p14:tracePt t="56800" x="5178425" y="4414838"/>
          <p14:tracePt t="56817" x="5126038" y="4414838"/>
          <p14:tracePt t="56833" x="5075238" y="4414838"/>
          <p14:tracePt t="56850" x="5032375" y="4414838"/>
          <p14:tracePt t="56867" x="5006975" y="4414838"/>
          <p14:tracePt t="56884" x="4979988" y="4414838"/>
          <p14:tracePt t="56900" x="4964113" y="4414838"/>
          <p14:tracePt t="56916" x="4929188" y="4414838"/>
          <p14:tracePt t="56933" x="4903788" y="4414838"/>
          <p14:tracePt t="56950" x="4886325" y="4414838"/>
          <p14:tracePt t="56966" x="4860925" y="4422775"/>
          <p14:tracePt t="56983" x="4826000" y="4432300"/>
          <p14:tracePt t="57000" x="4800600" y="4432300"/>
          <p14:tracePt t="57017" x="4765675" y="4440238"/>
          <p14:tracePt t="57033" x="4714875" y="4449763"/>
          <p14:tracePt t="57050" x="4679950" y="4449763"/>
          <p14:tracePt t="57067" x="4637088" y="4449763"/>
          <p14:tracePt t="57084" x="4603750" y="4449763"/>
          <p14:tracePt t="57100" x="4560888" y="4449763"/>
          <p14:tracePt t="57117" x="4492625" y="4457700"/>
          <p14:tracePt t="57134" x="4457700" y="4457700"/>
          <p14:tracePt t="57150" x="4406900" y="4457700"/>
          <p14:tracePt t="57167" x="4346575" y="4457700"/>
          <p14:tracePt t="57184" x="4278313" y="4457700"/>
          <p14:tracePt t="57200" x="4217988" y="4457700"/>
          <p14:tracePt t="57217" x="4175125" y="4457700"/>
          <p14:tracePt t="57234" x="4149725" y="4457700"/>
          <p14:tracePt t="57250" x="4114800" y="4457700"/>
          <p14:tracePt t="57267" x="4089400" y="4457700"/>
          <p14:tracePt t="57284" x="4071938" y="4457700"/>
          <p14:tracePt t="57300" x="4054475" y="4457700"/>
          <p14:tracePt t="57317" x="4011613" y="4457700"/>
          <p14:tracePt t="57334" x="3986213" y="4457700"/>
          <p14:tracePt t="57351" x="3960813" y="4457700"/>
          <p14:tracePt t="57367" x="3925888" y="4457700"/>
          <p14:tracePt t="57384" x="3883025" y="4457700"/>
          <p14:tracePt t="57401" x="3840163" y="4457700"/>
          <p14:tracePt t="57418" x="3832225" y="4457700"/>
          <p14:tracePt t="57434" x="3806825" y="4457700"/>
          <p14:tracePt t="57451" x="3797300" y="4457700"/>
          <p14:tracePt t="57468" x="3789363" y="4457700"/>
          <p14:tracePt t="57484" x="3779838" y="4457700"/>
          <p14:tracePt t="57501" x="3763963" y="4457700"/>
          <p14:tracePt t="57518" x="3754438" y="4457700"/>
          <p14:tracePt t="57534" x="3746500" y="4457700"/>
          <p14:tracePt t="57551" x="3736975" y="4457700"/>
          <p14:tracePt t="57568" x="3721100" y="4457700"/>
          <p14:tracePt t="57845" x="3729038" y="4457700"/>
          <p14:tracePt t="57869" x="3736975" y="4457700"/>
          <p14:tracePt t="57885" x="3746500" y="4457700"/>
          <p14:tracePt t="57902" x="3754438" y="4457700"/>
          <p14:tracePt t="57909" x="3763963" y="4457700"/>
          <p14:tracePt t="57921" x="3779838" y="4457700"/>
          <p14:tracePt t="57937" x="3849688" y="4457700"/>
          <p14:tracePt t="57953" x="3900488" y="4440238"/>
          <p14:tracePt t="57970" x="3960813" y="4422775"/>
          <p14:tracePt t="57987" x="4011613" y="4414838"/>
          <p14:tracePt t="58003" x="4054475" y="4406900"/>
          <p14:tracePt t="58020" x="4106863" y="4397375"/>
          <p14:tracePt t="58037" x="4260850" y="4371975"/>
          <p14:tracePt t="58054" x="4406900" y="4371975"/>
          <p14:tracePt t="58071" x="4543425" y="4371975"/>
          <p14:tracePt t="58087" x="4629150" y="4371975"/>
          <p14:tracePt t="58104" x="4672013" y="4371975"/>
          <p14:tracePt t="58122" x="4697413" y="4371975"/>
          <p14:tracePt t="58137" x="4706938" y="4371975"/>
          <p14:tracePt t="58154" x="4722813" y="4371975"/>
          <p14:tracePt t="58270" x="4714875" y="4371975"/>
          <p14:tracePt t="58286" x="4706938" y="4371975"/>
          <p14:tracePt t="58294" x="4689475" y="4371975"/>
          <p14:tracePt t="58304" x="4672013" y="4371975"/>
          <p14:tracePt t="58321" x="4629150" y="4371975"/>
          <p14:tracePt t="58339" x="4560888" y="4379913"/>
          <p14:tracePt t="58354" x="4440238" y="4389438"/>
          <p14:tracePt t="58371" x="4311650" y="4389438"/>
          <p14:tracePt t="58388" x="4200525" y="4389438"/>
          <p14:tracePt t="58405" x="4079875" y="4389438"/>
          <p14:tracePt t="58421" x="4003675" y="4389438"/>
          <p14:tracePt t="58421" x="3968750" y="4389438"/>
          <p14:tracePt t="58438" x="3917950" y="4389438"/>
          <p14:tracePt t="58454" x="3875088" y="4389438"/>
          <p14:tracePt t="58472" x="3849688" y="4389438"/>
          <p14:tracePt t="58488" x="3840163" y="4389438"/>
          <p14:tracePt t="58542" x="3832225" y="4389438"/>
          <p14:tracePt t="58598" x="3822700" y="4389438"/>
          <p14:tracePt t="58622" x="3814763" y="4389438"/>
          <p14:tracePt t="58670" x="3806825" y="4389438"/>
          <p14:tracePt t="58894" x="3797300" y="4389438"/>
          <p14:tracePt t="58910" x="3789363" y="4389438"/>
          <p14:tracePt t="58926" x="3779838" y="4389438"/>
          <p14:tracePt t="58942" x="3771900" y="4389438"/>
          <p14:tracePt t="58950" x="3763963" y="4389438"/>
          <p14:tracePt t="58958" x="3746500" y="4389438"/>
          <p14:tracePt t="58973" x="3721100" y="4389438"/>
          <p14:tracePt t="58989" x="3651250" y="4389438"/>
          <p14:tracePt t="58990" x="3608388" y="4389438"/>
          <p14:tracePt t="59006" x="3540125" y="4389438"/>
          <p14:tracePt t="59022" x="3446463" y="4389438"/>
          <p14:tracePt t="59040" x="3368675" y="4389438"/>
          <p14:tracePt t="59056" x="3317875" y="4389438"/>
          <p14:tracePt t="59073" x="3282950" y="4389438"/>
          <p14:tracePt t="59090" x="3249613" y="4389438"/>
          <p14:tracePt t="59107" x="3214688" y="4389438"/>
          <p14:tracePt t="59123" x="3171825" y="4389438"/>
          <p14:tracePt t="59139" x="3136900" y="4389438"/>
          <p14:tracePt t="59156" x="3094038" y="4389438"/>
          <p14:tracePt t="59174" x="3025775" y="4389438"/>
          <p14:tracePt t="59190" x="2965450" y="4389438"/>
          <p14:tracePt t="59207" x="2906713" y="4389438"/>
          <p14:tracePt t="59223" x="2846388" y="4389438"/>
          <p14:tracePt t="59240" x="2778125" y="4389438"/>
          <p14:tracePt t="59256" x="2735263" y="4389438"/>
          <p14:tracePt t="59273" x="2700338" y="4389438"/>
          <p14:tracePt t="59290" x="2692400" y="4389438"/>
          <p14:tracePt t="59307" x="2682875" y="4389438"/>
          <p14:tracePt t="59350" x="2674938" y="4389438"/>
          <p14:tracePt t="59438" x="2665413" y="4389438"/>
          <p14:tracePt t="59462" x="2657475" y="4389438"/>
          <p14:tracePt t="59470" x="2649538" y="4389438"/>
          <p14:tracePt t="59486" x="2640013" y="4389438"/>
          <p14:tracePt t="59502" x="2632075" y="4389438"/>
          <p14:tracePt t="59510" x="2614613" y="4389438"/>
          <p14:tracePt t="59526" x="2597150" y="4389438"/>
          <p14:tracePt t="59540" x="2579688" y="4397375"/>
          <p14:tracePt t="59557" x="2528888" y="4406900"/>
          <p14:tracePt t="59574" x="2468563" y="4422775"/>
          <p14:tracePt t="59590" x="2435225" y="4432300"/>
          <p14:tracePt t="59607" x="2400300" y="4432300"/>
          <p14:tracePt t="59624" x="2365375" y="4449763"/>
          <p14:tracePt t="59641" x="2322513" y="4457700"/>
          <p14:tracePt t="59657" x="2297113" y="4457700"/>
          <p14:tracePt t="59674" x="2271713" y="4457700"/>
          <p14:tracePt t="59691" x="2254250" y="4465638"/>
          <p14:tracePt t="59708" x="2228850" y="4465638"/>
          <p14:tracePt t="59726" x="2160588" y="4475163"/>
          <p14:tracePt t="59741" x="2135188" y="4475163"/>
          <p14:tracePt t="59757" x="2092325" y="4475163"/>
          <p14:tracePt t="59775" x="2032000" y="4475163"/>
          <p14:tracePt t="59793" x="1997075" y="4475163"/>
          <p14:tracePt t="59807" x="1954213" y="4475163"/>
          <p14:tracePt t="59827" x="1911350" y="4475163"/>
          <p14:tracePt t="59842" x="1868488" y="4475163"/>
          <p14:tracePt t="59858" x="1825625" y="4475163"/>
          <p14:tracePt t="59874" x="1774825" y="4475163"/>
          <p14:tracePt t="59893" x="1731963" y="4475163"/>
          <p14:tracePt t="59897" x="1706563" y="4475163"/>
          <p14:tracePt t="59909" x="1679575" y="4475163"/>
          <p14:tracePt t="59924" x="1636713" y="4475163"/>
          <p14:tracePt t="59941" x="1620838" y="4475163"/>
          <p14:tracePt t="59958" x="1611313" y="4475163"/>
          <p14:tracePt t="60126" x="1620838" y="4465638"/>
          <p14:tracePt t="60142" x="1628775" y="4465638"/>
          <p14:tracePt t="60150" x="1636713" y="4457700"/>
          <p14:tracePt t="60159" x="1646238" y="4457700"/>
          <p14:tracePt t="60175" x="1663700" y="4457700"/>
          <p14:tracePt t="60192" x="1706563" y="4457700"/>
          <p14:tracePt t="60209" x="1782763" y="4457700"/>
          <p14:tracePt t="60225" x="1946275" y="4465638"/>
          <p14:tracePt t="60242" x="2168525" y="4475163"/>
          <p14:tracePt t="60258" x="2451100" y="4475163"/>
          <p14:tracePt t="60276" x="2854325" y="4475163"/>
          <p14:tracePt t="60292" x="3275013" y="4475163"/>
          <p14:tracePt t="60309" x="3694113" y="4483100"/>
          <p14:tracePt t="60325" x="4071938" y="4483100"/>
          <p14:tracePt t="60343" x="4422775" y="4483100"/>
          <p14:tracePt t="60359" x="4603750" y="4483100"/>
          <p14:tracePt t="60375" x="4732338" y="4483100"/>
          <p14:tracePt t="60392" x="4835525" y="4483100"/>
          <p14:tracePt t="60410" x="4921250" y="4483100"/>
          <p14:tracePt t="60425" x="4989513" y="4492625"/>
          <p14:tracePt t="60442" x="5065713" y="4500563"/>
          <p14:tracePt t="60459" x="5108575" y="4500563"/>
          <p14:tracePt t="60477" x="5135563" y="4508500"/>
          <p14:tracePt t="60493" x="5160963" y="4508500"/>
          <p14:tracePt t="60509" x="5186363" y="4508500"/>
          <p14:tracePt t="60526" x="5221288" y="4508500"/>
          <p14:tracePt t="60543" x="5237163" y="4508500"/>
          <p14:tracePt t="60743" x="5246688" y="4508500"/>
          <p14:tracePt t="60750" x="5254625" y="4508500"/>
          <p14:tracePt t="60760" x="5264150" y="4518025"/>
          <p14:tracePt t="60776" x="5289550" y="4525963"/>
          <p14:tracePt t="60793" x="5297488" y="4535488"/>
          <p14:tracePt t="60810" x="5307013" y="4535488"/>
          <p14:tracePt t="76210" x="5314950" y="4535488"/>
          <p14:tracePt t="76219" x="5375275" y="4535488"/>
          <p14:tracePt t="76228" x="5478463" y="4518025"/>
          <p14:tracePt t="76244" x="5897563" y="4483100"/>
          <p14:tracePt t="76261" x="6532563" y="4465638"/>
          <p14:tracePt t="76278" x="7158038" y="4518025"/>
          <p14:tracePt t="76295" x="7493000" y="4586288"/>
          <p14:tracePt t="76311" x="7604125" y="4621213"/>
          <p14:tracePt t="76328" x="7637463" y="4646613"/>
          <p14:tracePt t="76345" x="7654925" y="4664075"/>
          <p14:tracePt t="76362" x="7680325" y="4689475"/>
          <p14:tracePt t="76378" x="7689850" y="4706938"/>
          <p14:tracePt t="76395" x="7697788" y="4722813"/>
          <p14:tracePt t="76412" x="7715250" y="4722813"/>
          <p14:tracePt t="76429" x="7715250" y="4732338"/>
          <p14:tracePt t="76445" x="7715250" y="4740275"/>
          <p14:tracePt t="76461" x="7723188" y="4749800"/>
          <p14:tracePt t="76478" x="7740650" y="4775200"/>
          <p14:tracePt t="76496" x="7766050" y="4808538"/>
          <p14:tracePt t="76512" x="7826375" y="4851400"/>
          <p14:tracePt t="76528" x="7886700" y="4886325"/>
          <p14:tracePt t="76545" x="7937500" y="4921250"/>
          <p14:tracePt t="76562" x="7954963" y="4929188"/>
          <p14:tracePt t="76579" x="7954963" y="4937125"/>
          <p14:tracePt t="76595" x="7947025" y="4946650"/>
          <p14:tracePt t="76612" x="7912100" y="4946650"/>
          <p14:tracePt t="76629" x="7835900" y="4964113"/>
          <p14:tracePt t="76645" x="7707313" y="4989513"/>
          <p14:tracePt t="76662" x="7569200" y="5006975"/>
          <p14:tracePt t="76679" x="7415213" y="5032375"/>
          <p14:tracePt t="76696" x="7243763" y="5075238"/>
          <p14:tracePt t="76712" x="7064375" y="5100638"/>
          <p14:tracePt t="76729" x="6918325" y="5100638"/>
          <p14:tracePt t="76745" x="6789738" y="5100638"/>
          <p14:tracePt t="76763" x="6643688" y="5100638"/>
          <p14:tracePt t="76779" x="6523038" y="5083175"/>
          <p14:tracePt t="76796" x="6394450" y="5075238"/>
          <p14:tracePt t="76813" x="6275388" y="5057775"/>
          <p14:tracePt t="76830" x="6172200" y="5040313"/>
          <p14:tracePt t="76846" x="6086475" y="5022850"/>
          <p14:tracePt t="76862" x="6043613" y="5022850"/>
          <p14:tracePt t="76879" x="6035675" y="50149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615" y="169354"/>
            <a:ext cx="530042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2251318"/>
            <a:ext cx="4819650" cy="1361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124200"/>
            <a:ext cx="6362929" cy="3468789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1766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5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66"/>
    </mc:Choice>
    <mc:Fallback>
      <p:transition spd="slow" advTm="10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6" x="6026150" y="5014913"/>
          <p14:tracePt t="1144" x="6018213" y="5014913"/>
          <p14:tracePt t="1152" x="6018213" y="5006975"/>
          <p14:tracePt t="1162" x="5992813" y="4997450"/>
          <p14:tracePt t="1178" x="5880100" y="4937125"/>
          <p14:tracePt t="1195" x="5657850" y="4826000"/>
          <p14:tracePt t="1212" x="5426075" y="4714875"/>
          <p14:tracePt t="1229" x="5264150" y="4637088"/>
          <p14:tracePt t="1246" x="5237163" y="4518025"/>
          <p14:tracePt t="1264" x="5580063" y="4021138"/>
          <p14:tracePt t="1282" x="6137275" y="3292475"/>
          <p14:tracePt t="1296" x="6926263" y="2279650"/>
          <p14:tracePt t="1312" x="7518400" y="1482725"/>
          <p14:tracePt t="1329" x="8093075" y="779463"/>
          <p14:tracePt t="1345" x="8837613" y="0"/>
          <p14:tracePt t="1713" x="9069388" y="625475"/>
          <p14:tracePt t="1730" x="8907463" y="625475"/>
          <p14:tracePt t="1746" x="8736013" y="625475"/>
          <p14:tracePt t="1764" x="8537575" y="625475"/>
          <p14:tracePt t="1780" x="8350250" y="625475"/>
          <p14:tracePt t="1797" x="8178800" y="625475"/>
          <p14:tracePt t="1813" x="8050213" y="625475"/>
          <p14:tracePt t="1831" x="7954963" y="625475"/>
          <p14:tracePt t="1847" x="7886700" y="625475"/>
          <p14:tracePt t="1865" x="7800975" y="625475"/>
          <p14:tracePt t="1880" x="7750175" y="625475"/>
          <p14:tracePt t="1899" x="7697788" y="625475"/>
          <p14:tracePt t="1913" x="7646988" y="625475"/>
          <p14:tracePt t="1930" x="7569200" y="635000"/>
          <p14:tracePt t="1949" x="7432675" y="660400"/>
          <p14:tracePt t="1964" x="7304088" y="685800"/>
          <p14:tracePt t="1981" x="7208838" y="703263"/>
          <p14:tracePt t="1999" x="7115175" y="711200"/>
          <p14:tracePt t="2014" x="7029450" y="711200"/>
          <p14:tracePt t="2030" x="6969125" y="711200"/>
          <p14:tracePt t="2048" x="6908800" y="711200"/>
          <p14:tracePt t="2048" x="6865938" y="711200"/>
          <p14:tracePt t="2064" x="6764338" y="711200"/>
          <p14:tracePt t="2080" x="6592888" y="711200"/>
          <p14:tracePt t="2097" x="6378575" y="711200"/>
          <p14:tracePt t="2114" x="6164263" y="711200"/>
          <p14:tracePt t="2130" x="5957888" y="711200"/>
          <p14:tracePt t="2147" x="5778500" y="711200"/>
          <p14:tracePt t="2164" x="5622925" y="703263"/>
          <p14:tracePt t="2181" x="5503863" y="685800"/>
          <p14:tracePt t="2197" x="5461000" y="677863"/>
          <p14:tracePt t="2214" x="5451475" y="668338"/>
          <p14:tracePt t="2231" x="5443538" y="668338"/>
          <p14:tracePt t="2249" x="5435600" y="668338"/>
          <p14:tracePt t="2264" x="5426075" y="668338"/>
          <p14:tracePt t="2281" x="5400675" y="668338"/>
          <p14:tracePt t="2298" x="5349875" y="668338"/>
          <p14:tracePt t="2315" x="5297488" y="668338"/>
          <p14:tracePt t="2331" x="5254625" y="668338"/>
          <p14:tracePt t="2348" x="5221288" y="668338"/>
          <p14:tracePt t="2365" x="5194300" y="668338"/>
          <p14:tracePt t="2382" x="5160963" y="668338"/>
          <p14:tracePt t="2398" x="5126038" y="677863"/>
          <p14:tracePt t="2414" x="5065713" y="685800"/>
          <p14:tracePt t="2431" x="4954588" y="693738"/>
          <p14:tracePt t="2433" x="4911725" y="693738"/>
          <p14:tracePt t="2449" x="4851400" y="693738"/>
          <p14:tracePt t="2465" x="4800600" y="693738"/>
          <p14:tracePt t="2481" x="4749800" y="693738"/>
          <p14:tracePt t="2498" x="4706938" y="693738"/>
          <p14:tracePt t="2515" x="4672013" y="693738"/>
          <p14:tracePt t="2640" x="4679950" y="693738"/>
          <p14:tracePt t="2648" x="4697413" y="677863"/>
          <p14:tracePt t="2656" x="4722813" y="668338"/>
          <p14:tracePt t="2666" x="4783138" y="642938"/>
          <p14:tracePt t="2682" x="4964113" y="582613"/>
          <p14:tracePt t="2698" x="5221288" y="557213"/>
          <p14:tracePt t="2716" x="5554663" y="539750"/>
          <p14:tracePt t="2732" x="5975350" y="539750"/>
          <p14:tracePt t="2749" x="6300788" y="539750"/>
          <p14:tracePt t="2765" x="6540500" y="549275"/>
          <p14:tracePt t="2783" x="6721475" y="582613"/>
          <p14:tracePt t="2799" x="6850063" y="625475"/>
          <p14:tracePt t="2815" x="6961188" y="650875"/>
          <p14:tracePt t="2832" x="7046913" y="668338"/>
          <p14:tracePt t="2850" x="7089775" y="668338"/>
          <p14:tracePt t="2865" x="7123113" y="668338"/>
          <p14:tracePt t="2882" x="7158038" y="668338"/>
          <p14:tracePt t="2899" x="7200900" y="668338"/>
          <p14:tracePt t="2916" x="7251700" y="668338"/>
          <p14:tracePt t="2932" x="7321550" y="668338"/>
          <p14:tracePt t="2949" x="7415213" y="668338"/>
          <p14:tracePt t="2966" x="7535863" y="668338"/>
          <p14:tracePt t="2983" x="7646988" y="677863"/>
          <p14:tracePt t="2999" x="7740650" y="685800"/>
          <p14:tracePt t="3016" x="7800975" y="693738"/>
          <p14:tracePt t="3016" x="7818438" y="693738"/>
          <p14:tracePt t="3033" x="7851775" y="693738"/>
          <p14:tracePt t="3050" x="7869238" y="693738"/>
          <p14:tracePt t="3066" x="7886700" y="693738"/>
          <p14:tracePt t="3083" x="7904163" y="693738"/>
          <p14:tracePt t="3099" x="7912100" y="703263"/>
          <p14:tracePt t="3145" x="7921625" y="711200"/>
          <p14:tracePt t="3169" x="7921625" y="720725"/>
          <p14:tracePt t="3185" x="7921625" y="728663"/>
          <p14:tracePt t="3192" x="7921625" y="736600"/>
          <p14:tracePt t="3208" x="7921625" y="746125"/>
          <p14:tracePt t="3481" x="7912100" y="746125"/>
          <p14:tracePt t="3489" x="7904163" y="746125"/>
          <p14:tracePt t="3501" x="7894638" y="746125"/>
          <p14:tracePt t="3517" x="7861300" y="754063"/>
          <p14:tracePt t="3534" x="7826375" y="763588"/>
          <p14:tracePt t="3551" x="7793038" y="779463"/>
          <p14:tracePt t="3567" x="7766050" y="788988"/>
          <p14:tracePt t="3584" x="7732713" y="806450"/>
          <p14:tracePt t="3600" x="7680325" y="822325"/>
          <p14:tracePt t="3618" x="7654925" y="831850"/>
          <p14:tracePt t="3634" x="7629525" y="849313"/>
          <p14:tracePt t="3651" x="7604125" y="857250"/>
          <p14:tracePt t="3667" x="7578725" y="874713"/>
          <p14:tracePt t="3685" x="7551738" y="900113"/>
          <p14:tracePt t="3701" x="7508875" y="935038"/>
          <p14:tracePt t="3717" x="7483475" y="950913"/>
          <p14:tracePt t="3734" x="7440613" y="977900"/>
          <p14:tracePt t="3752" x="7407275" y="993775"/>
          <p14:tracePt t="3768" x="7389813" y="1011238"/>
          <p14:tracePt t="3785" x="7354888" y="1046163"/>
          <p14:tracePt t="3801" x="7329488" y="1063625"/>
          <p14:tracePt t="3818" x="7312025" y="1071563"/>
          <p14:tracePt t="3834" x="7278688" y="1089025"/>
          <p14:tracePt t="3851" x="7235825" y="1096963"/>
          <p14:tracePt t="3868" x="7192963" y="1096963"/>
          <p14:tracePt t="3885" x="7150100" y="1096963"/>
          <p14:tracePt t="3901" x="7115175" y="1096963"/>
          <p14:tracePt t="3918" x="7072313" y="1096963"/>
          <p14:tracePt t="3934" x="7021513" y="1096963"/>
          <p14:tracePt t="3952" x="6943725" y="1096963"/>
          <p14:tracePt t="3952" x="6892925" y="1096963"/>
          <p14:tracePt t="3968" x="6840538" y="1096963"/>
          <p14:tracePt t="3985" x="6721475" y="1096963"/>
          <p14:tracePt t="4001" x="6669088" y="1096963"/>
          <p14:tracePt t="4019" x="6626225" y="1096963"/>
          <p14:tracePt t="4035" x="6600825" y="1096963"/>
          <p14:tracePt t="4052" x="6583363" y="1096963"/>
          <p14:tracePt t="4068" x="6540500" y="1096963"/>
          <p14:tracePt t="4086" x="6472238" y="1079500"/>
          <p14:tracePt t="4101" x="6394450" y="1054100"/>
          <p14:tracePt t="4118" x="6308725" y="1028700"/>
          <p14:tracePt t="4135" x="6223000" y="1011238"/>
          <p14:tracePt t="4152" x="6111875" y="993775"/>
          <p14:tracePt t="4169" x="6051550" y="977900"/>
          <p14:tracePt t="4185" x="6008688" y="977900"/>
          <p14:tracePt t="4219" x="5975350" y="968375"/>
          <p14:tracePt t="4235" x="5949950" y="968375"/>
          <p14:tracePt t="4252" x="5940425" y="960438"/>
          <p14:tracePt t="4269" x="5932488" y="960438"/>
          <p14:tracePt t="4286" x="5922963" y="960438"/>
          <p14:tracePt t="4302" x="5915025" y="960438"/>
          <p14:tracePt t="4345" x="5907088" y="960438"/>
          <p14:tracePt t="4377" x="5907088" y="968375"/>
          <p14:tracePt t="4385" x="5907088" y="977900"/>
          <p14:tracePt t="4409" x="5922963" y="985838"/>
          <p14:tracePt t="4417" x="5940425" y="985838"/>
          <p14:tracePt t="4425" x="5957888" y="993775"/>
          <p14:tracePt t="4436" x="5983288" y="1011238"/>
          <p14:tracePt t="4453" x="6069013" y="1036638"/>
          <p14:tracePt t="4469" x="6215063" y="1071563"/>
          <p14:tracePt t="4486" x="6378575" y="1106488"/>
          <p14:tracePt t="4502" x="6575425" y="1139825"/>
          <p14:tracePt t="4520" x="6789738" y="1182688"/>
          <p14:tracePt t="4536" x="7004050" y="1208088"/>
          <p14:tracePt t="4553" x="7294563" y="1225550"/>
          <p14:tracePt t="4569" x="7458075" y="1225550"/>
          <p14:tracePt t="4587" x="7594600" y="1225550"/>
          <p14:tracePt t="4603" x="7715250" y="1208088"/>
          <p14:tracePt t="4620" x="7808913" y="1192213"/>
          <p14:tracePt t="4636" x="7894638" y="1174750"/>
          <p14:tracePt t="4653" x="8007350" y="1149350"/>
          <p14:tracePt t="4670" x="8093075" y="1106488"/>
          <p14:tracePt t="4686" x="8186738" y="1071563"/>
          <p14:tracePt t="4703" x="8247063" y="1054100"/>
          <p14:tracePt t="4720" x="8297863" y="1036638"/>
          <p14:tracePt t="4721" x="8323263" y="1028700"/>
          <p14:tracePt t="4737" x="8375650" y="1003300"/>
          <p14:tracePt t="4754" x="8435975" y="977900"/>
          <p14:tracePt t="4770" x="8486775" y="950913"/>
          <p14:tracePt t="4787" x="8512175" y="925513"/>
          <p14:tracePt t="4803" x="8512175" y="917575"/>
          <p14:tracePt t="4833" x="8504238" y="917575"/>
          <p14:tracePt t="4841" x="8504238" y="908050"/>
          <p14:tracePt t="4854" x="8494713" y="908050"/>
          <p14:tracePt t="4870" x="8461375" y="908050"/>
          <p14:tracePt t="4887" x="8408988" y="908050"/>
          <p14:tracePt t="4903" x="8297863" y="908050"/>
          <p14:tracePt t="4921" x="8093075" y="908050"/>
          <p14:tracePt t="4921" x="7972425" y="908050"/>
          <p14:tracePt t="4937" x="7740650" y="917575"/>
          <p14:tracePt t="4954" x="7518400" y="935038"/>
          <p14:tracePt t="4970" x="7312025" y="960438"/>
          <p14:tracePt t="4988" x="7097713" y="993775"/>
          <p14:tracePt t="5004" x="6883400" y="1028700"/>
          <p14:tracePt t="5021" x="6694488" y="1054100"/>
          <p14:tracePt t="5037" x="6532563" y="1071563"/>
          <p14:tracePt t="5054" x="6437313" y="1079500"/>
          <p14:tracePt t="5070" x="6386513" y="1089025"/>
          <p14:tracePt t="5087" x="6361113" y="1089025"/>
          <p14:tracePt t="5104" x="6343650" y="1089025"/>
          <p14:tracePt t="5106" x="6335713" y="1089025"/>
          <p14:tracePt t="5121" x="6308725" y="1089025"/>
          <p14:tracePt t="5137" x="6283325" y="1089025"/>
          <p14:tracePt t="5154" x="6240463" y="1089025"/>
          <p14:tracePt t="5171" x="6180138" y="1089025"/>
          <p14:tracePt t="5188" x="6111875" y="1089025"/>
          <p14:tracePt t="5204" x="6051550" y="1089025"/>
          <p14:tracePt t="5221" x="6000750" y="1089025"/>
          <p14:tracePt t="5237" x="5949950" y="1089025"/>
          <p14:tracePt t="5255" x="5907088" y="1096963"/>
          <p14:tracePt t="5271" x="5837238" y="1114425"/>
          <p14:tracePt t="5288" x="5761038" y="1131888"/>
          <p14:tracePt t="5304" x="5692775" y="1149350"/>
          <p14:tracePt t="5322" x="5580063" y="1157288"/>
          <p14:tracePt t="5338" x="5521325" y="1157288"/>
          <p14:tracePt t="5354" x="5443538" y="1157288"/>
          <p14:tracePt t="5371" x="5365750" y="1157288"/>
          <p14:tracePt t="5388" x="5297488" y="1157288"/>
          <p14:tracePt t="5404" x="5254625" y="1157288"/>
          <p14:tracePt t="5422" x="5211763" y="1157288"/>
          <p14:tracePt t="5438" x="5178425" y="1157288"/>
          <p14:tracePt t="5455" x="5143500" y="1157288"/>
          <p14:tracePt t="5471" x="5083175" y="1157288"/>
          <p14:tracePt t="5488" x="5006975" y="1157288"/>
          <p14:tracePt t="5505" x="4894263" y="1157288"/>
          <p14:tracePt t="5505" x="4860925" y="1157288"/>
          <p14:tracePt t="5522" x="4792663" y="1157288"/>
          <p14:tracePt t="5538" x="4740275" y="1157288"/>
          <p14:tracePt t="5555" x="4679950" y="1157288"/>
          <p14:tracePt t="5572" x="4629150" y="1165225"/>
          <p14:tracePt t="5589" x="4586288" y="1174750"/>
          <p14:tracePt t="5605" x="4535488" y="1182688"/>
          <p14:tracePt t="5622" x="4518025" y="1192213"/>
          <p14:tracePt t="5638" x="4508500" y="1192213"/>
          <p14:tracePt t="5656" x="4500563" y="1192213"/>
          <p14:tracePt t="5672" x="4492625" y="1192213"/>
          <p14:tracePt t="5689" x="4483100" y="1200150"/>
          <p14:tracePt t="5689" x="4475163" y="1200150"/>
          <p14:tracePt t="5705" x="4465638" y="1200150"/>
          <p14:tracePt t="5723" x="4457700" y="1200150"/>
          <p14:tracePt t="5739" x="4449763" y="1200150"/>
          <p14:tracePt t="5769" x="4440238" y="1200150"/>
          <p14:tracePt t="5793" x="4432300" y="1208088"/>
          <p14:tracePt t="6329" x="4440238" y="1208088"/>
          <p14:tracePt t="6337" x="4449763" y="1200150"/>
          <p14:tracePt t="6345" x="4465638" y="1200150"/>
          <p14:tracePt t="6357" x="4492625" y="1192213"/>
          <p14:tracePt t="6373" x="4578350" y="1192213"/>
          <p14:tracePt t="6390" x="4689475" y="1192213"/>
          <p14:tracePt t="6407" x="4808538" y="1192213"/>
          <p14:tracePt t="6424" x="4946650" y="1192213"/>
          <p14:tracePt t="6440" x="5100638" y="1192213"/>
          <p14:tracePt t="6457" x="5272088" y="1192213"/>
          <p14:tracePt t="6458" x="5357813" y="1192213"/>
          <p14:tracePt t="6474" x="5537200" y="1192213"/>
          <p14:tracePt t="6490" x="5708650" y="1200150"/>
          <p14:tracePt t="6507" x="5880100" y="1208088"/>
          <p14:tracePt t="6524" x="6043613" y="1235075"/>
          <p14:tracePt t="6541" x="6197600" y="1250950"/>
          <p14:tracePt t="6557" x="6343650" y="1260475"/>
          <p14:tracePt t="6574" x="6472238" y="1268413"/>
          <p14:tracePt t="6591" x="6592888" y="1285875"/>
          <p14:tracePt t="6608" x="6694488" y="1303338"/>
          <p14:tracePt t="6624" x="6772275" y="1303338"/>
          <p14:tracePt t="6640" x="6840538" y="1303338"/>
          <p14:tracePt t="6657" x="6969125" y="1303338"/>
          <p14:tracePt t="6675" x="7064375" y="1311275"/>
          <p14:tracePt t="6691" x="7158038" y="1311275"/>
          <p14:tracePt t="6707" x="7226300" y="1311275"/>
          <p14:tracePt t="6724" x="7278688" y="1311275"/>
          <p14:tracePt t="6742" x="7321550" y="1320800"/>
          <p14:tracePt t="6758" x="7346950" y="1328738"/>
          <p14:tracePt t="6774" x="7380288" y="1336675"/>
          <p14:tracePt t="6791" x="7407275" y="1346200"/>
          <p14:tracePt t="6808" x="7458075" y="1371600"/>
          <p14:tracePt t="6824" x="7508875" y="1406525"/>
          <p14:tracePt t="6841" x="7551738" y="1449388"/>
          <p14:tracePt t="6841" x="7561263" y="1465263"/>
          <p14:tracePt t="6858" x="7578725" y="1492250"/>
          <p14:tracePt t="6875" x="7586663" y="1508125"/>
          <p14:tracePt t="6891" x="7594600" y="1525588"/>
          <p14:tracePt t="6908" x="7594600" y="1543050"/>
          <p14:tracePt t="6924" x="7594600" y="1560513"/>
          <p14:tracePt t="6942" x="7604125" y="1568450"/>
          <p14:tracePt t="6958" x="7612063" y="1577975"/>
          <p14:tracePt t="6975" x="7612063" y="1585913"/>
          <p14:tracePt t="6992" x="7604125" y="1585913"/>
          <p14:tracePt t="7009" x="7604125" y="1593850"/>
          <p14:tracePt t="7025" x="7594600" y="1603375"/>
          <p14:tracePt t="7026" x="7594600" y="1611313"/>
          <p14:tracePt t="7073" x="7594600" y="1620838"/>
          <p14:tracePt t="7081" x="7586663" y="1620838"/>
          <p14:tracePt t="7097" x="7586663" y="1628775"/>
          <p14:tracePt t="7108" x="7578725" y="1628775"/>
          <p14:tracePt t="7125" x="7569200" y="1628775"/>
          <p14:tracePt t="7142" x="7561263" y="1636713"/>
          <p14:tracePt t="7159" x="7543800" y="1646238"/>
          <p14:tracePt t="7175" x="7535863" y="1646238"/>
          <p14:tracePt t="7192" x="7526338" y="1646238"/>
          <p14:tracePt t="7209" x="7518400" y="1654175"/>
          <p14:tracePt t="7210" x="7508875" y="1654175"/>
          <p14:tracePt t="7225" x="7500938" y="1654175"/>
          <p14:tracePt t="7242" x="7458075" y="1654175"/>
          <p14:tracePt t="7259" x="7423150" y="1663700"/>
          <p14:tracePt t="7276" x="7389813" y="1663700"/>
          <p14:tracePt t="7293" x="7364413" y="1679575"/>
          <p14:tracePt t="7309" x="7337425" y="1679575"/>
          <p14:tracePt t="7325" x="7321550" y="1679575"/>
          <p14:tracePt t="7343" x="7304088" y="1679575"/>
          <p14:tracePt t="7359" x="7269163" y="1679575"/>
          <p14:tracePt t="7376" x="7243763" y="1679575"/>
          <p14:tracePt t="7392" x="7200900" y="1679575"/>
          <p14:tracePt t="7410" x="7115175" y="1689100"/>
          <p14:tracePt t="7426" x="7054850" y="1689100"/>
          <p14:tracePt t="7442" x="6978650" y="1689100"/>
          <p14:tracePt t="7459" x="6908800" y="1689100"/>
          <p14:tracePt t="7477" x="6832600" y="1697038"/>
          <p14:tracePt t="7492" x="6764338" y="1697038"/>
          <p14:tracePt t="7509" x="6678613" y="1697038"/>
          <p14:tracePt t="7526" x="6618288" y="1697038"/>
          <p14:tracePt t="7543" x="6575425" y="1689100"/>
          <p14:tracePt t="7560" x="6540500" y="1689100"/>
          <p14:tracePt t="7576" x="6507163" y="1689100"/>
          <p14:tracePt t="7593" x="6489700" y="1689100"/>
          <p14:tracePt t="7595" x="6480175" y="1689100"/>
          <p14:tracePt t="7890" x="6472238" y="1689100"/>
          <p14:tracePt t="7898" x="6464300" y="1689100"/>
          <p14:tracePt t="7914" x="6454775" y="1689100"/>
          <p14:tracePt t="7927" x="6454775" y="1679575"/>
          <p14:tracePt t="7944" x="6446838" y="1679575"/>
          <p14:tracePt t="7961" x="6437313" y="1679575"/>
          <p14:tracePt t="7977" x="6429375" y="1679575"/>
          <p14:tracePt t="7994" x="6429375" y="1671638"/>
          <p14:tracePt t="8010" x="6429375" y="1663700"/>
          <p14:tracePt t="8090" x="6429375" y="1654175"/>
          <p14:tracePt t="8106" x="6429375" y="1646238"/>
          <p14:tracePt t="8114" x="6429375" y="1636713"/>
          <p14:tracePt t="8127" x="6437313" y="1636713"/>
          <p14:tracePt t="8250" x="6437313" y="1628775"/>
          <p14:tracePt t="8298" x="6429375" y="1628775"/>
          <p14:tracePt t="8306" x="6421438" y="1628775"/>
          <p14:tracePt t="8314" x="6411913" y="1628775"/>
          <p14:tracePt t="8328" x="6394450" y="1628775"/>
          <p14:tracePt t="8345" x="6335713" y="1628775"/>
          <p14:tracePt t="8361" x="6240463" y="1628775"/>
          <p14:tracePt t="8378" x="6103938" y="1628775"/>
          <p14:tracePt t="8395" x="6051550" y="1628775"/>
          <p14:tracePt t="8411" x="6018213" y="1628775"/>
          <p14:tracePt t="8428" x="5992813" y="1628775"/>
          <p14:tracePt t="8445" x="5965825" y="1628775"/>
          <p14:tracePt t="8462" x="5940425" y="1628775"/>
          <p14:tracePt t="8478" x="5922963" y="1628775"/>
          <p14:tracePt t="8495" x="5915025" y="1628775"/>
          <p14:tracePt t="8511" x="5897563" y="1628775"/>
          <p14:tracePt t="8529" x="5889625" y="1620838"/>
          <p14:tracePt t="8545" x="5872163" y="1620838"/>
          <p14:tracePt t="8562" x="5846763" y="1620838"/>
          <p14:tracePt t="8578" x="5837238" y="1620838"/>
          <p14:tracePt t="8596" x="5829300" y="1620838"/>
          <p14:tracePt t="8746" x="5821363" y="1620838"/>
          <p14:tracePt t="8770" x="5803900" y="1628775"/>
          <p14:tracePt t="8778" x="5803900" y="1654175"/>
          <p14:tracePt t="8786" x="5803900" y="1689100"/>
          <p14:tracePt t="8796" x="5794375" y="1731963"/>
          <p14:tracePt t="8812" x="5794375" y="1782763"/>
          <p14:tracePt t="8829" x="5794375" y="1825625"/>
          <p14:tracePt t="8846" x="5794375" y="1860550"/>
          <p14:tracePt t="8862" x="5811838" y="1885950"/>
          <p14:tracePt t="8879" x="5811838" y="1893888"/>
          <p14:tracePt t="8896" x="5811838" y="1903413"/>
          <p14:tracePt t="8930" x="5803900" y="1903413"/>
          <p14:tracePt t="8938" x="5803900" y="1911350"/>
          <p14:tracePt t="8946" x="5786438" y="1911350"/>
          <p14:tracePt t="8963" x="5751513" y="1911350"/>
          <p14:tracePt t="8979" x="5700713" y="1911350"/>
          <p14:tracePt t="8996" x="5640388" y="1885950"/>
          <p14:tracePt t="9013" x="5580063" y="1825625"/>
          <p14:tracePt t="9030" x="5529263" y="1782763"/>
          <p14:tracePt t="9046" x="5486400" y="1714500"/>
          <p14:tracePt t="9063" x="5461000" y="1654175"/>
          <p14:tracePt t="9079" x="5461000" y="1603375"/>
          <p14:tracePt t="9097" x="5461000" y="1543050"/>
          <p14:tracePt t="9098" x="5461000" y="1508125"/>
          <p14:tracePt t="9113" x="5478463" y="1482725"/>
          <p14:tracePt t="9130" x="5494338" y="1431925"/>
          <p14:tracePt t="9130" x="5503863" y="1414463"/>
          <p14:tracePt t="9147" x="5511800" y="1371600"/>
          <p14:tracePt t="9164" x="5529263" y="1336675"/>
          <p14:tracePt t="9180" x="5554663" y="1303338"/>
          <p14:tracePt t="9196" x="5572125" y="1260475"/>
          <p14:tracePt t="9213" x="5597525" y="1225550"/>
          <p14:tracePt t="9230" x="5614988" y="1200150"/>
          <p14:tracePt t="9246" x="5657850" y="1165225"/>
          <p14:tracePt t="9263" x="5692775" y="1139825"/>
          <p14:tracePt t="9280" x="5743575" y="1114425"/>
          <p14:tracePt t="9297" x="5803900" y="1089025"/>
          <p14:tracePt t="9314" x="5880100" y="1054100"/>
          <p14:tracePt t="9330" x="5922963" y="1054100"/>
          <p14:tracePt t="9347" x="5957888" y="1054100"/>
          <p14:tracePt t="9364" x="6018213" y="1054100"/>
          <p14:tracePt t="9380" x="6061075" y="1071563"/>
          <p14:tracePt t="9397" x="6111875" y="1114425"/>
          <p14:tracePt t="9413" x="6172200" y="1174750"/>
          <p14:tracePt t="9431" x="6207125" y="1225550"/>
          <p14:tracePt t="9447" x="6232525" y="1285875"/>
          <p14:tracePt t="9464" x="6265863" y="1346200"/>
          <p14:tracePt t="9480" x="6283325" y="1397000"/>
          <p14:tracePt t="9498" x="6283325" y="1449388"/>
          <p14:tracePt t="9498" x="6292850" y="1482725"/>
          <p14:tracePt t="9514" x="6292850" y="1550988"/>
          <p14:tracePt t="9531" x="6275388" y="1628775"/>
          <p14:tracePt t="9547" x="6240463" y="1706563"/>
          <p14:tracePt t="9564" x="6189663" y="1765300"/>
          <p14:tracePt t="9581" x="6154738" y="1817688"/>
          <p14:tracePt t="9597" x="6103938" y="1860550"/>
          <p14:tracePt t="9614" x="6051550" y="1885950"/>
          <p14:tracePt t="9631" x="5983288" y="1920875"/>
          <p14:tracePt t="9647" x="5915025" y="1920875"/>
          <p14:tracePt t="9664" x="5829300" y="1920875"/>
          <p14:tracePt t="9681" x="5726113" y="1920875"/>
          <p14:tracePt t="9698" x="5589588" y="1920875"/>
          <p14:tracePt t="9714" x="5486400" y="1903413"/>
          <p14:tracePt t="9731" x="5408613" y="1868488"/>
          <p14:tracePt t="9748" x="5349875" y="1843088"/>
          <p14:tracePt t="9765" x="5280025" y="1817688"/>
          <p14:tracePt t="9781" x="5237163" y="1808163"/>
          <p14:tracePt t="9798" x="5203825" y="1792288"/>
          <p14:tracePt t="9814" x="5178425" y="1782763"/>
          <p14:tracePt t="9832" x="5151438" y="1765300"/>
          <p14:tracePt t="9848" x="5135563" y="1765300"/>
          <p14:tracePt t="9864" x="5118100" y="1749425"/>
          <p14:tracePt t="9881" x="5100638" y="1739900"/>
          <p14:tracePt t="9899" x="5057775" y="1722438"/>
          <p14:tracePt t="9915" x="5022850" y="1706563"/>
          <p14:tracePt t="9931" x="4979988" y="1689100"/>
          <p14:tracePt t="9948" x="4964113" y="1679575"/>
          <p14:tracePt t="9965" x="4946650" y="1679575"/>
          <p14:tracePt t="9982" x="4937125" y="1671638"/>
          <p14:tracePt t="9999" x="4929188" y="1663700"/>
          <p14:tracePt t="10015" x="4911725" y="1663700"/>
          <p14:tracePt t="10032" x="4903788" y="1654175"/>
          <p14:tracePt t="10048" x="4886325" y="1654175"/>
          <p14:tracePt t="10065" x="4851400" y="1654175"/>
          <p14:tracePt t="10082" x="4800600" y="1654175"/>
          <p14:tracePt t="10082" x="4783138" y="1654175"/>
          <p14:tracePt t="10099" x="4749800" y="1654175"/>
          <p14:tracePt t="10115" x="4714875" y="1663700"/>
          <p14:tracePt t="10132" x="4679950" y="1663700"/>
          <p14:tracePt t="10148" x="4629150" y="1663700"/>
          <p14:tracePt t="10166" x="4578350" y="1663700"/>
          <p14:tracePt t="10182" x="4543425" y="1663700"/>
          <p14:tracePt t="10199" x="4518025" y="1663700"/>
          <p14:tracePt t="10215" x="4500563" y="1663700"/>
          <p14:tracePt t="10233" x="4492625" y="1663700"/>
          <p14:tracePt t="10249" x="4483100" y="1671638"/>
          <p14:tracePt t="10265" x="4465638" y="1679575"/>
          <p14:tracePt t="10283" x="4422775" y="1689100"/>
          <p14:tracePt t="10300" x="4397375" y="1689100"/>
          <p14:tracePt t="10315" x="4371975" y="1697038"/>
          <p14:tracePt t="10332" x="4329113" y="1706563"/>
          <p14:tracePt t="10349" x="4286250" y="1714500"/>
          <p14:tracePt t="10366" x="4225925" y="1714500"/>
          <p14:tracePt t="10383" x="4132263" y="1714500"/>
          <p14:tracePt t="10399" x="4037013" y="1714500"/>
          <p14:tracePt t="10416" x="3978275" y="1714500"/>
          <p14:tracePt t="10433" x="3951288" y="1714500"/>
          <p14:tracePt t="10449" x="3935413" y="1714500"/>
          <p14:tracePt t="10466" x="3917950" y="1714500"/>
          <p14:tracePt t="10483" x="3908425" y="1714500"/>
          <p14:tracePt t="10500" x="3892550" y="1714500"/>
          <p14:tracePt t="10516" x="3857625" y="1714500"/>
          <p14:tracePt t="10533" x="3822700" y="1714500"/>
          <p14:tracePt t="10549" x="3806825" y="1706563"/>
          <p14:tracePt t="10567" x="3789363" y="1706563"/>
          <p14:tracePt t="10583" x="3779838" y="1706563"/>
          <p14:tracePt t="10599" x="3771900" y="1706563"/>
          <p14:tracePt t="10616" x="3763963" y="1706563"/>
          <p14:tracePt t="10634" x="3746500" y="1706563"/>
          <p14:tracePt t="10650" x="3736975" y="1706563"/>
          <p14:tracePt t="11507" x="3746500" y="1706563"/>
          <p14:tracePt t="11515" x="3754438" y="1706563"/>
          <p14:tracePt t="11531" x="3763963" y="1706563"/>
          <p14:tracePt t="11539" x="3771900" y="1706563"/>
          <p14:tracePt t="11552" x="3789363" y="1706563"/>
          <p14:tracePt t="11568" x="3849688" y="1714500"/>
          <p14:tracePt t="11586" x="3968750" y="1722438"/>
          <p14:tracePt t="11602" x="4140200" y="1749425"/>
          <p14:tracePt t="11619" x="4260850" y="1765300"/>
          <p14:tracePt t="11635" x="4364038" y="1774825"/>
          <p14:tracePt t="11653" x="4457700" y="1774825"/>
          <p14:tracePt t="11668" x="4551363" y="1774825"/>
          <p14:tracePt t="11685" x="4679950" y="1774825"/>
          <p14:tracePt t="11702" x="4843463" y="1782763"/>
          <p14:tracePt t="11719" x="5022850" y="1792288"/>
          <p14:tracePt t="11736" x="5194300" y="1792288"/>
          <p14:tracePt t="11752" x="5375275" y="1792288"/>
          <p14:tracePt t="11769" x="5572125" y="1800225"/>
          <p14:tracePt t="11787" x="5837238" y="1825625"/>
          <p14:tracePt t="11802" x="5915025" y="1835150"/>
          <p14:tracePt t="11819" x="6172200" y="1885950"/>
          <p14:tracePt t="11836" x="6318250" y="1911350"/>
          <p14:tracePt t="11853" x="6446838" y="1928813"/>
          <p14:tracePt t="11869" x="6575425" y="1954213"/>
          <p14:tracePt t="11886" x="6678613" y="1971675"/>
          <p14:tracePt t="11902" x="6772275" y="1989138"/>
          <p14:tracePt t="11920" x="6832600" y="1989138"/>
          <p14:tracePt t="11936" x="6850063" y="1989138"/>
          <p14:tracePt t="11952" x="6858000" y="1989138"/>
          <p14:tracePt t="12107" x="6858000" y="1979613"/>
          <p14:tracePt t="12115" x="6858000" y="1971675"/>
          <p14:tracePt t="12123" x="6840538" y="1963738"/>
          <p14:tracePt t="12136" x="6840538" y="1954213"/>
          <p14:tracePt t="12153" x="6823075" y="1946275"/>
          <p14:tracePt t="12169" x="6815138" y="1946275"/>
          <p14:tracePt t="12187" x="6797675" y="1946275"/>
          <p14:tracePt t="12203" x="6789738" y="1946275"/>
          <p14:tracePt t="12220" x="6780213" y="1946275"/>
          <p14:tracePt t="12236" x="6772275" y="1954213"/>
          <p14:tracePt t="13923" x="6764338" y="1954213"/>
          <p14:tracePt t="14540" x="6754813" y="1954213"/>
          <p14:tracePt t="14547" x="6746875" y="1954213"/>
          <p14:tracePt t="17732" x="6737350" y="1954213"/>
          <p14:tracePt t="17748" x="6729413" y="1954213"/>
          <p14:tracePt t="17756" x="6721475" y="1954213"/>
          <p14:tracePt t="17766" x="6704013" y="1936750"/>
          <p14:tracePt t="17782" x="6651625" y="1920875"/>
          <p14:tracePt t="17799" x="6600825" y="1885950"/>
          <p14:tracePt t="17816" x="6557963" y="1860550"/>
          <p14:tracePt t="17833" x="6523038" y="1843088"/>
          <p14:tracePt t="17849" x="6497638" y="1843088"/>
          <p14:tracePt t="19749" x="6497638" y="1835150"/>
          <p14:tracePt t="19765" x="6489700" y="1835150"/>
          <p14:tracePt t="19789" x="6489700" y="1825625"/>
          <p14:tracePt t="19829" x="6489700" y="1835150"/>
          <p14:tracePt t="19845" x="6489700" y="1843088"/>
          <p14:tracePt t="19869" x="6489700" y="1851025"/>
          <p14:tracePt t="19885" x="6489700" y="1860550"/>
          <p14:tracePt t="19893" x="6489700" y="1868488"/>
          <p14:tracePt t="19909" x="6489700" y="1878013"/>
          <p14:tracePt t="19921" x="6480175" y="1878013"/>
          <p14:tracePt t="19937" x="6480175" y="1893888"/>
          <p14:tracePt t="19954" x="6472238" y="1903413"/>
          <p14:tracePt t="19971" x="6472238" y="1911350"/>
          <p14:tracePt t="19987" x="6472238" y="1920875"/>
          <p14:tracePt t="20004" x="6472238" y="1928813"/>
          <p14:tracePt t="20021" x="6472238" y="1946275"/>
          <p14:tracePt t="20038" x="6472238" y="1954213"/>
          <p14:tracePt t="20054" x="6472238" y="1963738"/>
          <p14:tracePt t="20071" x="6464300" y="1971675"/>
          <p14:tracePt t="20087" x="6464300" y="1979613"/>
          <p14:tracePt t="20105" x="6464300" y="1989138"/>
          <p14:tracePt t="20121" x="6454775" y="1997075"/>
          <p14:tracePt t="20138" x="6446838" y="2006600"/>
          <p14:tracePt t="20154" x="6446838" y="2014538"/>
          <p14:tracePt t="20171" x="6446838" y="2022475"/>
          <p14:tracePt t="20188" x="6437313" y="2039938"/>
          <p14:tracePt t="20204" x="6437313" y="2074863"/>
          <p14:tracePt t="20206" x="6437313" y="2082800"/>
          <p14:tracePt t="20221" x="6437313" y="2108200"/>
          <p14:tracePt t="20238" x="6437313" y="2135188"/>
          <p14:tracePt t="20254" x="6437313" y="2160588"/>
          <p14:tracePt t="20271" x="6421438" y="2178050"/>
          <p14:tracePt t="20288" x="6421438" y="2193925"/>
          <p14:tracePt t="20305" x="6411913" y="2211388"/>
          <p14:tracePt t="20322" x="6403975" y="2236788"/>
          <p14:tracePt t="20338" x="6403975" y="2246313"/>
          <p14:tracePt t="20354" x="6403975" y="2254250"/>
          <p14:tracePt t="20372" x="6403975" y="2271713"/>
          <p14:tracePt t="20388" x="6403975" y="2279650"/>
          <p14:tracePt t="20405" x="6403975" y="2297113"/>
          <p14:tracePt t="20422" x="6411913" y="2314575"/>
          <p14:tracePt t="20439" x="6421438" y="2339975"/>
          <p14:tracePt t="20455" x="6429375" y="2349500"/>
          <p14:tracePt t="20472" x="6437313" y="2357438"/>
          <p14:tracePt t="20488" x="6446838" y="2374900"/>
          <p14:tracePt t="20505" x="6454775" y="2392363"/>
          <p14:tracePt t="20522" x="6464300" y="2400300"/>
          <p14:tracePt t="20539" x="6480175" y="2417763"/>
          <p14:tracePt t="20555" x="6489700" y="2425700"/>
          <p14:tracePt t="20572" x="6497638" y="2435225"/>
          <p14:tracePt t="20573" x="6497638" y="2443163"/>
          <p14:tracePt t="20589" x="6515100" y="2451100"/>
          <p14:tracePt t="20606" x="6523038" y="2460625"/>
          <p14:tracePt t="20622" x="6540500" y="2478088"/>
          <p14:tracePt t="20639" x="6540500" y="2486025"/>
          <p14:tracePt t="20655" x="6550025" y="2486025"/>
          <p14:tracePt t="20672" x="6550025" y="2493963"/>
          <p14:tracePt t="20689" x="6557963" y="2503488"/>
          <p14:tracePt t="20709" x="6557963" y="2511425"/>
          <p14:tracePt t="20725" x="6565900" y="2511425"/>
          <p14:tracePt t="20741" x="6575425" y="2511425"/>
          <p14:tracePt t="20765" x="6575425" y="2520950"/>
          <p14:tracePt t="20789" x="6583363" y="2520950"/>
          <p14:tracePt t="20838" x="6583363" y="2528888"/>
          <p14:tracePt t="20933" x="6592888" y="2528888"/>
          <p14:tracePt t="20941" x="6592888" y="2536825"/>
          <p14:tracePt t="21013" x="6592888" y="2546350"/>
          <p14:tracePt t="21037" x="6592888" y="2554288"/>
          <p14:tracePt t="21061" x="6592888" y="2563813"/>
          <p14:tracePt t="21077" x="6592888" y="2571750"/>
          <p14:tracePt t="21109" x="6592888" y="2579688"/>
          <p14:tracePt t="21126" x="6592888" y="2589213"/>
          <p14:tracePt t="21149" x="6592888" y="2597150"/>
          <p14:tracePt t="21189" x="6592888" y="2606675"/>
          <p14:tracePt t="21317" x="6592888" y="2614613"/>
          <p14:tracePt t="21325" x="6592888" y="2622550"/>
          <p14:tracePt t="21381" x="6592888" y="2632075"/>
          <p14:tracePt t="21677" x="6592888" y="2640013"/>
          <p14:tracePt t="21949" x="6592888" y="2649538"/>
          <p14:tracePt t="22325" x="6600825" y="2649538"/>
          <p14:tracePt t="22341" x="6608763" y="2649538"/>
          <p14:tracePt t="22350" x="6618288" y="2649538"/>
          <p14:tracePt t="22365" x="6626225" y="2649538"/>
          <p14:tracePt t="22382" x="6635750" y="2649538"/>
          <p14:tracePt t="22397" x="6643688" y="2649538"/>
          <p14:tracePt t="22410" x="6651625" y="2649538"/>
          <p14:tracePt t="22426" x="6661150" y="2657475"/>
          <p14:tracePt t="22443" x="6669088" y="2657475"/>
          <p14:tracePt t="22462" x="6686550" y="2657475"/>
          <p14:tracePt t="22478" x="6694488" y="2657475"/>
          <p14:tracePt t="22654" x="6686550" y="2657475"/>
          <p14:tracePt t="22662" x="6678613" y="2657475"/>
          <p14:tracePt t="22677" x="6669088" y="2657475"/>
          <p14:tracePt t="22693" x="6661150" y="2657475"/>
          <p14:tracePt t="22702" x="6661150" y="2665413"/>
          <p14:tracePt t="22710" x="6643688" y="2665413"/>
          <p14:tracePt t="22727" x="6635750" y="2665413"/>
          <p14:tracePt t="22743" x="6600825" y="2674938"/>
          <p14:tracePt t="22760" x="6565900" y="2682875"/>
          <p14:tracePt t="22777" x="6515100" y="2692400"/>
          <p14:tracePt t="22794" x="6446838" y="2700338"/>
          <p14:tracePt t="22810" x="6378575" y="2717800"/>
          <p14:tracePt t="22827" x="6308725" y="2717800"/>
          <p14:tracePt t="22844" x="6265863" y="2725738"/>
          <p14:tracePt t="22862" x="6223000" y="2735263"/>
          <p14:tracePt t="22877" x="6197600" y="2743200"/>
          <p14:tracePt t="22894" x="6146800" y="2751138"/>
          <p14:tracePt t="22910" x="6086475" y="2751138"/>
          <p14:tracePt t="22928" x="6000750" y="2768600"/>
          <p14:tracePt t="22944" x="5907088" y="2778125"/>
          <p14:tracePt t="22960" x="5821363" y="2786063"/>
          <p14:tracePt t="22977" x="5751513" y="2786063"/>
          <p14:tracePt t="22995" x="5700713" y="2786063"/>
          <p14:tracePt t="23011" x="5649913" y="2786063"/>
          <p14:tracePt t="23027" x="5614988" y="2794000"/>
          <p14:tracePt t="23044" x="5564188" y="2803525"/>
          <p14:tracePt t="23062" x="5494338" y="2811463"/>
          <p14:tracePt t="23078" x="5451475" y="2820988"/>
          <p14:tracePt t="23094" x="5418138" y="2828925"/>
          <p14:tracePt t="23111" x="5400675" y="2836863"/>
          <p14:tracePt t="23128" x="5392738" y="2836863"/>
          <p14:tracePt t="23144" x="5375275" y="2846388"/>
          <p14:tracePt t="23161" x="5349875" y="2854325"/>
          <p14:tracePt t="23177" x="5332413" y="2854325"/>
          <p14:tracePt t="23195" x="5289550" y="2863850"/>
          <p14:tracePt t="23211" x="5211763" y="2863850"/>
          <p14:tracePt t="23228" x="5151438" y="2863850"/>
          <p14:tracePt t="23245" x="5092700" y="2854325"/>
          <p14:tracePt t="23262" x="5022850" y="2836863"/>
          <p14:tracePt t="23278" x="4972050" y="2828925"/>
          <p14:tracePt t="23295" x="4937125" y="2820988"/>
          <p14:tracePt t="23311" x="4911725" y="2811463"/>
          <p14:tracePt t="23329" x="4886325" y="2811463"/>
          <p14:tracePt t="23345" x="4878388" y="2811463"/>
          <p14:tracePt t="23366" x="4868863" y="2811463"/>
          <p14:tracePt t="23382" x="4868863" y="2803525"/>
          <p14:tracePt t="23398" x="4860925" y="2803525"/>
          <p14:tracePt t="23414" x="4851400" y="2803525"/>
          <p14:tracePt t="23430" x="4843463" y="2803525"/>
          <p14:tracePt t="23446" x="4835525" y="2803525"/>
          <p14:tracePt t="23462" x="4818063" y="2803525"/>
          <p14:tracePt t="23478" x="4792663" y="2803525"/>
          <p14:tracePt t="23495" x="4775200" y="2803525"/>
          <p14:tracePt t="23512" x="4757738" y="2803525"/>
          <p14:tracePt t="23529" x="4749800" y="2803525"/>
          <p14:tracePt t="23766" x="4749800" y="2794000"/>
          <p14:tracePt t="23782" x="4749800" y="2786063"/>
          <p14:tracePt t="23790" x="4757738" y="2786063"/>
          <p14:tracePt t="23798" x="4765675" y="2786063"/>
          <p14:tracePt t="23894" x="4775200" y="2786063"/>
          <p14:tracePt t="23926" x="4783138" y="2786063"/>
          <p14:tracePt t="23934" x="4783138" y="2778125"/>
          <p14:tracePt t="24006" x="4792663" y="2778125"/>
          <p14:tracePt t="24038" x="4800600" y="2778125"/>
          <p14:tracePt t="24070" x="4808538" y="2778125"/>
          <p14:tracePt t="24110" x="4808538" y="2768600"/>
          <p14:tracePt t="24118" x="4818063" y="2768600"/>
          <p14:tracePt t="24142" x="4826000" y="2768600"/>
          <p14:tracePt t="24150" x="4835525" y="2768600"/>
          <p14:tracePt t="24163" x="4835525" y="2760663"/>
          <p14:tracePt t="24181" x="4851400" y="2751138"/>
          <p14:tracePt t="24196" x="4878388" y="2751138"/>
          <p14:tracePt t="24213" x="4921250" y="2743200"/>
          <p14:tracePt t="24214" x="4946650" y="2735263"/>
          <p14:tracePt t="24230" x="5032375" y="2725738"/>
          <p14:tracePt t="24247" x="5135563" y="2725738"/>
          <p14:tracePt t="24263" x="5264150" y="2725738"/>
          <p14:tracePt t="24280" x="5383213" y="2725738"/>
          <p14:tracePt t="24297" x="5529263" y="2735263"/>
          <p14:tracePt t="24315" x="5665788" y="2751138"/>
          <p14:tracePt t="24330" x="5794375" y="2778125"/>
          <p14:tracePt t="24347" x="5915025" y="2794000"/>
          <p14:tracePt t="24364" x="6018213" y="2803525"/>
          <p14:tracePt t="24381" x="6137275" y="2811463"/>
          <p14:tracePt t="24397" x="6257925" y="2828925"/>
          <p14:tracePt t="24414" x="6480175" y="2854325"/>
          <p14:tracePt t="24431" x="6618288" y="2871788"/>
          <p14:tracePt t="24448" x="6746875" y="2889250"/>
          <p14:tracePt t="24464" x="6875463" y="2906713"/>
          <p14:tracePt t="24480" x="6994525" y="2914650"/>
          <p14:tracePt t="24497" x="7089775" y="2940050"/>
          <p14:tracePt t="24515" x="7140575" y="2949575"/>
          <p14:tracePt t="24531" x="7175500" y="2957513"/>
          <p14:tracePt t="24547" x="7192963" y="2974975"/>
          <p14:tracePt t="24564" x="7200900" y="2974975"/>
          <p14:tracePt t="24582" x="7208838" y="2974975"/>
          <p14:tracePt t="24622" x="7208838" y="2982913"/>
          <p14:tracePt t="24654" x="7200900" y="2992438"/>
          <p14:tracePt t="24662" x="7192963" y="3000375"/>
          <p14:tracePt t="24670" x="7175500" y="3000375"/>
          <p14:tracePt t="24681" x="7140575" y="3008313"/>
          <p14:tracePt t="24698" x="7072313" y="3035300"/>
          <p14:tracePt t="24714" x="6961188" y="3051175"/>
          <p14:tracePt t="24732" x="6840538" y="3068638"/>
          <p14:tracePt t="24748" x="6746875" y="3068638"/>
          <p14:tracePt t="24765" x="6686550" y="3078163"/>
          <p14:tracePt t="24781" x="6651625" y="3078163"/>
          <p14:tracePt t="24799" x="6626225" y="3078163"/>
          <p14:tracePt t="24838" x="6618288" y="3078163"/>
          <p14:tracePt t="24862" x="6608763" y="3078163"/>
          <p14:tracePt t="24870" x="6600825" y="3078163"/>
          <p14:tracePt t="24886" x="6592888" y="3078163"/>
          <p14:tracePt t="24898" x="6583363" y="3078163"/>
          <p14:tracePt t="24915" x="6565900" y="3078163"/>
          <p14:tracePt t="24932" x="6550025" y="3078163"/>
          <p14:tracePt t="24949" x="6540500" y="3078163"/>
          <p14:tracePt t="24965" x="6532563" y="3078163"/>
          <p14:tracePt t="24982" x="6515100" y="3078163"/>
          <p14:tracePt t="24999" x="6497638" y="3078163"/>
          <p14:tracePt t="25016" x="6480175" y="3078163"/>
          <p14:tracePt t="25032" x="6464300" y="3078163"/>
          <p14:tracePt t="25049" x="6446838" y="3078163"/>
          <p14:tracePt t="25065" x="6429375" y="3078163"/>
          <p14:tracePt t="25082" x="6411913" y="3068638"/>
          <p14:tracePt t="25099" x="6403975" y="3068638"/>
          <p14:tracePt t="25115" x="6386513" y="3068638"/>
          <p14:tracePt t="25132" x="6361113" y="3068638"/>
          <p14:tracePt t="25150" x="6326188" y="3060700"/>
          <p14:tracePt t="25165" x="6318250" y="3051175"/>
          <p14:tracePt t="25182" x="6300788" y="3051175"/>
          <p14:tracePt t="25199" x="6283325" y="3051175"/>
          <p14:tracePt t="25216" x="6275388" y="3043238"/>
          <p14:tracePt t="25233" x="6265863" y="3043238"/>
          <p14:tracePt t="25270" x="6257925" y="3043238"/>
          <p14:tracePt t="25278" x="6249988" y="3043238"/>
          <p14:tracePt t="25302" x="6240463" y="3043238"/>
          <p14:tracePt t="25310" x="6240463" y="3035300"/>
          <p14:tracePt t="25334" x="6232525" y="3035300"/>
          <p14:tracePt t="25350" x="6223000" y="3035300"/>
          <p14:tracePt t="25358" x="6215063" y="3035300"/>
          <p14:tracePt t="25478" x="6223000" y="3035300"/>
          <p14:tracePt t="25494" x="6232525" y="3035300"/>
          <p14:tracePt t="25510" x="6240463" y="3035300"/>
          <p14:tracePt t="25526" x="6249988" y="3035300"/>
          <p14:tracePt t="25534" x="6257925" y="3035300"/>
          <p14:tracePt t="25550" x="6283325" y="3035300"/>
          <p14:tracePt t="25566" x="6308725" y="3035300"/>
          <p14:tracePt t="25583" x="6351588" y="3035300"/>
          <p14:tracePt t="25600" x="6378575" y="3035300"/>
          <p14:tracePt t="25617" x="6403975" y="3035300"/>
          <p14:tracePt t="25633" x="6411913" y="3035300"/>
          <p14:tracePt t="25650" x="6429375" y="3035300"/>
          <p14:tracePt t="25886" x="6421438" y="3035300"/>
          <p14:tracePt t="25902" x="6411913" y="3035300"/>
          <p14:tracePt t="25918" x="6403975" y="3035300"/>
          <p14:tracePt t="25935" x="6394450" y="3035300"/>
          <p14:tracePt t="25942" x="6386513" y="3035300"/>
          <p14:tracePt t="25958" x="6378575" y="3035300"/>
          <p14:tracePt t="25968" x="6361113" y="3035300"/>
          <p14:tracePt t="25984" x="6318250" y="3025775"/>
          <p14:tracePt t="26001" x="6257925" y="3025775"/>
          <p14:tracePt t="26017" x="6207125" y="3025775"/>
          <p14:tracePt t="26035" x="6146800" y="3025775"/>
          <p14:tracePt t="26051" x="6069013" y="3025775"/>
          <p14:tracePt t="26067" x="6000750" y="3025775"/>
          <p14:tracePt t="26084" x="5915025" y="3025775"/>
          <p14:tracePt t="26101" x="5854700" y="3025775"/>
          <p14:tracePt t="26103" x="5837238" y="3025775"/>
          <p14:tracePt t="26118" x="5811838" y="3025775"/>
          <p14:tracePt t="26134" x="5794375" y="3025775"/>
          <p14:tracePt t="26151" x="5778500" y="3025775"/>
          <p14:tracePt t="26168" x="5751513" y="3025775"/>
          <p14:tracePt t="26184" x="5735638" y="3025775"/>
          <p14:tracePt t="26201" x="5718175" y="3025775"/>
          <p14:tracePt t="26218" x="5692775" y="3025775"/>
          <p14:tracePt t="26235" x="5683250" y="3025775"/>
          <p14:tracePt t="26251" x="5657850" y="3025775"/>
          <p14:tracePt t="26268" x="5632450" y="3025775"/>
          <p14:tracePt t="26285" x="5607050" y="3025775"/>
          <p14:tracePt t="26303" x="5589588" y="3025775"/>
          <p14:tracePt t="26318" x="5572125" y="3025775"/>
          <p14:tracePt t="26335" x="5537200" y="3025775"/>
          <p14:tracePt t="26351" x="5486400" y="3025775"/>
          <p14:tracePt t="26369" x="5443538" y="3025775"/>
          <p14:tracePt t="26385" x="5375275" y="3025775"/>
          <p14:tracePt t="26401" x="5322888" y="3025775"/>
          <p14:tracePt t="26418" x="5297488" y="3025775"/>
          <p14:tracePt t="26436" x="5289550" y="3025775"/>
          <p14:tracePt t="26452" x="5280025" y="3025775"/>
          <p14:tracePt t="26526" x="5289550" y="3025775"/>
          <p14:tracePt t="26543" x="5307013" y="3025775"/>
          <p14:tracePt t="26550" x="5314950" y="3025775"/>
          <p14:tracePt t="26558" x="5332413" y="3025775"/>
          <p14:tracePt t="26569" x="5357813" y="3025775"/>
          <p14:tracePt t="26586" x="5408613" y="3025775"/>
          <p14:tracePt t="26603" x="5468938" y="3025775"/>
          <p14:tracePt t="26619" x="5529263" y="3025775"/>
          <p14:tracePt t="26635" x="5597525" y="3043238"/>
          <p14:tracePt t="26652" x="5640388" y="3060700"/>
          <p14:tracePt t="26670" x="5683250" y="3060700"/>
          <p14:tracePt t="26670" x="5692775" y="3060700"/>
          <p14:tracePt t="26686" x="5700713" y="3060700"/>
          <p14:tracePt t="26702" x="5708650" y="3060700"/>
          <p14:tracePt t="26719" x="5718175" y="3068638"/>
          <p14:tracePt t="26743" x="5726113" y="3068638"/>
          <p14:tracePt t="26911" x="5718175" y="3068638"/>
          <p14:tracePt t="26919" x="5708650" y="3068638"/>
          <p14:tracePt t="26935" x="5700713" y="3068638"/>
          <p14:tracePt t="26950" x="5692775" y="3068638"/>
          <p14:tracePt t="26959" x="5675313" y="3068638"/>
          <p14:tracePt t="26969" x="5657850" y="3068638"/>
          <p14:tracePt t="26987" x="5607050" y="3068638"/>
          <p14:tracePt t="27003" x="5554663" y="3068638"/>
          <p14:tracePt t="27020" x="5511800" y="3068638"/>
          <p14:tracePt t="27037" x="5468938" y="3068638"/>
          <p14:tracePt t="27054" x="5426075" y="3060700"/>
          <p14:tracePt t="27055" x="5408613" y="3060700"/>
          <p14:tracePt t="27070" x="5392738" y="3060700"/>
          <p14:tracePt t="27087" x="5357813" y="3060700"/>
          <p14:tracePt t="27103" x="5332413" y="3060700"/>
          <p14:tracePt t="27121" x="5314950" y="3060700"/>
          <p14:tracePt t="27137" x="5272088" y="3060700"/>
          <p14:tracePt t="27153" x="5221288" y="3060700"/>
          <p14:tracePt t="27170" x="5168900" y="3060700"/>
          <p14:tracePt t="27187" x="5126038" y="3060700"/>
          <p14:tracePt t="27203" x="5100638" y="3060700"/>
          <p14:tracePt t="27220" x="5083175" y="3060700"/>
          <p14:tracePt t="27239" x="5075238" y="3060700"/>
          <p14:tracePt t="27255" x="5065713" y="3060700"/>
          <p14:tracePt t="27271" x="5057775" y="3060700"/>
          <p14:tracePt t="27287" x="5049838" y="3060700"/>
          <p14:tracePt t="27311" x="5040313" y="3060700"/>
          <p14:tracePt t="27343" x="5032375" y="3060700"/>
          <p14:tracePt t="27359" x="5022850" y="3060700"/>
          <p14:tracePt t="27367" x="5014913" y="3060700"/>
          <p14:tracePt t="27383" x="5006975" y="3060700"/>
          <p14:tracePt t="27391" x="4997450" y="3060700"/>
          <p14:tracePt t="27404" x="4989513" y="3060700"/>
          <p14:tracePt t="27420" x="4964113" y="3060700"/>
          <p14:tracePt t="27437" x="4946650" y="3060700"/>
          <p14:tracePt t="27455" x="4921250" y="3051175"/>
          <p14:tracePt t="27471" x="4911725" y="3051175"/>
          <p14:tracePt t="27488" x="4894263" y="3043238"/>
          <p14:tracePt t="27504" x="4886325" y="3043238"/>
          <p14:tracePt t="27751" x="4894263" y="3043238"/>
          <p14:tracePt t="27759" x="4903788" y="3043238"/>
          <p14:tracePt t="27775" x="4911725" y="3043238"/>
          <p14:tracePt t="27788" x="4921250" y="3043238"/>
          <p14:tracePt t="27805" x="4964113" y="3035300"/>
          <p14:tracePt t="27822" x="5040313" y="3017838"/>
          <p14:tracePt t="27823" x="5083175" y="3017838"/>
          <p14:tracePt t="27839" x="5168900" y="3008313"/>
          <p14:tracePt t="27855" x="5237163" y="3008313"/>
          <p14:tracePt t="27872" x="5297488" y="3008313"/>
          <p14:tracePt t="27889" x="5349875" y="3008313"/>
          <p14:tracePt t="27905" x="5375275" y="3008313"/>
          <p14:tracePt t="27922" x="5400675" y="3000375"/>
          <p14:tracePt t="27938" x="5443538" y="2992438"/>
          <p14:tracePt t="27956" x="5461000" y="2992438"/>
          <p14:tracePt t="27972" x="5478463" y="2992438"/>
          <p14:tracePt t="27988" x="5486400" y="2992438"/>
          <p14:tracePt t="28005" x="5494338" y="2992438"/>
          <p14:tracePt t="28023" x="5503863" y="2992438"/>
          <p14:tracePt t="28039" x="5511800" y="2992438"/>
          <p14:tracePt t="28055" x="5521325" y="2992438"/>
          <p14:tracePt t="28072" x="5529263" y="2992438"/>
          <p14:tracePt t="28089" x="5537200" y="2992438"/>
          <p14:tracePt t="28106" x="5546725" y="2992438"/>
          <p14:tracePt t="28122" x="5554663" y="2992438"/>
          <p14:tracePt t="28139" x="5564188" y="2992438"/>
          <p14:tracePt t="28335" x="5564188" y="3000375"/>
          <p14:tracePt t="28359" x="5554663" y="3008313"/>
          <p14:tracePt t="28367" x="5546725" y="3017838"/>
          <p14:tracePt t="28375" x="5537200" y="3017838"/>
          <p14:tracePt t="28389" x="5521325" y="3017838"/>
          <p14:tracePt t="28407" x="5486400" y="3017838"/>
          <p14:tracePt t="28423" x="5435600" y="3017838"/>
          <p14:tracePt t="28440" x="5383213" y="3000375"/>
          <p14:tracePt t="28456" x="5349875" y="2982913"/>
          <p14:tracePt t="28473" x="5322888" y="2957513"/>
          <p14:tracePt t="28489" x="5322888" y="2940050"/>
          <p14:tracePt t="28506" x="5322888" y="2906713"/>
          <p14:tracePt t="28523" x="5322888" y="2863850"/>
          <p14:tracePt t="28541" x="5383213" y="2803525"/>
          <p14:tracePt t="28556" x="5443538" y="2735263"/>
          <p14:tracePt t="28573" x="5503863" y="2700338"/>
          <p14:tracePt t="28590" x="5537200" y="2665413"/>
          <p14:tracePt t="28607" x="5597525" y="2640013"/>
          <p14:tracePt t="28623" x="5622925" y="2622550"/>
          <p14:tracePt t="28640" x="5649913" y="2614613"/>
          <p14:tracePt t="28657" x="5675313" y="2606675"/>
          <p14:tracePt t="28674" x="5692775" y="2606675"/>
          <p14:tracePt t="28690" x="5718175" y="2606675"/>
          <p14:tracePt t="28707" x="5743575" y="2606675"/>
          <p14:tracePt t="28723" x="5768975" y="2606675"/>
          <p14:tracePt t="28741" x="5794375" y="2606675"/>
          <p14:tracePt t="28757" x="5829300" y="2614613"/>
          <p14:tracePt t="28774" x="5864225" y="2640013"/>
          <p14:tracePt t="28790" x="5907088" y="2674938"/>
          <p14:tracePt t="28808" x="5957888" y="2725738"/>
          <p14:tracePt t="28824" x="5983288" y="2760663"/>
          <p14:tracePt t="28840" x="6000750" y="2794000"/>
          <p14:tracePt t="28857" x="6008688" y="2836863"/>
          <p14:tracePt t="28875" x="6018213" y="2871788"/>
          <p14:tracePt t="28890" x="6018213" y="2906713"/>
          <p14:tracePt t="28908" x="6018213" y="2957513"/>
          <p14:tracePt t="28924" x="5992813" y="3000375"/>
          <p14:tracePt t="28942" x="5965825" y="3043238"/>
          <p14:tracePt t="28957" x="5940425" y="3078163"/>
          <p14:tracePt t="28974" x="5915025" y="3111500"/>
          <p14:tracePt t="28991" x="5889625" y="3146425"/>
          <p14:tracePt t="29008" x="5872163" y="3154363"/>
          <p14:tracePt t="29024" x="5846763" y="3171825"/>
          <p14:tracePt t="29041" x="5811838" y="3179763"/>
          <p14:tracePt t="29057" x="5778500" y="3179763"/>
          <p14:tracePt t="29075" x="5735638" y="3179763"/>
          <p14:tracePt t="29091" x="5708650" y="3163888"/>
          <p14:tracePt t="29108" x="5692775" y="3146425"/>
          <p14:tracePt t="29124" x="5675313" y="3136900"/>
          <p14:tracePt t="29142" x="5665788" y="3128963"/>
          <p14:tracePt t="29158" x="5657850" y="3121025"/>
          <p14:tracePt t="29174" x="5657850" y="3111500"/>
          <p14:tracePt t="29192" x="5657850" y="3094038"/>
          <p14:tracePt t="29209" x="5657850" y="3086100"/>
          <p14:tracePt t="29225" x="5657850" y="3078163"/>
          <p14:tracePt t="29241" x="5675313" y="3078163"/>
          <p14:tracePt t="29258" x="5708650" y="3060700"/>
          <p14:tracePt t="29275" x="5761038" y="3051175"/>
          <p14:tracePt t="29292" x="5786438" y="3051175"/>
          <p14:tracePt t="29308" x="5829300" y="3051175"/>
          <p14:tracePt t="29325" x="5864225" y="3051175"/>
          <p14:tracePt t="29342" x="5897563" y="3051175"/>
          <p14:tracePt t="29358" x="5922963" y="3060700"/>
          <p14:tracePt t="29375" x="5965825" y="3078163"/>
          <p14:tracePt t="29392" x="5992813" y="3094038"/>
          <p14:tracePt t="29409" x="6018213" y="3103563"/>
          <p14:tracePt t="29425" x="6035675" y="3103563"/>
          <p14:tracePt t="29442" x="6061075" y="3111500"/>
          <p14:tracePt t="29458" x="6086475" y="3121025"/>
          <p14:tracePt t="29476" x="6111875" y="3128963"/>
          <p14:tracePt t="29492" x="6137275" y="3136900"/>
          <p14:tracePt t="29508" x="6172200" y="3136900"/>
          <p14:tracePt t="29525" x="6232525" y="3154363"/>
          <p14:tracePt t="29543" x="6265863" y="3163888"/>
          <p14:tracePt t="29559" x="6283325" y="3171825"/>
          <p14:tracePt t="29559" x="6283325" y="3179763"/>
          <p14:tracePt t="29576" x="6292850" y="3179763"/>
          <p14:tracePt t="29623" x="6283325" y="3179763"/>
          <p14:tracePt t="29639" x="6275388" y="3179763"/>
          <p14:tracePt t="29647" x="6265863" y="3179763"/>
          <p14:tracePt t="29659" x="6257925" y="3171825"/>
          <p14:tracePt t="29675" x="6223000" y="3146425"/>
          <p14:tracePt t="29693" x="6207125" y="3121025"/>
          <p14:tracePt t="29709" x="6180138" y="3078163"/>
          <p14:tracePt t="29726" x="6180138" y="3060700"/>
          <p14:tracePt t="29743" x="6172200" y="3017838"/>
          <p14:tracePt t="29760" x="6172200" y="2982913"/>
          <p14:tracePt t="29776" x="6172200" y="2940050"/>
          <p14:tracePt t="29792" x="6172200" y="2906713"/>
          <p14:tracePt t="29809" x="6197600" y="2863850"/>
          <p14:tracePt t="29827" x="6215063" y="2820988"/>
          <p14:tracePt t="29842" x="6240463" y="2778125"/>
          <p14:tracePt t="29859" x="6265863" y="2735263"/>
          <p14:tracePt t="29876" x="6300788" y="2708275"/>
          <p14:tracePt t="29894" x="6335713" y="2682875"/>
          <p14:tracePt t="29910" x="6378575" y="2657475"/>
          <p14:tracePt t="29926" x="6411913" y="2632075"/>
          <p14:tracePt t="29927" x="6437313" y="2614613"/>
          <p14:tracePt t="29943" x="6454775" y="2606675"/>
          <p14:tracePt t="29960" x="6523038" y="2579688"/>
          <p14:tracePt t="29976" x="6592888" y="2571750"/>
          <p14:tracePt t="29993" x="6643688" y="2571750"/>
          <p14:tracePt t="30010" x="6711950" y="2571750"/>
          <p14:tracePt t="30027" x="6780213" y="2589213"/>
          <p14:tracePt t="30043" x="6840538" y="2632075"/>
          <p14:tracePt t="30060" x="6892925" y="2692400"/>
          <p14:tracePt t="30076" x="6935788" y="2751138"/>
          <p14:tracePt t="30094" x="6978650" y="2811463"/>
          <p14:tracePt t="30110" x="7004050" y="2871788"/>
          <p14:tracePt t="30127" x="7004050" y="2922588"/>
          <p14:tracePt t="30143" x="7011988" y="2992438"/>
          <p14:tracePt t="30161" x="7011988" y="3035300"/>
          <p14:tracePt t="30177" x="6994525" y="3078163"/>
          <p14:tracePt t="30193" x="6961188" y="3103563"/>
          <p14:tracePt t="30210" x="6908800" y="3128963"/>
          <p14:tracePt t="30228" x="6840538" y="3163888"/>
          <p14:tracePt t="30243" x="6764338" y="3197225"/>
          <p14:tracePt t="30260" x="6669088" y="3214688"/>
          <p14:tracePt t="30277" x="6575425" y="3222625"/>
          <p14:tracePt t="30295" x="6497638" y="3222625"/>
          <p14:tracePt t="30295" x="6472238" y="3222625"/>
          <p14:tracePt t="30311" x="6446838" y="3222625"/>
          <p14:tracePt t="30327" x="6369050" y="3222625"/>
          <p14:tracePt t="30344" x="6318250" y="3222625"/>
          <p14:tracePt t="30361" x="6265863" y="3222625"/>
          <p14:tracePt t="30377" x="6240463" y="3206750"/>
          <p14:tracePt t="30394" x="6223000" y="3189288"/>
          <p14:tracePt t="30410" x="6215063" y="3179763"/>
          <p14:tracePt t="30428" x="6197600" y="3171825"/>
          <p14:tracePt t="30444" x="6189663" y="3154363"/>
          <p14:tracePt t="30461" x="6172200" y="3136900"/>
          <p14:tracePt t="30477" x="6172200" y="3121025"/>
          <p14:tracePt t="30495" x="6154738" y="3103563"/>
          <p14:tracePt t="30511" x="6137275" y="3086100"/>
          <p14:tracePt t="30527" x="6103938" y="3051175"/>
          <p14:tracePt t="30544" x="6086475" y="3035300"/>
          <p14:tracePt t="30562" x="6086475" y="3017838"/>
          <p14:tracePt t="30577" x="6086475" y="3008313"/>
          <p14:tracePt t="30594" x="6069013" y="3008313"/>
          <p14:tracePt t="30611" x="6069013" y="3000375"/>
          <p14:tracePt t="30744" x="6061075" y="3000375"/>
          <p14:tracePt t="30760" x="6051550" y="3000375"/>
          <p14:tracePt t="30768" x="6043613" y="3000375"/>
          <p14:tracePt t="30778" x="6026150" y="3000375"/>
          <p14:tracePt t="30795" x="5983288" y="3008313"/>
          <p14:tracePt t="30811" x="5932488" y="3017838"/>
          <p14:tracePt t="30829" x="5880100" y="3017838"/>
          <p14:tracePt t="30845" x="5837238" y="3017838"/>
          <p14:tracePt t="30862" x="5803900" y="3017838"/>
          <p14:tracePt t="30878" x="5778500" y="3017838"/>
          <p14:tracePt t="30896" x="5718175" y="3017838"/>
          <p14:tracePt t="30912" x="5657850" y="3017838"/>
          <p14:tracePt t="30929" x="5580063" y="3017838"/>
          <p14:tracePt t="30945" x="5486400" y="3017838"/>
          <p14:tracePt t="30962" x="5392738" y="3017838"/>
          <p14:tracePt t="30978" x="5297488" y="3017838"/>
          <p14:tracePt t="30995" x="5221288" y="3017838"/>
          <p14:tracePt t="31012" x="5151438" y="3017838"/>
          <p14:tracePt t="31029" x="5108575" y="3017838"/>
          <p14:tracePt t="31045" x="5083175" y="3017838"/>
          <p14:tracePt t="31062" x="5065713" y="3017838"/>
          <p14:tracePt t="31079" x="5049838" y="3017838"/>
          <p14:tracePt t="31096" x="5040313" y="3017838"/>
          <p14:tracePt t="31152" x="5032375" y="3017838"/>
          <p14:tracePt t="31184" x="5022850" y="3017838"/>
          <p14:tracePt t="31200" x="5014913" y="3017838"/>
          <p14:tracePt t="31216" x="5006975" y="3017838"/>
          <p14:tracePt t="31232" x="4997450" y="3017838"/>
          <p14:tracePt t="31240" x="4989513" y="3017838"/>
          <p14:tracePt t="31480" x="4979988" y="3017838"/>
          <p14:tracePt t="31536" x="4972050" y="3017838"/>
          <p14:tracePt t="31552" x="4964113" y="3017838"/>
          <p14:tracePt t="31560" x="4954588" y="3025775"/>
          <p14:tracePt t="31576" x="4946650" y="3025775"/>
          <p14:tracePt t="31584" x="4937125" y="3025775"/>
          <p14:tracePt t="31597" x="4929188" y="3035300"/>
          <p14:tracePt t="31614" x="4921250" y="3035300"/>
          <p14:tracePt t="31631" x="4911725" y="3035300"/>
          <p14:tracePt t="31728" x="4911725" y="3025775"/>
          <p14:tracePt t="31760" x="4921250" y="3025775"/>
          <p14:tracePt t="31776" x="4929188" y="3025775"/>
          <p14:tracePt t="31792" x="4937125" y="3025775"/>
          <p14:tracePt t="31800" x="4946650" y="3025775"/>
          <p14:tracePt t="31816" x="4954588" y="3025775"/>
          <p14:tracePt t="31832" x="4964113" y="3025775"/>
          <p14:tracePt t="31849" x="4972050" y="3025775"/>
          <p14:tracePt t="31865" x="4989513" y="3025775"/>
          <p14:tracePt t="31880" x="5006975" y="3025775"/>
          <p14:tracePt t="31897" x="5014913" y="3035300"/>
          <p14:tracePt t="31914" x="5032375" y="3035300"/>
          <p14:tracePt t="31932" x="5049838" y="3043238"/>
          <p14:tracePt t="31947" x="5057775" y="3043238"/>
          <p14:tracePt t="31964" x="5075238" y="3043238"/>
          <p14:tracePt t="31981" x="5083175" y="3043238"/>
          <p14:tracePt t="31998" x="5092700" y="3043238"/>
          <p14:tracePt t="32014" x="5100638" y="3043238"/>
          <p14:tracePt t="32031" x="5108575" y="3043238"/>
          <p14:tracePt t="32056" x="5118100" y="3043238"/>
          <p14:tracePt t="32120" x="5118100" y="3051175"/>
          <p14:tracePt t="32392" x="5126038" y="3051175"/>
          <p14:tracePt t="32440" x="5135563" y="3051175"/>
          <p14:tracePt t="32832" x="5126038" y="3051175"/>
          <p14:tracePt t="32856" x="5118100" y="3051175"/>
          <p14:tracePt t="32864" x="5108575" y="3051175"/>
          <p14:tracePt t="32880" x="5100638" y="3051175"/>
          <p14:tracePt t="32896" x="5092700" y="3051175"/>
          <p14:tracePt t="32920" x="5083175" y="3051175"/>
          <p14:tracePt t="32928" x="5075238" y="3051175"/>
          <p14:tracePt t="32944" x="5065713" y="3051175"/>
          <p14:tracePt t="32960" x="5057775" y="3051175"/>
          <p14:tracePt t="32968" x="5049838" y="3051175"/>
          <p14:tracePt t="32983" x="5040313" y="3051175"/>
          <p14:tracePt t="33000" x="4989513" y="3051175"/>
          <p14:tracePt t="33016" x="4954588" y="3051175"/>
          <p14:tracePt t="33033" x="4929188" y="3051175"/>
          <p14:tracePt t="33050" x="4894263" y="3051175"/>
          <p14:tracePt t="33067" x="4878388" y="3051175"/>
          <p14:tracePt t="33083" x="4860925" y="3051175"/>
          <p14:tracePt t="33100" x="4851400" y="3051175"/>
          <p14:tracePt t="33117" x="4808538" y="3051175"/>
          <p14:tracePt t="33134" x="4722813" y="3051175"/>
          <p14:tracePt t="33150" x="4654550" y="3051175"/>
          <p14:tracePt t="33167" x="4611688" y="3051175"/>
          <p14:tracePt t="33183" x="4603750" y="3051175"/>
          <p14:tracePt t="33208" x="4594225" y="3051175"/>
          <p14:tracePt t="33225" x="4586288" y="3051175"/>
          <p14:tracePt t="33234" x="4578350" y="3051175"/>
          <p14:tracePt t="33250" x="4568825" y="3051175"/>
          <p14:tracePt t="33267" x="4535488" y="3051175"/>
          <p14:tracePt t="33284" x="4525963" y="3051175"/>
          <p14:tracePt t="33301" x="4500563" y="3051175"/>
          <p14:tracePt t="33317" x="4475163" y="3051175"/>
          <p14:tracePt t="33335" x="4465638" y="3051175"/>
          <p14:tracePt t="33350" x="4449763" y="3051175"/>
          <p14:tracePt t="33367" x="4440238" y="3051175"/>
          <p14:tracePt t="33384" x="4432300" y="3051175"/>
          <p14:tracePt t="33401" x="4414838" y="3051175"/>
          <p14:tracePt t="33418" x="4406900" y="3051175"/>
          <p14:tracePt t="33472" x="4397375" y="3051175"/>
          <p14:tracePt t="33496" x="4389438" y="3051175"/>
          <p14:tracePt t="33512" x="4379913" y="3051175"/>
          <p14:tracePt t="33520" x="4379913" y="3043238"/>
          <p14:tracePt t="33534" x="4371975" y="3043238"/>
          <p14:tracePt t="33551" x="4364038" y="3043238"/>
          <p14:tracePt t="33833" x="4364038" y="3035300"/>
          <p14:tracePt t="33889" x="4379913" y="3035300"/>
          <p14:tracePt t="33904" x="4389438" y="3035300"/>
          <p14:tracePt t="33912" x="4397375" y="3035300"/>
          <p14:tracePt t="33920" x="4397375" y="3025775"/>
          <p14:tracePt t="33944" x="4406900" y="3025775"/>
          <p14:tracePt t="33968" x="4414838" y="3025775"/>
          <p14:tracePt t="33984" x="4422775" y="3025775"/>
          <p14:tracePt t="34000" x="4432300" y="3025775"/>
          <p14:tracePt t="34032" x="4440238" y="3025775"/>
          <p14:tracePt t="34040" x="4449763" y="3025775"/>
          <p14:tracePt t="34080" x="4457700" y="3025775"/>
          <p14:tracePt t="34120" x="4465638" y="3025775"/>
          <p14:tracePt t="34553" x="4475163" y="3025775"/>
          <p14:tracePt t="37753" x="4483100" y="3025775"/>
          <p14:tracePt t="37761" x="4483100" y="3035300"/>
          <p14:tracePt t="37769" x="4492625" y="3035300"/>
          <p14:tracePt t="37777" x="4500563" y="3035300"/>
          <p14:tracePt t="37794" x="4525963" y="3051175"/>
          <p14:tracePt t="37811" x="4560888" y="3068638"/>
          <p14:tracePt t="37828" x="4621213" y="3078163"/>
          <p14:tracePt t="37844" x="4722813" y="3111500"/>
          <p14:tracePt t="37860" x="4851400" y="3136900"/>
          <p14:tracePt t="37877" x="4979988" y="3171825"/>
          <p14:tracePt t="37894" x="5108575" y="3206750"/>
          <p14:tracePt t="37911" x="5194300" y="3232150"/>
          <p14:tracePt t="37927" x="5246688" y="3249613"/>
          <p14:tracePt t="37944" x="5264150" y="3249613"/>
          <p14:tracePt t="37945" x="5280025" y="3249613"/>
          <p14:tracePt t="37962" x="5297488" y="3249613"/>
          <p14:tracePt t="37978" x="5332413" y="3249613"/>
          <p14:tracePt t="37994" x="5392738" y="3249613"/>
          <p14:tracePt t="38011" x="5451475" y="3249613"/>
          <p14:tracePt t="38028" x="5503863" y="3257550"/>
          <p14:tracePt t="38044" x="5537200" y="3265488"/>
          <p14:tracePt t="38061" x="5572125" y="3275013"/>
          <p14:tracePt t="38078" x="5589588" y="3275013"/>
          <p14:tracePt t="38095" x="5597525" y="3282950"/>
          <p14:tracePt t="38111" x="5607050" y="3292475"/>
          <p14:tracePt t="38128" x="5614988" y="3308350"/>
          <p14:tracePt t="38145" x="5622925" y="3325813"/>
          <p14:tracePt t="38162" x="5622925" y="3343275"/>
          <p14:tracePt t="38178" x="5607050" y="3351213"/>
          <p14:tracePt t="38195" x="5589588" y="3351213"/>
          <p14:tracePt t="38211" x="5580063" y="3351213"/>
          <p14:tracePt t="38229" x="5564188" y="3360738"/>
          <p14:tracePt t="38245" x="5564188" y="3368675"/>
          <p14:tracePt t="38265" x="5554663" y="3368675"/>
          <p14:tracePt t="38298" x="5546725" y="3368675"/>
          <p14:tracePt t="38322" x="5537200" y="3368675"/>
          <p14:tracePt t="38330" x="5537200" y="3378200"/>
          <p14:tracePt t="38354" x="5529263" y="3378200"/>
          <p14:tracePt t="38362" x="5521325" y="3378200"/>
          <p14:tracePt t="38377" x="5511800" y="3378200"/>
          <p14:tracePt t="38393" x="5503863" y="3378200"/>
          <p14:tracePt t="38409" x="5494338" y="3378200"/>
          <p14:tracePt t="38417" x="5486400" y="3378200"/>
          <p14:tracePt t="38429" x="5478463" y="3378200"/>
          <p14:tracePt t="38446" x="5461000" y="3378200"/>
          <p14:tracePt t="38462" x="5443538" y="3378200"/>
          <p14:tracePt t="38479" x="5426075" y="3378200"/>
          <p14:tracePt t="38495" x="5408613" y="3378200"/>
          <p14:tracePt t="38513" x="5392738" y="3378200"/>
          <p14:tracePt t="38529" x="5357813" y="3378200"/>
          <p14:tracePt t="38529" x="5349875" y="3368675"/>
          <p14:tracePt t="38546" x="5314950" y="3368675"/>
          <p14:tracePt t="38562" x="5280025" y="3351213"/>
          <p14:tracePt t="38580" x="5237163" y="3343275"/>
          <p14:tracePt t="38595" x="5194300" y="3343275"/>
          <p14:tracePt t="38612" x="5143500" y="3325813"/>
          <p14:tracePt t="38629" x="5083175" y="3317875"/>
          <p14:tracePt t="38646" x="5014913" y="3308350"/>
          <p14:tracePt t="38662" x="4972050" y="3292475"/>
          <p14:tracePt t="38679" x="4946650" y="3282950"/>
          <p14:tracePt t="38696" x="4929188" y="3275013"/>
          <p14:tracePt t="38713" x="4903788" y="3265488"/>
          <p14:tracePt t="38714" x="4894263" y="3265488"/>
          <p14:tracePt t="38729" x="4868863" y="3257550"/>
          <p14:tracePt t="38746" x="4860925" y="3249613"/>
          <p14:tracePt t="38762" x="4851400" y="3240088"/>
          <p14:tracePt t="38780" x="4843463" y="3240088"/>
          <p14:tracePt t="38834" x="4843463" y="3232150"/>
          <p14:tracePt t="38850" x="4843463" y="3222625"/>
          <p14:tracePt t="38858" x="4843463" y="3214688"/>
          <p14:tracePt t="38874" x="4843463" y="3206750"/>
          <p14:tracePt t="38898" x="4835525" y="3206750"/>
          <p14:tracePt t="38906" x="4835525" y="3197225"/>
          <p14:tracePt t="38922" x="4826000" y="3189288"/>
          <p14:tracePt t="38930" x="4818063" y="3179763"/>
          <p14:tracePt t="38947" x="4800600" y="3163888"/>
          <p14:tracePt t="38963" x="4765675" y="3111500"/>
          <p14:tracePt t="38980" x="4732338" y="3051175"/>
          <p14:tracePt t="38997" x="4722813" y="2992438"/>
          <p14:tracePt t="39013" x="4722813" y="2932113"/>
          <p14:tracePt t="39030" x="4722813" y="2863850"/>
          <p14:tracePt t="39046" x="4722813" y="2803525"/>
          <p14:tracePt t="39064" x="4722813" y="2794000"/>
          <p14:tracePt t="39080" x="4722813" y="2786063"/>
          <p14:tracePt t="39410" x="4732338" y="2786063"/>
          <p14:tracePt t="39426" x="4740275" y="2786063"/>
          <p14:tracePt t="39434" x="4765675" y="2786063"/>
          <p14:tracePt t="39448" x="4800600" y="2778125"/>
          <p14:tracePt t="39464" x="4903788" y="2751138"/>
          <p14:tracePt t="39482" x="5065713" y="2743200"/>
          <p14:tracePt t="39498" x="5203825" y="2735263"/>
          <p14:tracePt t="39514" x="5340350" y="2735263"/>
          <p14:tracePt t="39531" x="5486400" y="2751138"/>
          <p14:tracePt t="39548" x="5597525" y="2778125"/>
          <p14:tracePt t="39565" x="5718175" y="2803525"/>
          <p14:tracePt t="39581" x="5854700" y="2828925"/>
          <p14:tracePt t="39598" x="6000750" y="2871788"/>
          <p14:tracePt t="39615" x="6137275" y="2914650"/>
          <p14:tracePt t="39631" x="6223000" y="2957513"/>
          <p14:tracePt t="39648" x="6283325" y="2992438"/>
          <p14:tracePt t="39665" x="6318250" y="3025775"/>
          <p14:tracePt t="39682" x="6335713" y="3060700"/>
          <p14:tracePt t="39698" x="6335713" y="3078163"/>
          <p14:tracePt t="39715" x="6335713" y="3111500"/>
          <p14:tracePt t="39731" x="6335713" y="3136900"/>
          <p14:tracePt t="39749" x="6335713" y="3163888"/>
          <p14:tracePt t="39765" x="6343650" y="3197225"/>
          <p14:tracePt t="39782" x="6361113" y="3222625"/>
          <p14:tracePt t="39798" x="6361113" y="3249613"/>
          <p14:tracePt t="39815" x="6361113" y="3282950"/>
          <p14:tracePt t="39832" x="6361113" y="3308350"/>
          <p14:tracePt t="39848" x="6335713" y="3335338"/>
          <p14:tracePt t="39865" x="6318250" y="3360738"/>
          <p14:tracePt t="39883" x="6292850" y="3386138"/>
          <p14:tracePt t="39899" x="6283325" y="3421063"/>
          <p14:tracePt t="39915" x="6265863" y="3436938"/>
          <p14:tracePt t="39932" x="6240463" y="3463925"/>
          <p14:tracePt t="39949" x="6207125" y="3489325"/>
          <p14:tracePt t="39966" x="6180138" y="3514725"/>
          <p14:tracePt t="39982" x="6164263" y="3557588"/>
          <p14:tracePt t="39999" x="6146800" y="3608388"/>
          <p14:tracePt t="40016" x="6129338" y="3635375"/>
          <p14:tracePt t="40032" x="6111875" y="3651250"/>
          <p14:tracePt t="40049" x="6103938" y="3660775"/>
          <p14:tracePt t="40098" x="6111875" y="3660775"/>
          <p14:tracePt t="40186" x="6111875" y="3651250"/>
          <p14:tracePt t="40202" x="6111875" y="3643313"/>
          <p14:tracePt t="40210" x="6111875" y="3635375"/>
          <p14:tracePt t="40226" x="6111875" y="3625850"/>
          <p14:tracePt t="40346" x="6103938" y="3625850"/>
          <p14:tracePt t="40378" x="6094413" y="3625850"/>
          <p14:tracePt t="40386" x="6086475" y="3635375"/>
          <p14:tracePt t="40400" x="6086475" y="3643313"/>
          <p14:tracePt t="40417" x="6069013" y="3651250"/>
          <p14:tracePt t="40433" x="6061075" y="3668713"/>
          <p14:tracePt t="40450" x="6051550" y="3678238"/>
          <p14:tracePt t="40466" x="6051550" y="3686175"/>
          <p14:tracePt t="40484" x="6035675" y="3703638"/>
          <p14:tracePt t="40500" x="6018213" y="3729038"/>
          <p14:tracePt t="40516" x="6000750" y="3754438"/>
          <p14:tracePt t="40533" x="5975350" y="3771900"/>
          <p14:tracePt t="40551" x="5949950" y="3797300"/>
          <p14:tracePt t="40567" x="5932488" y="3814763"/>
          <p14:tracePt t="40583" x="5915025" y="3832225"/>
          <p14:tracePt t="40600" x="5897563" y="3849688"/>
          <p14:tracePt t="40617" x="5880100" y="3857625"/>
          <p14:tracePt t="40633" x="5864225" y="3865563"/>
          <p14:tracePt t="40651" x="5846763" y="3883025"/>
          <p14:tracePt t="40667" x="5811838" y="3892550"/>
          <p14:tracePt t="40685" x="5768975" y="3892550"/>
          <p14:tracePt t="40701" x="5735638" y="3892550"/>
          <p14:tracePt t="40717" x="5700713" y="3892550"/>
          <p14:tracePt t="40734" x="5683250" y="3892550"/>
          <p14:tracePt t="40751" x="5657850" y="3892550"/>
          <p14:tracePt t="40767" x="5632450" y="3892550"/>
          <p14:tracePt t="40784" x="5614988" y="3892550"/>
          <p14:tracePt t="40800" x="5607050" y="3892550"/>
          <p14:tracePt t="40818" x="5580063" y="3892550"/>
          <p14:tracePt t="40834" x="5572125" y="3892550"/>
          <p14:tracePt t="40851" x="5554663" y="3892550"/>
          <p14:tracePt t="40867" x="5546725" y="3892550"/>
          <p14:tracePt t="40884" x="5529263" y="3892550"/>
          <p14:tracePt t="40901" x="5511800" y="3892550"/>
          <p14:tracePt t="40917" x="5503863" y="3892550"/>
          <p14:tracePt t="40934" x="5486400" y="3892550"/>
          <p14:tracePt t="40951" x="5468938" y="3892550"/>
          <p14:tracePt t="40968" x="5426075" y="3892550"/>
          <p14:tracePt t="40984" x="5375275" y="3892550"/>
          <p14:tracePt t="41001" x="5332413" y="3892550"/>
          <p14:tracePt t="41018" x="5254625" y="3883025"/>
          <p14:tracePt t="41034" x="5229225" y="3883025"/>
          <p14:tracePt t="41051" x="5203825" y="3883025"/>
          <p14:tracePt t="41068" x="5194300" y="3883025"/>
          <p14:tracePt t="41085" x="5186363" y="3883025"/>
          <p14:tracePt t="41102" x="5178425" y="3883025"/>
          <p14:tracePt t="41118" x="5160963" y="3883025"/>
          <p14:tracePt t="41134" x="5151438" y="3883025"/>
          <p14:tracePt t="41152" x="5143500" y="3883025"/>
          <p14:tracePt t="41168" x="5126038" y="3892550"/>
          <p14:tracePt t="41185" x="5108575" y="3900488"/>
          <p14:tracePt t="41201" x="5092700" y="3908425"/>
          <p14:tracePt t="41219" x="5049838" y="3935413"/>
          <p14:tracePt t="41235" x="5014913" y="3951288"/>
          <p14:tracePt t="41252" x="4997450" y="3960813"/>
          <p14:tracePt t="41268" x="4989513" y="3968750"/>
          <p14:tracePt t="41285" x="4979988" y="3978275"/>
          <p14:tracePt t="41302" x="4964113" y="3986213"/>
          <p14:tracePt t="41319" x="4946650" y="3986213"/>
          <p14:tracePt t="41335" x="4903788" y="3994150"/>
          <p14:tracePt t="41352" x="4860925" y="3994150"/>
          <p14:tracePt t="41369" x="4800600" y="3994150"/>
          <p14:tracePt t="41385" x="4740275" y="3994150"/>
          <p14:tracePt t="41402" x="4679950" y="3994150"/>
          <p14:tracePt t="41419" x="4646613" y="3994150"/>
          <p14:tracePt t="41435" x="4611688" y="3994150"/>
          <p14:tracePt t="41452" x="4603750" y="3994150"/>
          <p14:tracePt t="41578" x="4594225" y="3994150"/>
          <p14:tracePt t="41602" x="4586288" y="3994150"/>
          <p14:tracePt t="41618" x="4578350" y="3994150"/>
          <p14:tracePt t="41626" x="4568825" y="3994150"/>
          <p14:tracePt t="41643" x="4560888" y="3994150"/>
          <p14:tracePt t="41658" x="4551363" y="3986213"/>
          <p14:tracePt t="41674" x="4543425" y="3986213"/>
          <p14:tracePt t="41686" x="4535488" y="3986213"/>
          <p14:tracePt t="41702" x="4525963" y="3978275"/>
          <p14:tracePt t="41720" x="4508500" y="3960813"/>
          <p14:tracePt t="41736" x="4508500" y="3951288"/>
          <p14:tracePt t="41752" x="4500563" y="3943350"/>
          <p14:tracePt t="41769" x="4483100" y="3935413"/>
          <p14:tracePt t="41787" x="4440238" y="3917950"/>
          <p14:tracePt t="41803" x="4414838" y="3908425"/>
          <p14:tracePt t="41820" x="4397375" y="3900488"/>
          <p14:tracePt t="41851" x="4397375" y="3892550"/>
          <p14:tracePt t="41866" x="4397375" y="3883025"/>
          <p14:tracePt t="41907" x="4397375" y="3875088"/>
          <p14:tracePt t="42130" x="4406900" y="3875088"/>
          <p14:tracePt t="42138" x="4414838" y="3875088"/>
          <p14:tracePt t="42155" x="4422775" y="3875088"/>
          <p14:tracePt t="42179" x="4432300" y="3875088"/>
          <p14:tracePt t="42202" x="4440238" y="3875088"/>
          <p14:tracePt t="42211" x="4449763" y="3865563"/>
          <p14:tracePt t="42427" x="4457700" y="3865563"/>
          <p14:tracePt t="42723" x="4449763" y="3865563"/>
          <p14:tracePt t="43571" x="4440238" y="3865563"/>
          <p14:tracePt t="43747" x="4449763" y="3865563"/>
          <p14:tracePt t="43755" x="4457700" y="3875088"/>
          <p14:tracePt t="43763" x="4492625" y="3883025"/>
          <p14:tracePt t="43774" x="4560888" y="3900488"/>
          <p14:tracePt t="43791" x="4775200" y="3935413"/>
          <p14:tracePt t="43807" x="5006975" y="3951288"/>
          <p14:tracePt t="43825" x="5229225" y="3935413"/>
          <p14:tracePt t="43841" x="5383213" y="3849688"/>
          <p14:tracePt t="43857" x="5537200" y="3736975"/>
          <p14:tracePt t="43874" x="5665788" y="3600450"/>
          <p14:tracePt t="43892" x="5778500" y="3368675"/>
          <p14:tracePt t="43908" x="5794375" y="3197225"/>
          <p14:tracePt t="43924" x="5768975" y="3000375"/>
          <p14:tracePt t="43941" x="5708650" y="2811463"/>
          <p14:tracePt t="43958" x="5640388" y="2640013"/>
          <p14:tracePt t="43974" x="5589588" y="2493963"/>
          <p14:tracePt t="43991" x="5521325" y="2365375"/>
          <p14:tracePt t="44008" x="5468938" y="2254250"/>
          <p14:tracePt t="44025" x="5418138" y="2178050"/>
          <p14:tracePt t="44041" x="5357813" y="2082800"/>
          <p14:tracePt t="44058" x="5272088" y="1971675"/>
          <p14:tracePt t="44075" x="5151438" y="1817688"/>
          <p14:tracePt t="44092" x="5092700" y="1739900"/>
          <p14:tracePt t="44108" x="5040313" y="1689100"/>
          <p14:tracePt t="44125" x="4997450" y="1654175"/>
          <p14:tracePt t="44141" x="4929188" y="1611313"/>
          <p14:tracePt t="44159" x="4826000" y="1550988"/>
          <p14:tracePt t="44175" x="4740275" y="1500188"/>
          <p14:tracePt t="44191" x="4672013" y="1457325"/>
          <p14:tracePt t="44208" x="4637088" y="1439863"/>
          <p14:tracePt t="44226" x="4629150" y="1431925"/>
          <p14:tracePt t="44241" x="4629150" y="1422400"/>
          <p14:tracePt t="44258" x="4629150" y="1397000"/>
          <p14:tracePt t="44259" x="4629150" y="1379538"/>
          <p14:tracePt t="44275" x="4629150" y="1320800"/>
          <p14:tracePt t="44293" x="4646613" y="1243013"/>
          <p14:tracePt t="44309" x="4664075" y="1192213"/>
          <p14:tracePt t="44325" x="4672013" y="1165225"/>
          <p14:tracePt t="44342" x="4672013" y="1157288"/>
          <p14:tracePt t="44359" x="4679950" y="1149350"/>
          <p14:tracePt t="44375" x="4689475" y="1149350"/>
          <p14:tracePt t="44392" x="4689475" y="1131888"/>
          <p14:tracePt t="44408" x="4689475" y="1122363"/>
          <p14:tracePt t="44523" x="4697413" y="1122363"/>
          <p14:tracePt t="44531" x="4697413" y="1131888"/>
          <p14:tracePt t="44542" x="4697413" y="1139825"/>
          <p14:tracePt t="44559" x="4706938" y="1182688"/>
          <p14:tracePt t="44576" x="4740275" y="1243013"/>
          <p14:tracePt t="44593" x="4783138" y="1336675"/>
          <p14:tracePt t="44609" x="4835525" y="1457325"/>
          <p14:tracePt t="44626" x="4903788" y="1603375"/>
          <p14:tracePt t="44642" x="4989513" y="1782763"/>
          <p14:tracePt t="44643" x="5032375" y="1878013"/>
          <p14:tracePt t="44660" x="5151438" y="2082800"/>
          <p14:tracePt t="44676" x="5272088" y="2254250"/>
          <p14:tracePt t="44693" x="5383213" y="2374900"/>
          <p14:tracePt t="44709" x="5478463" y="2478088"/>
          <p14:tracePt t="44726" x="5580063" y="2579688"/>
          <p14:tracePt t="44743" x="5665788" y="2674938"/>
          <p14:tracePt t="44759" x="5735638" y="2743200"/>
          <p14:tracePt t="44776" x="5768975" y="2794000"/>
          <p14:tracePt t="44793" x="5786438" y="2820988"/>
          <p14:tracePt t="44810" x="5794375" y="2836863"/>
          <p14:tracePt t="45188" x="5803900" y="2836863"/>
          <p14:tracePt t="45219" x="5811838" y="2836863"/>
          <p14:tracePt t="45235" x="5811838" y="2846388"/>
          <p14:tracePt t="45291" x="5811838" y="2854325"/>
          <p14:tracePt t="45299" x="5811838" y="2863850"/>
          <p14:tracePt t="45451" x="5821363" y="2863850"/>
          <p14:tracePt t="45459" x="5829300" y="2863850"/>
          <p14:tracePt t="45507" x="5837238" y="2863850"/>
          <p14:tracePt t="45739" x="5837238" y="2854325"/>
          <p14:tracePt t="45771" x="5837238" y="2846388"/>
          <p14:tracePt t="45787" x="5846763" y="2846388"/>
          <p14:tracePt t="45795" x="5846763" y="2836863"/>
          <p14:tracePt t="45803" x="5854700" y="2836863"/>
          <p14:tracePt t="45819" x="5854700" y="2828925"/>
          <p14:tracePt t="45829" x="5854700" y="2820988"/>
          <p14:tracePt t="45845" x="5864225" y="2820988"/>
          <p14:tracePt t="46035" x="5864225" y="2811463"/>
          <p14:tracePt t="46123" x="5872163" y="2811463"/>
          <p14:tracePt t="46236" x="5880100" y="2811463"/>
          <p14:tracePt t="46292" x="5880100" y="2820988"/>
          <p14:tracePt t="46299" x="5889625" y="2820988"/>
          <p14:tracePt t="46314" x="5889625" y="2828925"/>
          <p14:tracePt t="46330" x="5897563" y="2828925"/>
          <p14:tracePt t="46348" x="5897563" y="2836863"/>
          <p14:tracePt t="46363" x="5907088" y="2836863"/>
          <p14:tracePt t="46381" x="5907088" y="2846388"/>
          <p14:tracePt t="46396" x="5907088" y="2854325"/>
          <p14:tracePt t="46413" x="5907088" y="2863850"/>
          <p14:tracePt t="46436" x="5907088" y="2871788"/>
          <p14:tracePt t="46447" x="5915025" y="2871788"/>
          <p14:tracePt t="46548" x="5922963" y="2879725"/>
          <p14:tracePt t="46572" x="5922963" y="2889250"/>
          <p14:tracePt t="46604" x="5922963" y="2897188"/>
          <p14:tracePt t="46628" x="5932488" y="2897188"/>
          <p14:tracePt t="46636" x="5932488" y="2906713"/>
          <p14:tracePt t="46652" x="5932488" y="2914650"/>
          <p14:tracePt t="46668" x="5932488" y="2922588"/>
          <p14:tracePt t="46681" x="5932488" y="2932113"/>
          <p14:tracePt t="46700" x="5932488" y="2940050"/>
          <p14:tracePt t="46716" x="5932488" y="2949575"/>
          <p14:tracePt t="46732" x="5932488" y="2957513"/>
          <p14:tracePt t="46748" x="5932488" y="2965450"/>
          <p14:tracePt t="46765" x="5932488" y="2974975"/>
          <p14:tracePt t="46781" x="5932488" y="2982913"/>
          <p14:tracePt t="46797" x="5932488" y="2992438"/>
          <p14:tracePt t="46814" x="5932488" y="3000375"/>
          <p14:tracePt t="46831" x="5932488" y="3008313"/>
          <p14:tracePt t="46916" x="5932488" y="3017838"/>
          <p14:tracePt t="47300" x="5940425" y="3017838"/>
          <p14:tracePt t="48004" x="5949950" y="3017838"/>
          <p14:tracePt t="48068" x="5949950" y="3008313"/>
          <p14:tracePt t="48220" x="5949950" y="3017838"/>
          <p14:tracePt t="48228" x="5940425" y="3025775"/>
          <p14:tracePt t="48236" x="5932488" y="3035300"/>
          <p14:tracePt t="48251" x="5932488" y="3060700"/>
          <p14:tracePt t="48267" x="5907088" y="3086100"/>
          <p14:tracePt t="48268" x="5897563" y="3103563"/>
          <p14:tracePt t="48284" x="5889625" y="3121025"/>
          <p14:tracePt t="48372" x="5880100" y="3121025"/>
          <p14:tracePt t="48388" x="5880100" y="3128963"/>
          <p14:tracePt t="48396" x="5872163" y="3128963"/>
          <p14:tracePt t="48420" x="5864225" y="3128963"/>
          <p14:tracePt t="48428" x="5854700" y="3128963"/>
          <p14:tracePt t="48436" x="5854700" y="3136900"/>
          <p14:tracePt t="48452" x="5846763" y="3146425"/>
          <p14:tracePt t="48468" x="5829300" y="3163888"/>
          <p14:tracePt t="48485" x="5803900" y="3197225"/>
          <p14:tracePt t="48501" x="5761038" y="3240088"/>
          <p14:tracePt t="48518" x="5718175" y="3282950"/>
          <p14:tracePt t="48534" x="5665788" y="3325813"/>
          <p14:tracePt t="48551" x="5622925" y="3360738"/>
          <p14:tracePt t="48568" x="5589588" y="3394075"/>
          <p14:tracePt t="48585" x="5564188" y="3421063"/>
          <p14:tracePt t="48601" x="5546725" y="3436938"/>
          <p14:tracePt t="48618" x="5529263" y="3454400"/>
          <p14:tracePt t="48635" x="5521325" y="3471863"/>
          <p14:tracePt t="48652" x="5486400" y="3489325"/>
          <p14:tracePt t="48668" x="5451475" y="3514725"/>
          <p14:tracePt t="48685" x="5408613" y="3540125"/>
          <p14:tracePt t="48702" x="5375275" y="3557588"/>
          <p14:tracePt t="48719" x="5340350" y="3565525"/>
          <p14:tracePt t="48735" x="5314950" y="3565525"/>
          <p14:tracePt t="48752" x="5280025" y="3575050"/>
          <p14:tracePt t="48768" x="5221288" y="3582988"/>
          <p14:tracePt t="48786" x="5168900" y="3592513"/>
          <p14:tracePt t="48802" x="5100638" y="3608388"/>
          <p14:tracePt t="48818" x="5022850" y="3625850"/>
          <p14:tracePt t="48835" x="4964113" y="3643313"/>
          <p14:tracePt t="48853" x="4868863" y="3660775"/>
          <p14:tracePt t="48869" x="4792663" y="3678238"/>
          <p14:tracePt t="48886" x="4740275" y="3678238"/>
          <p14:tracePt t="48902" x="4689475" y="3678238"/>
          <p14:tracePt t="48919" x="4646613" y="3686175"/>
          <p14:tracePt t="48935" x="4594225" y="3694113"/>
          <p14:tracePt t="48952" x="4551363" y="3703638"/>
          <p14:tracePt t="48969" x="4492625" y="3711575"/>
          <p14:tracePt t="48986" x="4440238" y="3721100"/>
          <p14:tracePt t="49002" x="4397375" y="3729038"/>
          <p14:tracePt t="49019" x="4371975" y="3729038"/>
          <p14:tracePt t="49036" x="4329113" y="3729038"/>
          <p14:tracePt t="49054" x="4311650" y="3729038"/>
          <p14:tracePt t="49069" x="4294188" y="3729038"/>
          <p14:tracePt t="49086" x="4278313" y="3729038"/>
          <p14:tracePt t="49103" x="4251325" y="3729038"/>
          <p14:tracePt t="49120" x="4200525" y="3729038"/>
          <p14:tracePt t="49136" x="4140200" y="3729038"/>
          <p14:tracePt t="49153" x="4106863" y="3729038"/>
          <p14:tracePt t="49170" x="4097338" y="3729038"/>
          <p14:tracePt t="49187" x="4089400" y="3721100"/>
          <p14:tracePt t="49202" x="4079875" y="3721100"/>
          <p14:tracePt t="49420" x="4079875" y="3711575"/>
          <p14:tracePt t="49469" x="4079875" y="3703638"/>
          <p14:tracePt t="49484" x="4089400" y="3703638"/>
          <p14:tracePt t="49508" x="4097338" y="3703638"/>
          <p14:tracePt t="49516" x="4106863" y="3703638"/>
          <p14:tracePt t="49532" x="4106863" y="3694113"/>
          <p14:tracePt t="49540" x="4114800" y="3686175"/>
          <p14:tracePt t="49564" x="4122738" y="3686175"/>
          <p14:tracePt t="49580" x="4122738" y="3678238"/>
          <p14:tracePt t="49588" x="4140200" y="3678238"/>
          <p14:tracePt t="49604" x="4149725" y="3678238"/>
          <p14:tracePt t="49621" x="4157663" y="3668713"/>
          <p14:tracePt t="49637" x="4157663" y="3660775"/>
          <p14:tracePt t="49654" x="4175125" y="3651250"/>
          <p14:tracePt t="49676" x="4183063" y="3651250"/>
          <p14:tracePt t="49716" x="4192588" y="3651250"/>
          <p14:tracePt t="49748" x="4200525" y="3651250"/>
          <p14:tracePt t="49773" x="4208463" y="3651250"/>
          <p14:tracePt t="49796" x="4217988" y="3651250"/>
          <p14:tracePt t="49813" x="4225925" y="3651250"/>
          <p14:tracePt t="49828" x="4235450" y="3651250"/>
          <p14:tracePt t="49836" x="4243388" y="3651250"/>
          <p14:tracePt t="49845" x="4260850" y="3660775"/>
          <p14:tracePt t="49854" x="4278313" y="3678238"/>
          <p14:tracePt t="49871" x="4311650" y="3711575"/>
          <p14:tracePt t="49887" x="4371975" y="3754438"/>
          <p14:tracePt t="49905" x="4414838" y="3797300"/>
          <p14:tracePt t="49921" x="4457700" y="3832225"/>
          <p14:tracePt t="49938" x="4492625" y="3857625"/>
          <p14:tracePt t="49954" x="4535488" y="3883025"/>
          <p14:tracePt t="49972" x="4578350" y="3900488"/>
          <p14:tracePt t="49972" x="4594225" y="3908425"/>
          <p14:tracePt t="49988" x="4611688" y="3917950"/>
          <p14:tracePt t="50004" x="4679950" y="3935413"/>
          <p14:tracePt t="50021" x="4714875" y="3951288"/>
          <p14:tracePt t="50038" x="4740275" y="3968750"/>
          <p14:tracePt t="50055" x="4775200" y="3978275"/>
          <p14:tracePt t="50072" x="4792663" y="4003675"/>
          <p14:tracePt t="50088" x="4826000" y="4021138"/>
          <p14:tracePt t="50106" x="4860925" y="4046538"/>
          <p14:tracePt t="50121" x="4911725" y="4071938"/>
          <p14:tracePt t="50138" x="4946650" y="4079875"/>
          <p14:tracePt t="50155" x="4979988" y="4089400"/>
          <p14:tracePt t="50172" x="5006975" y="4097338"/>
          <p14:tracePt t="50188" x="5032375" y="4097338"/>
          <p14:tracePt t="50205" x="5075238" y="4097338"/>
          <p14:tracePt t="50222" x="5126038" y="4097338"/>
          <p14:tracePt t="50239" x="5178425" y="4097338"/>
          <p14:tracePt t="50255" x="5229225" y="4097338"/>
          <p14:tracePt t="50272" x="5272088" y="4097338"/>
          <p14:tracePt t="50289" x="5297488" y="4097338"/>
          <p14:tracePt t="50306" x="5332413" y="4097338"/>
          <p14:tracePt t="50322" x="5357813" y="4089400"/>
          <p14:tracePt t="50339" x="5392738" y="4089400"/>
          <p14:tracePt t="50355" x="5443538" y="4089400"/>
          <p14:tracePt t="50373" x="5494338" y="4089400"/>
          <p14:tracePt t="50389" x="5521325" y="4089400"/>
          <p14:tracePt t="50405" x="5529263" y="4089400"/>
          <p14:tracePt t="50422" x="5546725" y="4089400"/>
          <p14:tracePt t="50597" x="5554663" y="4089400"/>
          <p14:tracePt t="50709" x="5564188" y="4089400"/>
          <p14:tracePt t="50805" x="5572125" y="4089400"/>
          <p14:tracePt t="50909" x="5572125" y="4097338"/>
          <p14:tracePt t="50933" x="5580063" y="4097338"/>
          <p14:tracePt t="50941" x="5580063" y="4106863"/>
          <p14:tracePt t="51029" x="5580063" y="4114800"/>
          <p14:tracePt t="51037" x="5589588" y="4114800"/>
          <p14:tracePt t="51326" x="5597525" y="4114800"/>
          <p14:tracePt t="51445" x="5607050" y="4114800"/>
          <p14:tracePt t="51566" x="5597525" y="4122738"/>
          <p14:tracePt t="51581" x="5589588" y="4122738"/>
          <p14:tracePt t="51590" x="5580063" y="4132263"/>
          <p14:tracePt t="51597" x="5564188" y="4140200"/>
          <p14:tracePt t="51608" x="5546725" y="4140200"/>
          <p14:tracePt t="51625" x="5503863" y="4157663"/>
          <p14:tracePt t="51643" x="5468938" y="4175125"/>
          <p14:tracePt t="51659" x="5435600" y="4192588"/>
          <p14:tracePt t="51676" x="5400675" y="4200525"/>
          <p14:tracePt t="51692" x="5375275" y="4208463"/>
          <p14:tracePt t="51709" x="5340350" y="4225925"/>
          <p14:tracePt t="51725" x="5332413" y="4225925"/>
          <p14:tracePt t="51743" x="5322888" y="4225925"/>
          <p14:tracePt t="51759" x="5307013" y="4235450"/>
          <p14:tracePt t="51775" x="5297488" y="4243388"/>
          <p14:tracePt t="51837" x="5289550" y="4243388"/>
          <p14:tracePt t="52573" x="5289550" y="4235450"/>
          <p14:tracePt t="52589" x="5289550" y="4225925"/>
          <p14:tracePt t="52605" x="5280025" y="4225925"/>
          <p14:tracePt t="52613" x="5280025" y="4217988"/>
          <p14:tracePt t="52627" x="5280025" y="4208463"/>
          <p14:tracePt t="52644" x="5272088" y="4200525"/>
          <p14:tracePt t="52660" x="5272088" y="4192588"/>
          <p14:tracePt t="52678" x="5272088" y="4175125"/>
          <p14:tracePt t="52694" x="5272088" y="4165600"/>
          <p14:tracePt t="52711" x="5272088" y="4157663"/>
          <p14:tracePt t="53013" x="5272088" y="4149725"/>
          <p14:tracePt t="53021" x="5272088" y="4140200"/>
          <p14:tracePt t="53045" x="5272088" y="4132263"/>
          <p14:tracePt t="53509" x="5272088" y="4140200"/>
          <p14:tracePt t="53517" x="5272088" y="4149725"/>
          <p14:tracePt t="53637" x="5272088" y="4140200"/>
          <p14:tracePt t="53645" x="5280025" y="4140200"/>
          <p14:tracePt t="53661" x="5280025" y="4132263"/>
          <p14:tracePt t="53669" x="5289550" y="4132263"/>
          <p14:tracePt t="53821" x="5289550" y="4140200"/>
          <p14:tracePt t="53829" x="5289550" y="4149725"/>
          <p14:tracePt t="53926" x="5289550" y="4140200"/>
          <p14:tracePt t="53941" x="5289550" y="4132263"/>
          <p14:tracePt t="53949" x="5289550" y="4122738"/>
          <p14:tracePt t="53964" x="5307013" y="4114800"/>
          <p14:tracePt t="53980" x="5307013" y="4089400"/>
          <p14:tracePt t="53997" x="5254625" y="4064000"/>
          <p14:tracePt t="54014" x="5237163" y="4054475"/>
          <p14:tracePt t="54038" x="5246688" y="4054475"/>
          <p14:tracePt t="54053" x="5254625" y="4046538"/>
          <p14:tracePt t="54246" x="5254625" y="4037013"/>
          <p14:tracePt t="54278" x="5254625" y="4029075"/>
          <p14:tracePt t="54302" x="5254625" y="4021138"/>
          <p14:tracePt t="54310" x="5254625" y="4011613"/>
          <p14:tracePt t="54326" x="5254625" y="4003675"/>
          <p14:tracePt t="54342" x="5246688" y="3994150"/>
          <p14:tracePt t="54350" x="5237163" y="3994150"/>
          <p14:tracePt t="54366" x="5229225" y="3994150"/>
          <p14:tracePt t="54382" x="5221288" y="3986213"/>
          <p14:tracePt t="54398" x="5211763" y="3986213"/>
          <p14:tracePt t="54415" x="5203825" y="3986213"/>
          <p14:tracePt t="54431" x="5194300" y="3986213"/>
          <p14:tracePt t="54448" x="5186363" y="3986213"/>
          <p14:tracePt t="54464" x="5168900" y="3986213"/>
          <p14:tracePt t="54481" x="5160963" y="3994150"/>
          <p14:tracePt t="54498" x="5135563" y="4029075"/>
          <p14:tracePt t="54515" x="5108575" y="4071938"/>
          <p14:tracePt t="54531" x="5075238" y="4140200"/>
          <p14:tracePt t="54548" x="5049838" y="4208463"/>
          <p14:tracePt t="54565" x="5032375" y="4251325"/>
          <p14:tracePt t="54582" x="5022850" y="4278313"/>
          <p14:tracePt t="54598" x="5022850" y="4286250"/>
          <p14:tracePt t="54615" x="5022850" y="4294188"/>
          <p14:tracePt t="54632" x="5022850" y="4311650"/>
          <p14:tracePt t="54649" x="5022850" y="4321175"/>
          <p14:tracePt t="54846" x="5022850" y="4311650"/>
          <p14:tracePt t="54854" x="5022850" y="4303713"/>
          <p14:tracePt t="54866" x="5022850" y="4294188"/>
          <p14:tracePt t="54882" x="5022850" y="4268788"/>
          <p14:tracePt t="54899" x="5032375" y="4225925"/>
          <p14:tracePt t="54916" x="5032375" y="4200525"/>
          <p14:tracePt t="54932" x="5049838" y="4165600"/>
          <p14:tracePt t="54949" x="5065713" y="4132263"/>
          <p14:tracePt t="54950" x="5083175" y="4114800"/>
          <p14:tracePt t="54966" x="5100638" y="4079875"/>
          <p14:tracePt t="54983" x="5126038" y="4046538"/>
          <p14:tracePt t="54999" x="5160963" y="4003675"/>
          <p14:tracePt t="55016" x="5203825" y="3943350"/>
          <p14:tracePt t="55032" x="5272088" y="3883025"/>
          <p14:tracePt t="55050" x="5349875" y="3814763"/>
          <p14:tracePt t="55066" x="5478463" y="3736975"/>
          <p14:tracePt t="55083" x="5597525" y="3668713"/>
          <p14:tracePt t="55099" x="5726113" y="3600450"/>
          <p14:tracePt t="55117" x="5811838" y="3575050"/>
          <p14:tracePt t="55119" x="5846763" y="3565525"/>
          <p14:tracePt t="55132" x="5889625" y="3557588"/>
          <p14:tracePt t="55149" x="5949950" y="3540125"/>
          <p14:tracePt t="55150" x="5975350" y="3540125"/>
          <p14:tracePt t="55166" x="6026150" y="3532188"/>
          <p14:tracePt t="55183" x="6103938" y="3549650"/>
          <p14:tracePt t="55199" x="6172200" y="3575050"/>
          <p14:tracePt t="55216" x="6215063" y="3608388"/>
          <p14:tracePt t="55233" x="6249988" y="3643313"/>
          <p14:tracePt t="55251" x="6283325" y="3686175"/>
          <p14:tracePt t="55266" x="6318250" y="3729038"/>
          <p14:tracePt t="55283" x="6378575" y="3779838"/>
          <p14:tracePt t="55300" x="6429375" y="3849688"/>
          <p14:tracePt t="55317" x="6489700" y="3883025"/>
          <p14:tracePt t="55333" x="6540500" y="3908425"/>
          <p14:tracePt t="55350" x="6608763" y="3935413"/>
          <p14:tracePt t="55367" x="6635750" y="3943350"/>
          <p14:tracePt t="55384" x="6651625" y="3951288"/>
          <p14:tracePt t="55400" x="6661150" y="3951288"/>
          <p14:tracePt t="55417" x="6661150" y="3960813"/>
          <p14:tracePt t="55446" x="6661150" y="3968750"/>
          <p14:tracePt t="55511" x="6651625" y="3968750"/>
          <p14:tracePt t="55526" x="6643688" y="3968750"/>
          <p14:tracePt t="55542" x="6635750" y="3968750"/>
          <p14:tracePt t="55550" x="6626225" y="3968750"/>
          <p14:tracePt t="55566" x="6618288" y="3968750"/>
          <p14:tracePt t="55574" x="6600825" y="3968750"/>
          <p14:tracePt t="55584" x="6583363" y="3968750"/>
          <p14:tracePt t="55601" x="6557963" y="3968750"/>
          <p14:tracePt t="55617" x="6523038" y="3968750"/>
          <p14:tracePt t="55634" x="6489700" y="3968750"/>
          <p14:tracePt t="55650" x="6437313" y="3968750"/>
          <p14:tracePt t="55668" x="6386513" y="3968750"/>
          <p14:tracePt t="55684" x="6335713" y="3968750"/>
          <p14:tracePt t="55701" x="6300788" y="3968750"/>
          <p14:tracePt t="55717" x="6265863" y="3968750"/>
          <p14:tracePt t="55735" x="6215063" y="3968750"/>
          <p14:tracePt t="55751" x="6189663" y="3968750"/>
          <p14:tracePt t="55767" x="6172200" y="3968750"/>
          <p14:tracePt t="55784" x="6154738" y="3968750"/>
          <p14:tracePt t="55801" x="6137275" y="3968750"/>
          <p14:tracePt t="55818" x="6129338" y="3968750"/>
          <p14:tracePt t="55834" x="6111875" y="3968750"/>
          <p14:tracePt t="55851" x="6103938" y="3968750"/>
          <p14:tracePt t="55868" x="6094413" y="3968750"/>
          <p14:tracePt t="55884" x="6086475" y="3968750"/>
          <p14:tracePt t="55901" x="6078538" y="3968750"/>
          <p14:tracePt t="55918" x="6061075" y="3968750"/>
          <p14:tracePt t="55935" x="6051550" y="3968750"/>
          <p14:tracePt t="55952" x="6043613" y="3968750"/>
          <p14:tracePt t="55968" x="6035675" y="3968750"/>
          <p14:tracePt t="55984" x="6026150" y="3968750"/>
          <p14:tracePt t="56002" x="6008688" y="3968750"/>
          <p14:tracePt t="56018" x="6000750" y="3968750"/>
          <p14:tracePt t="56035" x="5983288" y="3951288"/>
          <p14:tracePt t="56051" x="5949950" y="3943350"/>
          <p14:tracePt t="56069" x="5922963" y="3935413"/>
          <p14:tracePt t="56070" x="5907088" y="3935413"/>
          <p14:tracePt t="56085" x="5897563" y="3935413"/>
          <p14:tracePt t="56102" x="5880100" y="3935413"/>
          <p14:tracePt t="56118" x="5854700" y="3935413"/>
          <p14:tracePt t="56135" x="5846763" y="3935413"/>
          <p14:tracePt t="56152" x="5811838" y="3935413"/>
          <p14:tracePt t="56168" x="5786438" y="3925888"/>
          <p14:tracePt t="56185" x="5743575" y="3917950"/>
          <p14:tracePt t="56202" x="5708650" y="3908425"/>
          <p14:tracePt t="56219" x="5675313" y="3908425"/>
          <p14:tracePt t="56235" x="5640388" y="3908425"/>
          <p14:tracePt t="56252" x="5607050" y="3892550"/>
          <p14:tracePt t="56269" x="5554663" y="3883025"/>
          <p14:tracePt t="56285" x="5494338" y="3875088"/>
          <p14:tracePt t="56302" x="5383213" y="3865563"/>
          <p14:tracePt t="56319" x="5332413" y="3857625"/>
          <p14:tracePt t="56336" x="5297488" y="3849688"/>
          <p14:tracePt t="56352" x="5264150" y="3849688"/>
          <p14:tracePt t="56369" x="5221288" y="3849688"/>
          <p14:tracePt t="56385" x="5186363" y="3849688"/>
          <p14:tracePt t="56403" x="5160963" y="3849688"/>
          <p14:tracePt t="56419" x="5135563" y="3849688"/>
          <p14:tracePt t="56436" x="5108575" y="3849688"/>
          <p14:tracePt t="56452" x="5075238" y="3849688"/>
          <p14:tracePt t="56470" x="5022850" y="3849688"/>
          <p14:tracePt t="56470" x="4997450" y="3857625"/>
          <p14:tracePt t="56486" x="4929188" y="3857625"/>
          <p14:tracePt t="56502" x="4868863" y="3857625"/>
          <p14:tracePt t="56519" x="4800600" y="3857625"/>
          <p14:tracePt t="56536" x="4732338" y="3857625"/>
          <p14:tracePt t="56552" x="4679950" y="3857625"/>
          <p14:tracePt t="56569" x="4637088" y="3857625"/>
          <p14:tracePt t="56586" x="4603750" y="3857625"/>
          <p14:tracePt t="56603" x="4578350" y="3857625"/>
          <p14:tracePt t="56620" x="4543425" y="3857625"/>
          <p14:tracePt t="56636" x="4525963" y="3857625"/>
          <p14:tracePt t="56652" x="4500563" y="3857625"/>
          <p14:tracePt t="56670" x="4475163" y="3857625"/>
          <p14:tracePt t="56686" x="4457700" y="3857625"/>
          <p14:tracePt t="56703" x="4440238" y="3857625"/>
          <p14:tracePt t="56720" x="4414838" y="3857625"/>
          <p14:tracePt t="56737" x="4389438" y="3857625"/>
          <p14:tracePt t="56753" x="4354513" y="3857625"/>
          <p14:tracePt t="56770" x="4321175" y="3857625"/>
          <p14:tracePt t="56786" x="4278313" y="3857625"/>
          <p14:tracePt t="56804" x="4243388" y="3857625"/>
          <p14:tracePt t="56820" x="4200525" y="3857625"/>
          <p14:tracePt t="56836" x="4157663" y="3857625"/>
          <p14:tracePt t="56853" x="4114800" y="3857625"/>
          <p14:tracePt t="56871" x="4054475" y="3857625"/>
          <p14:tracePt t="56887" x="4021138" y="3857625"/>
          <p14:tracePt t="56903" x="3968750" y="3857625"/>
          <p14:tracePt t="56920" x="3925888" y="3857625"/>
          <p14:tracePt t="56937" x="3892550" y="3857625"/>
          <p14:tracePt t="56953" x="3857625" y="3857625"/>
          <p14:tracePt t="56970" x="3822700" y="3857625"/>
          <p14:tracePt t="56987" x="3779838" y="3857625"/>
          <p14:tracePt t="57004" x="3746500" y="3857625"/>
          <p14:tracePt t="57020" x="3721100" y="3857625"/>
          <p14:tracePt t="57037" x="3703638" y="3857625"/>
          <p14:tracePt t="57054" x="3686175" y="3857625"/>
          <p14:tracePt t="57054" x="3678238" y="3857625"/>
          <p14:tracePt t="57071" x="3651250" y="3857625"/>
          <p14:tracePt t="57087" x="3635375" y="3857625"/>
          <p14:tracePt t="57105" x="3600450" y="3857625"/>
          <p14:tracePt t="57120" x="3582988" y="3857625"/>
          <p14:tracePt t="57138" x="3565525" y="3857625"/>
          <p14:tracePt t="57154" x="3557588" y="3857625"/>
          <p14:tracePt t="57171" x="3549650" y="3857625"/>
          <p14:tracePt t="57187" x="3540125" y="3857625"/>
          <p14:tracePt t="57662" x="3540125" y="3849688"/>
          <p14:tracePt t="57687" x="3549650" y="3849688"/>
          <p14:tracePt t="57702" x="3557588" y="3849688"/>
          <p14:tracePt t="57710" x="3565525" y="3849688"/>
          <p14:tracePt t="57734" x="3565525" y="3840163"/>
          <p14:tracePt t="57742" x="3565525" y="3832225"/>
          <p14:tracePt t="57755" x="3575050" y="3832225"/>
          <p14:tracePt t="57772" x="3582988" y="3832225"/>
          <p14:tracePt t="57789" x="3592513" y="3832225"/>
          <p14:tracePt t="57806" x="3608388" y="3822700"/>
          <p14:tracePt t="57806" x="3617913" y="3822700"/>
          <p14:tracePt t="57822" x="3625850" y="3822700"/>
          <p14:tracePt t="57839" x="3651250" y="3822700"/>
          <p14:tracePt t="57855" x="3686175" y="3822700"/>
          <p14:tracePt t="57873" x="3703638" y="3822700"/>
          <p14:tracePt t="57889" x="3729038" y="3822700"/>
          <p14:tracePt t="57905" x="3746500" y="3822700"/>
          <p14:tracePt t="57922" x="3754438" y="3822700"/>
          <p14:tracePt t="57939" x="3763963" y="3822700"/>
          <p14:tracePt t="57956" x="3771900" y="3822700"/>
          <p14:tracePt t="57991" x="3779838" y="3822700"/>
          <p14:tracePt t="58006" x="3789363" y="3822700"/>
          <p14:tracePt t="58022" x="3797300" y="3822700"/>
          <p14:tracePt t="58031" x="3806825" y="3822700"/>
          <p14:tracePt t="58039" x="3814763" y="3822700"/>
          <p14:tracePt t="58056" x="3832225" y="3822700"/>
          <p14:tracePt t="58072" x="3857625" y="3822700"/>
          <p14:tracePt t="58090" x="3875088" y="3822700"/>
          <p14:tracePt t="58106" x="3908425" y="3822700"/>
          <p14:tracePt t="58123" x="3925888" y="3822700"/>
          <p14:tracePt t="58140" x="3960813" y="3822700"/>
          <p14:tracePt t="58157" x="3994150" y="3822700"/>
          <p14:tracePt t="58173" x="4021138" y="3822700"/>
          <p14:tracePt t="58189" x="4037013" y="3822700"/>
          <p14:tracePt t="58206" x="4054475" y="3822700"/>
          <p14:tracePt t="58224" x="4064000" y="3822700"/>
          <p14:tracePt t="58255" x="4071938" y="3822700"/>
          <p14:tracePt t="58295" x="4079875" y="3822700"/>
          <p14:tracePt t="58319" x="4089400" y="3822700"/>
          <p14:tracePt t="58423" x="4097338" y="3822700"/>
          <p14:tracePt t="58551" x="4089400" y="3822700"/>
          <p14:tracePt t="58599" x="4079875" y="3822700"/>
          <p14:tracePt t="58631" x="4071938" y="3822700"/>
          <p14:tracePt t="58639" x="4064000" y="3822700"/>
          <p14:tracePt t="58663" x="4054475" y="3822700"/>
          <p14:tracePt t="58703" x="4046538" y="3822700"/>
          <p14:tracePt t="58751" x="4046538" y="3814763"/>
          <p14:tracePt t="58759" x="4046538" y="3806825"/>
          <p14:tracePt t="58775" x="4037013" y="3797300"/>
          <p14:tracePt t="58791" x="4029075" y="3789363"/>
          <p14:tracePt t="58799" x="4029075" y="3771900"/>
          <p14:tracePt t="58808" x="4029075" y="3763963"/>
          <p14:tracePt t="58824" x="4021138" y="3736975"/>
          <p14:tracePt t="58841" x="4021138" y="3721100"/>
          <p14:tracePt t="58858" x="4021138" y="3711575"/>
          <p14:tracePt t="58874" x="4011613" y="3694113"/>
          <p14:tracePt t="58891" x="4011613" y="3686175"/>
          <p14:tracePt t="58907" x="4011613" y="3668713"/>
          <p14:tracePt t="58925" x="4011613" y="3651250"/>
          <p14:tracePt t="58941" x="4021138" y="3635375"/>
          <p14:tracePt t="58958" x="4029075" y="3617913"/>
          <p14:tracePt t="58975" x="4046538" y="3592513"/>
          <p14:tracePt t="58992" x="4046538" y="3582988"/>
          <p14:tracePt t="59008" x="4064000" y="3575050"/>
          <p14:tracePt t="59025" x="4071938" y="3565525"/>
          <p14:tracePt t="59041" x="4079875" y="3557588"/>
          <p14:tracePt t="59059" x="4097338" y="3557588"/>
          <p14:tracePt t="59075" x="4106863" y="3549650"/>
          <p14:tracePt t="59091" x="4114800" y="3540125"/>
          <p14:tracePt t="59108" x="4122738" y="3540125"/>
          <p14:tracePt t="59126" x="4140200" y="3540125"/>
          <p14:tracePt t="59142" x="4157663" y="3540125"/>
          <p14:tracePt t="59158" x="4165600" y="3540125"/>
          <p14:tracePt t="59175" x="4192588" y="3549650"/>
          <p14:tracePt t="59192" x="4208463" y="3557588"/>
          <p14:tracePt t="59208" x="4217988" y="3565525"/>
          <p14:tracePt t="59225" x="4225925" y="3575050"/>
          <p14:tracePt t="59242" x="4235450" y="3575050"/>
          <p14:tracePt t="59259" x="4243388" y="3582988"/>
          <p14:tracePt t="59275" x="4243388" y="3592513"/>
          <p14:tracePt t="59292" x="4251325" y="3608388"/>
          <p14:tracePt t="59309" x="4260850" y="3617913"/>
          <p14:tracePt t="59327" x="4278313" y="3625850"/>
          <p14:tracePt t="59342" x="4278313" y="3635375"/>
          <p14:tracePt t="59359" x="4286250" y="3651250"/>
          <p14:tracePt t="59376" x="4286250" y="3668713"/>
          <p14:tracePt t="59393" x="4294188" y="3686175"/>
          <p14:tracePt t="59409" x="4294188" y="3703638"/>
          <p14:tracePt t="59425" x="4294188" y="3711575"/>
          <p14:tracePt t="59442" x="4294188" y="3729038"/>
          <p14:tracePt t="59460" x="4294188" y="3736975"/>
          <p14:tracePt t="59476" x="4294188" y="3754438"/>
          <p14:tracePt t="59492" x="4294188" y="3763963"/>
          <p14:tracePt t="59509" x="4286250" y="3779838"/>
          <p14:tracePt t="59527" x="4268788" y="3806825"/>
          <p14:tracePt t="59543" x="4260850" y="3814763"/>
          <p14:tracePt t="59559" x="4251325" y="3822700"/>
          <p14:tracePt t="59583" x="4243388" y="3832225"/>
          <p14:tracePt t="59593" x="4243388" y="3840163"/>
          <p14:tracePt t="59609" x="4235450" y="3840163"/>
          <p14:tracePt t="59626" x="4225925" y="3840163"/>
          <p14:tracePt t="59643" x="4217988" y="3849688"/>
          <p14:tracePt t="59663" x="4208463" y="3849688"/>
          <p14:tracePt t="59695" x="4200525" y="3849688"/>
          <p14:tracePt t="59727" x="4192588" y="3849688"/>
          <p14:tracePt t="59783" x="4183063" y="3849688"/>
          <p14:tracePt t="59807" x="4175125" y="3849688"/>
          <p14:tracePt t="59823" x="4165600" y="3849688"/>
          <p14:tracePt t="60151" x="4157663" y="3849688"/>
          <p14:tracePt t="60175" x="4149725" y="3849688"/>
          <p14:tracePt t="60199" x="4140200" y="3849688"/>
          <p14:tracePt t="60207" x="4132263" y="3849688"/>
          <p14:tracePt t="60223" x="4122738" y="3849688"/>
          <p14:tracePt t="60239" x="4114800" y="3849688"/>
          <p14:tracePt t="60255" x="4106863" y="3849688"/>
          <p14:tracePt t="60263" x="4097338" y="3849688"/>
          <p14:tracePt t="60279" x="4089400" y="3849688"/>
          <p14:tracePt t="60295" x="4079875" y="3849688"/>
          <p14:tracePt t="60312" x="4054475" y="3849688"/>
          <p14:tracePt t="60328" x="4021138" y="3849688"/>
          <p14:tracePt t="60345" x="3986213" y="3849688"/>
          <p14:tracePt t="60362" x="3951288" y="3849688"/>
          <p14:tracePt t="60378" x="3917950" y="3849688"/>
          <p14:tracePt t="60395" x="3875088" y="3849688"/>
          <p14:tracePt t="60411" x="3822700" y="3840163"/>
          <p14:tracePt t="60428" x="3779838" y="3832225"/>
          <p14:tracePt t="60445" x="3746500" y="3822700"/>
          <p14:tracePt t="60461" x="3703638" y="3806825"/>
          <p14:tracePt t="60478" x="3668713" y="3779838"/>
          <p14:tracePt t="60495" x="3582988" y="3729038"/>
          <p14:tracePt t="60511" x="3522663" y="3668713"/>
          <p14:tracePt t="60528" x="3471863" y="3635375"/>
          <p14:tracePt t="60545" x="3429000" y="3600450"/>
          <p14:tracePt t="60562" x="3421063" y="3565525"/>
          <p14:tracePt t="60578" x="3411538" y="3540125"/>
          <p14:tracePt t="60595" x="3411538" y="3522663"/>
          <p14:tracePt t="60612" x="3411538" y="3497263"/>
          <p14:tracePt t="60629" x="3411538" y="3479800"/>
          <p14:tracePt t="60645" x="3411538" y="3454400"/>
          <p14:tracePt t="60662" x="3421063" y="3436938"/>
          <p14:tracePt t="60678" x="3429000" y="3429000"/>
          <p14:tracePt t="60696" x="3454400" y="3411538"/>
          <p14:tracePt t="60712" x="3479800" y="3394075"/>
          <p14:tracePt t="60729" x="3514725" y="3386138"/>
          <p14:tracePt t="60745" x="3557588" y="3368675"/>
          <p14:tracePt t="60762" x="3600450" y="3368675"/>
          <p14:tracePt t="60779" x="3668713" y="3394075"/>
          <p14:tracePt t="60795" x="3721100" y="3411538"/>
          <p14:tracePt t="60812" x="3771900" y="3446463"/>
          <p14:tracePt t="60829" x="3806825" y="3471863"/>
          <p14:tracePt t="60846" x="3832225" y="3506788"/>
          <p14:tracePt t="60862" x="3849688" y="3532188"/>
          <p14:tracePt t="60879" x="3875088" y="3565525"/>
          <p14:tracePt t="60896" x="3892550" y="3592513"/>
          <p14:tracePt t="60912" x="3900488" y="3635375"/>
          <p14:tracePt t="60929" x="3908425" y="3668713"/>
          <p14:tracePt t="60946" x="3917950" y="3703638"/>
          <p14:tracePt t="60963" x="3917950" y="3729038"/>
          <p14:tracePt t="60980" x="3917950" y="3746500"/>
          <p14:tracePt t="60996" x="3917950" y="3763963"/>
          <p14:tracePt t="61012" x="3917950" y="3789363"/>
          <p14:tracePt t="61030" x="3900488" y="3814763"/>
          <p14:tracePt t="61046" x="3875088" y="3832225"/>
          <p14:tracePt t="61063" x="3849688" y="3857625"/>
          <p14:tracePt t="61063" x="3822700" y="3857625"/>
          <p14:tracePt t="61079" x="3789363" y="3865563"/>
          <p14:tracePt t="61097" x="3754438" y="3875088"/>
          <p14:tracePt t="61113" x="3711575" y="3875088"/>
          <p14:tracePt t="61130" x="3678238" y="3875088"/>
          <p14:tracePt t="61146" x="3651250" y="3875088"/>
          <p14:tracePt t="61163" x="3625850" y="3875088"/>
          <p14:tracePt t="61179" x="3608388" y="3875088"/>
          <p14:tracePt t="61196" x="3582988" y="3865563"/>
          <p14:tracePt t="61213" x="3565525" y="3857625"/>
          <p14:tracePt t="61230" x="3540125" y="3849688"/>
          <p14:tracePt t="61247" x="3522663" y="3832225"/>
          <p14:tracePt t="61248" x="3514725" y="3832225"/>
          <p14:tracePt t="61263" x="3497263" y="3822700"/>
          <p14:tracePt t="61280" x="3479800" y="3814763"/>
          <p14:tracePt t="61327" x="3471863" y="3814763"/>
          <p14:tracePt t="61336" x="3471863" y="3806825"/>
          <p14:tracePt t="62040" x="3479800" y="3797300"/>
          <p14:tracePt t="62200" x="3489325" y="3797300"/>
          <p14:tracePt t="62215" x="3497263" y="3797300"/>
          <p14:tracePt t="62232" x="3506788" y="3797300"/>
          <p14:tracePt t="62247" x="3514725" y="3797300"/>
          <p14:tracePt t="62255" x="3522663" y="3797300"/>
          <p14:tracePt t="62279" x="3532188" y="3806825"/>
          <p14:tracePt t="62296" x="3540125" y="3806825"/>
          <p14:tracePt t="62320" x="3549650" y="3806825"/>
          <p14:tracePt t="62336" x="3557588" y="3806825"/>
          <p14:tracePt t="62400" x="3557588" y="3814763"/>
          <p14:tracePt t="62407" x="3565525" y="3814763"/>
          <p14:tracePt t="62536" x="3565525" y="3822700"/>
          <p14:tracePt t="62600" x="3565525" y="3832225"/>
          <p14:tracePt t="62616" x="3575050" y="3832225"/>
          <p14:tracePt t="62736" x="3575050" y="3822700"/>
          <p14:tracePt t="62752" x="3575050" y="3814763"/>
          <p14:tracePt t="62768" x="3575050" y="3806825"/>
          <p14:tracePt t="62776" x="3575050" y="3797300"/>
          <p14:tracePt t="62792" x="3575050" y="3789363"/>
          <p14:tracePt t="62808" x="3575050" y="3779838"/>
          <p14:tracePt t="62824" x="3575050" y="3771900"/>
          <p14:tracePt t="62833" x="3575050" y="3763963"/>
          <p14:tracePt t="62850" x="3582988" y="3736975"/>
          <p14:tracePt t="62867" x="3592513" y="3721100"/>
          <p14:tracePt t="62884" x="3608388" y="3703638"/>
          <p14:tracePt t="62900" x="3625850" y="3678238"/>
          <p14:tracePt t="62917" x="3643313" y="3651250"/>
          <p14:tracePt t="62934" x="3668713" y="3625850"/>
          <p14:tracePt t="62951" x="3694113" y="3608388"/>
          <p14:tracePt t="62967" x="3711575" y="3592513"/>
          <p14:tracePt t="62968" x="3729038" y="3575050"/>
          <p14:tracePt t="62984" x="3754438" y="3557588"/>
          <p14:tracePt t="63000" x="3771900" y="3540125"/>
          <p14:tracePt t="63018" x="3789363" y="3522663"/>
          <p14:tracePt t="63034" x="3822700" y="3506788"/>
          <p14:tracePt t="63051" x="3857625" y="3479800"/>
          <p14:tracePt t="63067" x="3883025" y="3454400"/>
          <p14:tracePt t="63084" x="3917950" y="3429000"/>
          <p14:tracePt t="63101" x="3951288" y="3411538"/>
          <p14:tracePt t="63117" x="3968750" y="3394075"/>
          <p14:tracePt t="63134" x="3978275" y="3378200"/>
          <p14:tracePt t="63152" x="3994150" y="3368675"/>
          <p14:tracePt t="63167" x="4003675" y="3360738"/>
          <p14:tracePt t="63184" x="4021138" y="3351213"/>
          <p14:tracePt t="63201" x="4029075" y="3343275"/>
          <p14:tracePt t="63224" x="4029075" y="3335338"/>
          <p14:tracePt t="63336" x="4029075" y="3343275"/>
          <p14:tracePt t="63352" x="4029075" y="3351213"/>
          <p14:tracePt t="63360" x="4029075" y="3360738"/>
          <p14:tracePt t="63368" x="4029075" y="3368675"/>
          <p14:tracePt t="63384" x="4029075" y="3394075"/>
          <p14:tracePt t="63402" x="4029075" y="3421063"/>
          <p14:tracePt t="63418" x="4021138" y="3454400"/>
          <p14:tracePt t="63435" x="4021138" y="3489325"/>
          <p14:tracePt t="63451" x="4021138" y="3522663"/>
          <p14:tracePt t="63468" x="4021138" y="3557588"/>
          <p14:tracePt t="63485" x="4021138" y="3582988"/>
          <p14:tracePt t="63501" x="4021138" y="3625850"/>
          <p14:tracePt t="63518" x="4011613" y="3660775"/>
          <p14:tracePt t="63535" x="4011613" y="3694113"/>
          <p14:tracePt t="63552" x="4003675" y="3736975"/>
          <p14:tracePt t="63568" x="4003675" y="3763963"/>
          <p14:tracePt t="63585" x="4003675" y="3771900"/>
          <p14:tracePt t="63602" x="3994150" y="3789363"/>
          <p14:tracePt t="63619" x="3986213" y="3797300"/>
          <p14:tracePt t="63635" x="3986213" y="3806825"/>
          <p14:tracePt t="63652" x="3978275" y="3822700"/>
          <p14:tracePt t="63669" x="3978275" y="3832225"/>
          <p14:tracePt t="63688" x="3978275" y="3840163"/>
          <p14:tracePt t="63702" x="3978275" y="3849688"/>
          <p14:tracePt t="63736" x="3978275" y="3857625"/>
          <p14:tracePt t="63784" x="3978275" y="3865563"/>
          <p14:tracePt t="63992" x="3986213" y="3865563"/>
          <p14:tracePt t="64024" x="3994150" y="3865563"/>
          <p14:tracePt t="64032" x="4003675" y="3865563"/>
          <p14:tracePt t="64064" x="4011613" y="3865563"/>
          <p14:tracePt t="64096" x="4021138" y="3865563"/>
          <p14:tracePt t="64112" x="4029075" y="3865563"/>
          <p14:tracePt t="64120" x="4029075" y="3857625"/>
          <p14:tracePt t="64136" x="4037013" y="3857625"/>
          <p14:tracePt t="64144" x="4037013" y="3849688"/>
          <p14:tracePt t="64153" x="4037013" y="3840163"/>
          <p14:tracePt t="64170" x="4046538" y="3832225"/>
          <p14:tracePt t="64186" x="4054475" y="3822700"/>
          <p14:tracePt t="64203" x="4064000" y="3806825"/>
          <p14:tracePt t="64220" x="4071938" y="3797300"/>
          <p14:tracePt t="64236" x="4079875" y="3779838"/>
          <p14:tracePt t="64253" x="4097338" y="3754438"/>
          <p14:tracePt t="64270" x="4106863" y="3736975"/>
          <p14:tracePt t="64287" x="4114800" y="3711575"/>
          <p14:tracePt t="64303" x="4140200" y="3678238"/>
          <p14:tracePt t="64304" x="4157663" y="3660775"/>
          <p14:tracePt t="64320" x="4192588" y="3625850"/>
          <p14:tracePt t="64337" x="4225925" y="3600450"/>
          <p14:tracePt t="64354" x="4260850" y="3575050"/>
          <p14:tracePt t="64370" x="4286250" y="3549650"/>
          <p14:tracePt t="64387" x="4321175" y="3522663"/>
          <p14:tracePt t="64403" x="4346575" y="3497263"/>
          <p14:tracePt t="64421" x="4379913" y="3479800"/>
          <p14:tracePt t="64437" x="4397375" y="3463925"/>
          <p14:tracePt t="64454" x="4414838" y="3429000"/>
          <p14:tracePt t="64470" x="4449763" y="3394075"/>
          <p14:tracePt t="64487" x="4475163" y="3368675"/>
          <p14:tracePt t="64489" x="4492625" y="3351213"/>
          <p14:tracePt t="64504" x="4518025" y="3317875"/>
          <p14:tracePt t="64520" x="4551363" y="3300413"/>
          <p14:tracePt t="64537" x="4568825" y="3275013"/>
          <p14:tracePt t="64554" x="4578350" y="3265488"/>
          <p14:tracePt t="64571" x="4586288" y="3257550"/>
          <p14:tracePt t="64587" x="4603750" y="3232150"/>
          <p14:tracePt t="64604" x="4621213" y="3214688"/>
          <p14:tracePt t="64621" x="4629150" y="3197225"/>
          <p14:tracePt t="64637" x="4629150" y="3179763"/>
          <p14:tracePt t="64654" x="4637088" y="3171825"/>
          <p14:tracePt t="64671" x="4637088" y="3163888"/>
          <p14:tracePt t="64688" x="4646613" y="3154363"/>
          <p14:tracePt t="64792" x="4637088" y="3154363"/>
          <p14:tracePt t="64800" x="4637088" y="3163888"/>
          <p14:tracePt t="64808" x="4629150" y="3171825"/>
          <p14:tracePt t="64821" x="4621213" y="3179763"/>
          <p14:tracePt t="64838" x="4594225" y="3197225"/>
          <p14:tracePt t="64854" x="4551363" y="3222625"/>
          <p14:tracePt t="64873" x="4500563" y="3257550"/>
          <p14:tracePt t="64888" x="4483100" y="3265488"/>
          <p14:tracePt t="64905" x="4440238" y="3282950"/>
          <p14:tracePt t="64922" x="4422775" y="3292475"/>
          <p14:tracePt t="64938" x="4397375" y="3308350"/>
          <p14:tracePt t="64955" x="4371975" y="3317875"/>
          <p14:tracePt t="64971" x="4354513" y="3325813"/>
          <p14:tracePt t="65072" x="4364038" y="3325813"/>
          <p14:tracePt t="65080" x="4371975" y="3325813"/>
          <p14:tracePt t="65089" x="4389438" y="3317875"/>
          <p14:tracePt t="65105" x="4422775" y="3292475"/>
          <p14:tracePt t="65122" x="4465638" y="3275013"/>
          <p14:tracePt t="65138" x="4518025" y="3240088"/>
          <p14:tracePt t="65156" x="4543425" y="3222625"/>
          <p14:tracePt t="65172" x="4578350" y="3214688"/>
          <p14:tracePt t="65188" x="4594225" y="3206750"/>
          <p14:tracePt t="65205" x="4603750" y="3189288"/>
          <p14:tracePt t="65223" x="4611688" y="3189288"/>
          <p14:tracePt t="65239" x="4621213" y="3189288"/>
          <p14:tracePt t="65296" x="4629150" y="3189288"/>
          <p14:tracePt t="65320" x="4629150" y="3197225"/>
          <p14:tracePt t="65336" x="4629150" y="3206750"/>
          <p14:tracePt t="65352" x="4629150" y="3214688"/>
          <p14:tracePt t="65368" x="4629150" y="3222625"/>
          <p14:tracePt t="65376" x="4629150" y="3232150"/>
          <p14:tracePt t="65389" x="4629150" y="3240088"/>
          <p14:tracePt t="65406" x="4629150" y="3249613"/>
          <p14:tracePt t="65422" x="4629150" y="3265488"/>
          <p14:tracePt t="65440" x="4629150" y="3275013"/>
          <p14:tracePt t="65456" x="4621213" y="3292475"/>
          <p14:tracePt t="65456" x="4621213" y="3300413"/>
          <p14:tracePt t="65473" x="4603750" y="3325813"/>
          <p14:tracePt t="65489" x="4578350" y="3351213"/>
          <p14:tracePt t="65506" x="4518025" y="3394075"/>
          <p14:tracePt t="65522" x="4449763" y="3446463"/>
          <p14:tracePt t="65539" x="4379913" y="3479800"/>
          <p14:tracePt t="65556" x="4311650" y="3522663"/>
          <p14:tracePt t="65573" x="4268788" y="3557588"/>
          <p14:tracePt t="65589" x="4217988" y="3592513"/>
          <p14:tracePt t="65606" x="4175125" y="3608388"/>
          <p14:tracePt t="65623" x="4106863" y="3625850"/>
          <p14:tracePt t="65640" x="4011613" y="3668713"/>
          <p14:tracePt t="65656" x="3943350" y="3694113"/>
          <p14:tracePt t="65673" x="3883025" y="3721100"/>
          <p14:tracePt t="65690" x="3789363" y="3746500"/>
          <p14:tracePt t="65707" x="3694113" y="3779838"/>
          <p14:tracePt t="65723" x="3608388" y="3806825"/>
          <p14:tracePt t="65740" x="3540125" y="3840163"/>
          <p14:tracePt t="65756" x="3446463" y="3857625"/>
          <p14:tracePt t="65774" x="3275013" y="3900488"/>
          <p14:tracePt t="65790" x="3094038" y="3935413"/>
          <p14:tracePt t="65806" x="2940050" y="3968750"/>
          <p14:tracePt t="65823" x="2836863" y="3994150"/>
          <p14:tracePt t="65841" x="2794000" y="4003675"/>
          <p14:tracePt t="65857" x="2778125" y="4003675"/>
          <p14:tracePt t="65873" x="2768600" y="4003675"/>
          <p14:tracePt t="65929" x="2768600" y="3994150"/>
          <p14:tracePt t="65944" x="2768600" y="3978275"/>
          <p14:tracePt t="65952" x="2768600" y="3951288"/>
          <p14:tracePt t="65960" x="2768600" y="3925888"/>
          <p14:tracePt t="65974" x="2768600" y="3900488"/>
          <p14:tracePt t="65991" x="2786063" y="3857625"/>
          <p14:tracePt t="66008" x="2811463" y="3806825"/>
          <p14:tracePt t="66024" x="2820988" y="3789363"/>
          <p14:tracePt t="66041" x="2820988" y="3763963"/>
          <p14:tracePt t="66057" x="2828925" y="3746500"/>
          <p14:tracePt t="66233" x="2828925" y="3736975"/>
          <p14:tracePt t="66257" x="2828925" y="3729038"/>
          <p14:tracePt t="66265" x="2836863" y="3729038"/>
          <p14:tracePt t="66281" x="2836863" y="3721100"/>
          <p14:tracePt t="66297" x="2846388" y="3711575"/>
          <p14:tracePt t="66313" x="2846388" y="3703638"/>
          <p14:tracePt t="66329" x="2854325" y="3694113"/>
          <p14:tracePt t="66341" x="2863850" y="3686175"/>
          <p14:tracePt t="66358" x="2863850" y="3678238"/>
          <p14:tracePt t="66375" x="2871788" y="3660775"/>
          <p14:tracePt t="66391" x="2889250" y="3643313"/>
          <p14:tracePt t="66408" x="2897188" y="3617913"/>
          <p14:tracePt t="66409" x="2906713" y="3608388"/>
          <p14:tracePt t="66425" x="2906713" y="3582988"/>
          <p14:tracePt t="66442" x="2922588" y="3557588"/>
          <p14:tracePt t="66458" x="2922588" y="3549650"/>
          <p14:tracePt t="66475" x="2932113" y="3532188"/>
          <p14:tracePt t="66491" x="2949575" y="3514725"/>
          <p14:tracePt t="66509" x="2957513" y="3489325"/>
          <p14:tracePt t="66525" x="2965450" y="3471863"/>
          <p14:tracePt t="66541" x="2974975" y="3454400"/>
          <p14:tracePt t="66558" x="2982913" y="3429000"/>
          <p14:tracePt t="66575" x="2992438" y="3411538"/>
          <p14:tracePt t="66592" x="3000375" y="3403600"/>
          <p14:tracePt t="66608" x="3008313" y="3386138"/>
          <p14:tracePt t="66625" x="3008313" y="3378200"/>
          <p14:tracePt t="66642" x="3017838" y="3368675"/>
          <p14:tracePt t="66659" x="3017838" y="3360738"/>
          <p14:tracePt t="66675" x="3025775" y="3360738"/>
          <p14:tracePt t="66692" x="3025775" y="3351213"/>
          <p14:tracePt t="66709" x="3035300" y="3343275"/>
          <p14:tracePt t="66725" x="3043238" y="3335338"/>
          <p14:tracePt t="66742" x="3043238" y="3325813"/>
          <p14:tracePt t="66759" x="3051175" y="3308350"/>
          <p14:tracePt t="66776" x="3060700" y="3300413"/>
          <p14:tracePt t="66793" x="3068638" y="3282950"/>
          <p14:tracePt t="66809" x="3078163" y="3265488"/>
          <p14:tracePt t="66826" x="3086100" y="3257550"/>
          <p14:tracePt t="66843" x="3094038" y="3249613"/>
          <p14:tracePt t="66881" x="3094038" y="3240088"/>
          <p14:tracePt t="66889" x="3103563" y="3240088"/>
          <p14:tracePt t="66897" x="3103563" y="3232150"/>
          <p14:tracePt t="66910" x="3111500" y="3232150"/>
          <p14:tracePt t="66929" x="3111500" y="3222625"/>
          <p14:tracePt t="66953" x="3121025" y="3222625"/>
          <p14:tracePt t="66969" x="3121025" y="3214688"/>
          <p14:tracePt t="66993" x="3128963" y="3214688"/>
          <p14:tracePt t="67001" x="3128963" y="3206750"/>
          <p14:tracePt t="67009" x="3128963" y="3197225"/>
          <p14:tracePt t="67026" x="3136900" y="3189288"/>
          <p14:tracePt t="67043" x="3146425" y="3189288"/>
          <p14:tracePt t="67060" x="3154363" y="3179763"/>
          <p14:tracePt t="67257" x="3163888" y="3197225"/>
          <p14:tracePt t="67273" x="3163888" y="3214688"/>
          <p14:tracePt t="67281" x="3146425" y="3232150"/>
          <p14:tracePt t="67294" x="3136900" y="3257550"/>
          <p14:tracePt t="67310" x="3111500" y="3292475"/>
          <p14:tracePt t="67359" x="3035300" y="3421063"/>
          <p14:tracePt t="67361" x="3017838" y="3436938"/>
          <p14:tracePt t="67377" x="2992438" y="3463925"/>
          <p14:tracePt t="67394" x="2965450" y="3497263"/>
          <p14:tracePt t="67410" x="2940050" y="3522663"/>
          <p14:tracePt t="67427" x="2922588" y="3540125"/>
          <p14:tracePt t="67443" x="2906713" y="3557588"/>
          <p14:tracePt t="67461" x="2889250" y="3575050"/>
          <p14:tracePt t="67477" x="2871788" y="3592513"/>
          <p14:tracePt t="67494" x="2863850" y="3600450"/>
          <p14:tracePt t="67510" x="2846388" y="3608388"/>
          <p14:tracePt t="67529" x="2836863" y="3608388"/>
          <p14:tracePt t="67601" x="2828925" y="3608388"/>
          <p14:tracePt t="67617" x="2820988" y="3608388"/>
          <p14:tracePt t="67633" x="2811463" y="3608388"/>
          <p14:tracePt t="67641" x="2803525" y="3608388"/>
          <p14:tracePt t="67665" x="2794000" y="3608388"/>
          <p14:tracePt t="67673" x="2794000" y="3600450"/>
          <p14:tracePt t="67681" x="2786063" y="3592513"/>
          <p14:tracePt t="67697" x="2778125" y="3592513"/>
          <p14:tracePt t="67711" x="2768600" y="3582988"/>
          <p14:tracePt t="67727" x="2760663" y="3582988"/>
          <p14:tracePt t="67745" x="2751138" y="3575050"/>
          <p14:tracePt t="67761" x="2735263" y="3575050"/>
          <p14:tracePt t="67778" x="2725738" y="3565525"/>
          <p14:tracePt t="67794" x="2717800" y="3565525"/>
          <p14:tracePt t="67812" x="2708275" y="3565525"/>
          <p14:tracePt t="67828" x="2700338" y="3565525"/>
          <p14:tracePt t="67844" x="2674938" y="3565525"/>
          <p14:tracePt t="67861" x="2665413" y="3565525"/>
          <p14:tracePt t="67878" x="2649538" y="3565525"/>
          <p14:tracePt t="67895" x="2640013" y="3557588"/>
          <p14:tracePt t="67911" x="2622550" y="3557588"/>
          <p14:tracePt t="67928" x="2614613" y="3557588"/>
          <p14:tracePt t="67946" x="2589213" y="3549650"/>
          <p14:tracePt t="67961" x="2571750" y="3549650"/>
          <p14:tracePt t="67978" x="2546350" y="3549650"/>
          <p14:tracePt t="67995" x="2528888" y="3549650"/>
          <p14:tracePt t="68012" x="2503488" y="3549650"/>
          <p14:tracePt t="68028" x="2486025" y="3549650"/>
          <p14:tracePt t="68045" x="2478088" y="3549650"/>
          <p14:tracePt t="68062" x="2460625" y="3549650"/>
          <p14:tracePt t="68079" x="2451100" y="3549650"/>
          <p14:tracePt t="68095" x="2443163" y="3549650"/>
          <p14:tracePt t="68112" x="2443163" y="3540125"/>
          <p14:tracePt t="68257" x="2443163" y="3549650"/>
          <p14:tracePt t="68265" x="2451100" y="3565525"/>
          <p14:tracePt t="68279" x="2486025" y="3592513"/>
          <p14:tracePt t="68296" x="2563813" y="3660775"/>
          <p14:tracePt t="68312" x="2657475" y="3729038"/>
          <p14:tracePt t="68313" x="2700338" y="3754438"/>
          <p14:tracePt t="68330" x="2811463" y="3806825"/>
          <p14:tracePt t="68346" x="2965450" y="3857625"/>
          <p14:tracePt t="68362" x="3154363" y="3917950"/>
          <p14:tracePt t="68379" x="3343275" y="3951288"/>
          <p14:tracePt t="68396" x="3532188" y="3978275"/>
          <p14:tracePt t="68413" x="3721100" y="4021138"/>
          <p14:tracePt t="68429" x="3925888" y="4054475"/>
          <p14:tracePt t="68446" x="4132263" y="4079875"/>
          <p14:tracePt t="68463" x="4346575" y="4106863"/>
          <p14:tracePt t="68479" x="4560888" y="4114800"/>
          <p14:tracePt t="68496" x="4783138" y="4122738"/>
          <p14:tracePt t="68513" x="4979988" y="4149725"/>
          <p14:tracePt t="68513" x="5049838" y="4157663"/>
          <p14:tracePt t="68530" x="5186363" y="4183063"/>
          <p14:tracePt t="68546" x="5280025" y="4192588"/>
          <p14:tracePt t="68563" x="5349875" y="4200525"/>
          <p14:tracePt t="68579" x="5418138" y="4208463"/>
          <p14:tracePt t="68597" x="5529263" y="4208463"/>
          <p14:tracePt t="68613" x="5640388" y="4208463"/>
          <p14:tracePt t="68630" x="5743575" y="4208463"/>
          <p14:tracePt t="68646" x="5829300" y="4208463"/>
          <p14:tracePt t="68663" x="5889625" y="4192588"/>
          <p14:tracePt t="68680" x="5965825" y="4175125"/>
          <p14:tracePt t="68696" x="6069013" y="4149725"/>
          <p14:tracePt t="68713" x="6300788" y="4122738"/>
          <p14:tracePt t="68730" x="6472238" y="4114800"/>
          <p14:tracePt t="68747" x="6626225" y="4114800"/>
          <p14:tracePt t="68763" x="6780213" y="4114800"/>
          <p14:tracePt t="68780" x="6892925" y="4114800"/>
          <p14:tracePt t="68797" x="6986588" y="4106863"/>
          <p14:tracePt t="68813" x="7064375" y="4089400"/>
          <p14:tracePt t="68830" x="7140575" y="4064000"/>
          <p14:tracePt t="68847" x="7208838" y="4054475"/>
          <p14:tracePt t="68864" x="7294563" y="4037013"/>
          <p14:tracePt t="68880" x="7407275" y="4029075"/>
          <p14:tracePt t="68897" x="7518400" y="4029075"/>
          <p14:tracePt t="68913" x="7578725" y="4029075"/>
          <p14:tracePt t="68931" x="7604125" y="4029075"/>
          <p14:tracePt t="68947" x="7621588" y="4029075"/>
          <p14:tracePt t="68993" x="7621588" y="4046538"/>
          <p14:tracePt t="69001" x="7612063" y="4054475"/>
          <p14:tracePt t="69015" x="7594600" y="4079875"/>
          <p14:tracePt t="69030" x="7543800" y="4140200"/>
          <p14:tracePt t="69047" x="7466013" y="4200525"/>
          <p14:tracePt t="69064" x="7415213" y="4235450"/>
          <p14:tracePt t="69081" x="7364413" y="4278313"/>
          <p14:tracePt t="69097" x="7329488" y="4294188"/>
          <p14:tracePt t="69114" x="7312025" y="4294188"/>
          <p14:tracePt t="69131" x="7294563" y="4294188"/>
          <p14:tracePt t="69149" x="7286625" y="4303713"/>
          <p14:tracePt t="69164" x="7278688" y="4303713"/>
          <p14:tracePt t="69181" x="7278688" y="4311650"/>
          <p14:tracePt t="69198" x="7269163" y="4311650"/>
          <p14:tracePt t="69215" x="7251700" y="4311650"/>
          <p14:tracePt t="69231" x="7243763" y="4311650"/>
          <p14:tracePt t="69248" x="7235825" y="4311650"/>
          <p14:tracePt t="69264" x="7218363" y="4311650"/>
          <p14:tracePt t="69282" x="7021513" y="4217988"/>
          <p14:tracePt t="69298" x="6951663" y="4200525"/>
          <p14:tracePt t="69314" x="6943725" y="4192588"/>
          <p14:tracePt t="69331" x="6926263" y="4183063"/>
          <p14:tracePt t="69349" x="6908800" y="4183063"/>
          <p14:tracePt t="69364" x="6883400" y="4183063"/>
          <p14:tracePt t="69381" x="6840538" y="4183063"/>
          <p14:tracePt t="69398" x="6789738" y="4200525"/>
          <p14:tracePt t="69416" x="6711950" y="4225925"/>
          <p14:tracePt t="69431" x="6635750" y="4251325"/>
          <p14:tracePt t="69448" x="6557963" y="4278313"/>
          <p14:tracePt t="69465" x="6489700" y="4286250"/>
          <p14:tracePt t="69466" x="6446838" y="4303713"/>
          <p14:tracePt t="69482" x="6335713" y="4329113"/>
          <p14:tracePt t="69498" x="6172200" y="4389438"/>
          <p14:tracePt t="69515" x="5957888" y="4465638"/>
          <p14:tracePt t="69531" x="5768975" y="4535488"/>
          <p14:tracePt t="69549" x="5607050" y="4603750"/>
          <p14:tracePt t="69565" x="5435600" y="4654550"/>
          <p14:tracePt t="69581" x="5237163" y="4722813"/>
          <p14:tracePt t="69598" x="5032375" y="4800600"/>
          <p14:tracePt t="69616" x="4860925" y="4860925"/>
          <p14:tracePt t="69632" x="4757738" y="4878388"/>
          <p14:tracePt t="69649" x="4672013" y="4878388"/>
          <p14:tracePt t="69649" x="4637088" y="4878388"/>
          <p14:tracePt t="69665" x="4568825" y="4878388"/>
          <p14:tracePt t="69684" x="4483100" y="4878388"/>
          <p14:tracePt t="69699" x="4414838" y="4878388"/>
          <p14:tracePt t="69715" x="4346575" y="4843463"/>
          <p14:tracePt t="69732" x="4294188" y="4775200"/>
          <p14:tracePt t="69749" x="4286250" y="4679950"/>
          <p14:tracePt t="69766" x="4346575" y="4535488"/>
          <p14:tracePt t="69782" x="4475163" y="4364038"/>
          <p14:tracePt t="69799" x="4637088" y="4175125"/>
          <p14:tracePt t="69816" x="4868863" y="3917950"/>
          <p14:tracePt t="69833" x="5186363" y="3608388"/>
          <p14:tracePt t="69849" x="5468938" y="3351213"/>
          <p14:tracePt t="69849" x="5657850" y="3214688"/>
          <p14:tracePt t="69866" x="6249988" y="2871788"/>
          <p14:tracePt t="69882" x="7115175" y="2443163"/>
          <p14:tracePt t="69900" x="7732713" y="2193925"/>
          <p14:tracePt t="69916" x="7964488" y="2100263"/>
          <p14:tracePt t="69932" x="8461375" y="1843088"/>
          <p14:tracePt t="70417" x="8537575" y="5768975"/>
          <p14:tracePt t="70434" x="7800975" y="6061075"/>
          <p14:tracePt t="70450" x="7612063" y="6094413"/>
          <p14:tracePt t="70467" x="7535863" y="6103938"/>
          <p14:tracePt t="70484" x="7440613" y="6111875"/>
          <p14:tracePt t="70501" x="7235825" y="6154738"/>
          <p14:tracePt t="70517" x="6961188" y="6197600"/>
          <p14:tracePt t="70534" x="6729413" y="6207125"/>
          <p14:tracePt t="70550" x="6565900" y="6189663"/>
          <p14:tracePt t="70568" x="6394450" y="6137275"/>
          <p14:tracePt t="70584" x="6172200" y="6094413"/>
          <p14:tracePt t="70601" x="5889625" y="6086475"/>
          <p14:tracePt t="70618" x="5211763" y="6086475"/>
          <p14:tracePt t="70635" x="4679950" y="6086475"/>
          <p14:tracePt t="70651" x="4208463" y="6086475"/>
          <p14:tracePt t="70667" x="3771900" y="6121400"/>
          <p14:tracePt t="70684" x="3282950" y="6189663"/>
          <p14:tracePt t="70701" x="2794000" y="6240463"/>
          <p14:tracePt t="70718" x="2425700" y="6292850"/>
          <p14:tracePt t="70734" x="2185988" y="6308725"/>
          <p14:tracePt t="70751" x="2006600" y="6308725"/>
          <p14:tracePt t="70768" x="1885950" y="6292850"/>
          <p14:tracePt t="70784" x="1817688" y="6232525"/>
          <p14:tracePt t="70801" x="1792288" y="6154738"/>
          <p14:tracePt t="70818" x="1749425" y="6000750"/>
          <p14:tracePt t="70835" x="1697038" y="5889625"/>
          <p14:tracePt t="70851" x="1654175" y="5751513"/>
          <p14:tracePt t="70868" x="1611313" y="5632450"/>
          <p14:tracePt t="70885" x="1577975" y="5529263"/>
          <p14:tracePt t="70902" x="1550988" y="5461000"/>
          <p14:tracePt t="70918" x="1535113" y="5392738"/>
          <p14:tracePt t="70935" x="1517650" y="5322888"/>
          <p14:tracePt t="70951" x="1500188" y="5280025"/>
          <p14:tracePt t="70969" x="1482725" y="5229225"/>
          <p14:tracePt t="70985" x="1474788" y="5203825"/>
          <p14:tracePt t="70986" x="1474788" y="5194300"/>
          <p14:tracePt t="71002" x="1474788" y="5178425"/>
          <p14:tracePt t="71018" x="1474788" y="5168900"/>
          <p14:tracePt t="71036" x="1492250" y="5151438"/>
          <p14:tracePt t="71052" x="1535113" y="5143500"/>
          <p14:tracePt t="71068" x="1603375" y="5126038"/>
          <p14:tracePt t="71085" x="1706563" y="5100638"/>
          <p14:tracePt t="71102" x="1878013" y="5092700"/>
          <p14:tracePt t="71118" x="2100263" y="5092700"/>
          <p14:tracePt t="71135" x="2322513" y="5092700"/>
          <p14:tracePt t="71152" x="2528888" y="5092700"/>
          <p14:tracePt t="71169" x="2760663" y="5092700"/>
          <p14:tracePt t="71185" x="2803525" y="5100638"/>
          <p14:tracePt t="71202" x="2906713" y="5143500"/>
          <p14:tracePt t="71219" x="2957513" y="5168900"/>
          <p14:tracePt t="71236" x="3043238" y="5194300"/>
          <p14:tracePt t="71252" x="3189288" y="5246688"/>
          <p14:tracePt t="71269" x="3351213" y="5289550"/>
          <p14:tracePt t="71286" x="3506788" y="5322888"/>
          <p14:tracePt t="71303" x="3592513" y="5340350"/>
          <p14:tracePt t="71319" x="3643313" y="5349875"/>
          <p14:tracePt t="71335" x="3686175" y="5357813"/>
          <p14:tracePt t="71352" x="3703638" y="5357813"/>
          <p14:tracePt t="71370" x="3721100" y="5365750"/>
          <p14:tracePt t="71386" x="3729038" y="5375275"/>
          <p14:tracePt t="71403" x="3729038" y="5383213"/>
          <p14:tracePt t="71420" x="3729038" y="5392738"/>
          <p14:tracePt t="71436" x="3729038" y="5400675"/>
          <p14:tracePt t="71452" x="3703638" y="5418138"/>
          <p14:tracePt t="71469" x="3643313" y="5451475"/>
          <p14:tracePt t="71486" x="3565525" y="5494338"/>
          <p14:tracePt t="71503" x="3479800" y="5521325"/>
          <p14:tracePt t="71519" x="3378200" y="5564188"/>
          <p14:tracePt t="71536" x="3275013" y="5597525"/>
          <p14:tracePt t="71553" x="3179763" y="5622925"/>
          <p14:tracePt t="71572" x="3068638" y="5657850"/>
          <p14:tracePt t="71586" x="3000375" y="5675313"/>
          <p14:tracePt t="71603" x="2932113" y="5683250"/>
          <p14:tracePt t="71620" x="2863850" y="5683250"/>
          <p14:tracePt t="71637" x="2803525" y="5683250"/>
          <p14:tracePt t="71653" x="2717800" y="5683250"/>
          <p14:tracePt t="71670" x="2632075" y="5683250"/>
          <p14:tracePt t="71687" x="2554288" y="5683250"/>
          <p14:tracePt t="71704" x="2486025" y="5683250"/>
          <p14:tracePt t="71720" x="2374900" y="5683250"/>
          <p14:tracePt t="71737" x="2211388" y="5665788"/>
          <p14:tracePt t="71753" x="2006600" y="5632450"/>
          <p14:tracePt t="71771" x="1722438" y="5589588"/>
          <p14:tracePt t="71787" x="1550988" y="5554663"/>
          <p14:tracePt t="71803" x="1379538" y="5494338"/>
          <p14:tracePt t="71820" x="1192213" y="5418138"/>
          <p14:tracePt t="71837" x="1011238" y="5322888"/>
          <p14:tracePt t="71853" x="874713" y="5237163"/>
          <p14:tracePt t="71870" x="771525" y="5151438"/>
          <p14:tracePt t="71887" x="711200" y="5065713"/>
          <p14:tracePt t="71904" x="685800" y="4989513"/>
          <p14:tracePt t="71920" x="685800" y="4929188"/>
          <p14:tracePt t="71937" x="685800" y="4878388"/>
          <p14:tracePt t="71954" x="711200" y="4792663"/>
          <p14:tracePt t="71971" x="771525" y="4732338"/>
          <p14:tracePt t="71987" x="874713" y="4664075"/>
          <p14:tracePt t="72004" x="985838" y="4586288"/>
          <p14:tracePt t="72020" x="1131888" y="4500563"/>
          <p14:tracePt t="72038" x="1311275" y="4406900"/>
          <p14:tracePt t="72054" x="1517650" y="4321175"/>
          <p14:tracePt t="72071" x="1800225" y="4225925"/>
          <p14:tracePt t="72087" x="2135188" y="4114800"/>
          <p14:tracePt t="72105" x="2392363" y="4064000"/>
          <p14:tracePt t="72121" x="2579688" y="4037013"/>
          <p14:tracePt t="72137" x="2692400" y="4037013"/>
          <p14:tracePt t="72154" x="2794000" y="4037013"/>
          <p14:tracePt t="72172" x="2828925" y="4064000"/>
          <p14:tracePt t="72188" x="2871788" y="4106863"/>
          <p14:tracePt t="72204" x="2922588" y="4192588"/>
          <p14:tracePt t="72221" x="2974975" y="4294188"/>
          <p14:tracePt t="72238" x="3008313" y="4389438"/>
          <p14:tracePt t="72254" x="3035300" y="4492625"/>
          <p14:tracePt t="72271" x="3051175" y="4594225"/>
          <p14:tracePt t="72288" x="3060700" y="4689475"/>
          <p14:tracePt t="72305" x="3060700" y="4749800"/>
          <p14:tracePt t="72306" x="3060700" y="4775200"/>
          <p14:tracePt t="72322" x="3043238" y="4843463"/>
          <p14:tracePt t="72338" x="3017838" y="4911725"/>
          <p14:tracePt t="72355" x="2992438" y="4954588"/>
          <p14:tracePt t="72372" x="2965450" y="4989513"/>
          <p14:tracePt t="72388" x="2940050" y="5014913"/>
          <p14:tracePt t="72405" x="2922588" y="5032375"/>
          <p14:tracePt t="72421" x="2906713" y="5040313"/>
          <p14:tracePt t="72439" x="2897188" y="5040313"/>
          <p14:tracePt t="72467" x="2897188" y="5049838"/>
          <p14:tracePt t="72602" x="2897188" y="5057775"/>
          <p14:tracePt t="72635" x="2897188" y="5065713"/>
          <p14:tracePt t="73034" x="2906713" y="5065713"/>
          <p14:tracePt t="73051" x="2914650" y="5065713"/>
          <p14:tracePt t="73074" x="2922588" y="5057775"/>
          <p14:tracePt t="73082" x="2932113" y="5057775"/>
          <p14:tracePt t="73090" x="2940050" y="5049838"/>
          <p14:tracePt t="73107" x="2974975" y="5049838"/>
          <p14:tracePt t="73123" x="3017838" y="5049838"/>
          <p14:tracePt t="73140" x="3094038" y="5049838"/>
          <p14:tracePt t="73156" x="3179763" y="5049838"/>
          <p14:tracePt t="73174" x="3257550" y="5049838"/>
          <p14:tracePt t="73190" x="3368675" y="5049838"/>
          <p14:tracePt t="73206" x="3479800" y="5049838"/>
          <p14:tracePt t="73223" x="3617913" y="5049838"/>
          <p14:tracePt t="73241" x="3771900" y="5049838"/>
          <p14:tracePt t="73257" x="3892550" y="5049838"/>
          <p14:tracePt t="73274" x="4003675" y="5057775"/>
          <p14:tracePt t="73274" x="4046538" y="5057775"/>
          <p14:tracePt t="73290" x="4079875" y="5057775"/>
          <p14:tracePt t="73308" x="4192588" y="5057775"/>
          <p14:tracePt t="73324" x="4260850" y="5057775"/>
          <p14:tracePt t="73340" x="4346575" y="5057775"/>
          <p14:tracePt t="73357" x="4449763" y="5057775"/>
          <p14:tracePt t="73374" x="4551363" y="5057775"/>
          <p14:tracePt t="73390" x="4654550" y="5057775"/>
          <p14:tracePt t="73407" x="4722813" y="5057775"/>
          <p14:tracePt t="73423" x="4765675" y="5057775"/>
          <p14:tracePt t="73441" x="4818063" y="5057775"/>
          <p14:tracePt t="73457" x="4860925" y="5057775"/>
          <p14:tracePt t="73474" x="4903788" y="5057775"/>
          <p14:tracePt t="73490" x="4954588" y="5057775"/>
          <p14:tracePt t="73508" x="4997450" y="5057775"/>
          <p14:tracePt t="73524" x="5040313" y="5057775"/>
          <p14:tracePt t="73541" x="5075238" y="5057775"/>
          <p14:tracePt t="73557" x="5108575" y="5057775"/>
          <p14:tracePt t="73574" x="5135563" y="5057775"/>
          <p14:tracePt t="73590" x="5143500" y="5057775"/>
          <p14:tracePt t="73607" x="5151438" y="5057775"/>
          <p14:tracePt t="73708" x="5160963" y="5057775"/>
          <p14:tracePt t="74203" x="5151438" y="5057775"/>
          <p14:tracePt t="74219" x="5143500" y="5057775"/>
          <p14:tracePt t="74243" x="5135563" y="5057775"/>
          <p14:tracePt t="74275" x="5126038" y="5057775"/>
          <p14:tracePt t="74283" x="5118100" y="5057775"/>
          <p14:tracePt t="74299" x="5108575" y="5057775"/>
          <p14:tracePt t="74315" x="5100638" y="5057775"/>
          <p14:tracePt t="74331" x="5092700" y="5057775"/>
          <p14:tracePt t="74343" x="5083175" y="5057775"/>
          <p14:tracePt t="74359" x="5075238" y="5057775"/>
          <p14:tracePt t="74376" x="5065713" y="5057775"/>
          <p14:tracePt t="74392" x="5057775" y="5057775"/>
          <p14:tracePt t="74410" x="5049838" y="5057775"/>
          <p14:tracePt t="74426" x="5040313" y="5057775"/>
          <p14:tracePt t="74443" x="5032375" y="5057775"/>
          <p14:tracePt t="74459" x="5014913" y="5057775"/>
          <p14:tracePt t="74477" x="5014913" y="5049838"/>
          <p14:tracePt t="74531" x="5006975" y="5049838"/>
          <p14:tracePt t="74547" x="4997450" y="5049838"/>
          <p14:tracePt t="74571" x="4989513" y="5049838"/>
          <p14:tracePt t="74579" x="4979988" y="5049838"/>
          <p14:tracePt t="74603" x="4972050" y="5049838"/>
          <p14:tracePt t="74627" x="4964113" y="5049838"/>
          <p14:tracePt t="74643" x="4954588" y="5049838"/>
          <p14:tracePt t="74651" x="4946650" y="5049838"/>
          <p14:tracePt t="74667" x="4937125" y="5049838"/>
          <p14:tracePt t="74683" x="4929188" y="5049838"/>
          <p14:tracePt t="74699" x="4921250" y="5049838"/>
          <p14:tracePt t="74715" x="4911725" y="5049838"/>
          <p14:tracePt t="74731" x="4903788" y="5049838"/>
          <p14:tracePt t="74747" x="4894263" y="5049838"/>
          <p14:tracePt t="74763" x="4886325" y="5049838"/>
          <p14:tracePt t="74777" x="4878388" y="5049838"/>
          <p14:tracePt t="74795" x="4868863" y="5049838"/>
          <p14:tracePt t="74835" x="4860925" y="5049838"/>
          <p14:tracePt t="74851" x="4851400" y="5049838"/>
          <p14:tracePt t="74891" x="4843463" y="5049838"/>
          <p14:tracePt t="74971" x="4835525" y="5049838"/>
          <p14:tracePt t="74987" x="4826000" y="5049838"/>
          <p14:tracePt t="75027" x="4818063" y="5049838"/>
          <p14:tracePt t="75067" x="4808538" y="5049838"/>
          <p14:tracePt t="75075" x="4800600" y="5057775"/>
          <p14:tracePt t="75147" x="4800600" y="5065713"/>
          <p14:tracePt t="75155" x="4800600" y="5075238"/>
          <p14:tracePt t="75195" x="4800600" y="5083175"/>
          <p14:tracePt t="75211" x="4800600" y="5092700"/>
          <p14:tracePt t="75227" x="4800600" y="5100638"/>
          <p14:tracePt t="75235" x="4800600" y="5108575"/>
          <p14:tracePt t="75245" x="4800600" y="5118100"/>
          <p14:tracePt t="75262" x="4835525" y="5135563"/>
          <p14:tracePt t="75278" x="4878388" y="5143500"/>
          <p14:tracePt t="75296" x="4937125" y="5160963"/>
          <p14:tracePt t="75312" x="4989513" y="5168900"/>
          <p14:tracePt t="75328" x="5065713" y="5186363"/>
          <p14:tracePt t="75345" x="5135563" y="5194300"/>
          <p14:tracePt t="75361" x="5194300" y="5221288"/>
          <p14:tracePt t="75379" x="5264150" y="5254625"/>
          <p14:tracePt t="75395" x="5307013" y="5280025"/>
          <p14:tracePt t="75412" x="5357813" y="5307013"/>
          <p14:tracePt t="75428" x="5400675" y="5322888"/>
          <p14:tracePt t="75445" x="5443538" y="5340350"/>
          <p14:tracePt t="75461" x="5468938" y="5349875"/>
          <p14:tracePt t="75478" x="5478463" y="5357813"/>
          <p14:tracePt t="75495" x="5486400" y="5357813"/>
          <p14:tracePt t="75512" x="5486400" y="5365750"/>
          <p14:tracePt t="75528" x="5486400" y="5375275"/>
          <p14:tracePt t="75545" x="5494338" y="5383213"/>
          <p14:tracePt t="75562" x="5494338" y="5392738"/>
          <p14:tracePt t="75579" x="5494338" y="5400675"/>
          <p14:tracePt t="75595" x="5494338" y="5408613"/>
          <p14:tracePt t="75827" x="5494338" y="5418138"/>
          <p14:tracePt t="75875" x="5494338" y="5426075"/>
          <p14:tracePt t="75899" x="5486400" y="5426075"/>
          <p14:tracePt t="75939" x="5478463" y="5426075"/>
          <p14:tracePt t="76019" x="5468938" y="5426075"/>
          <p14:tracePt t="76051" x="5461000" y="5418138"/>
          <p14:tracePt t="76075" x="5451475" y="5408613"/>
          <p14:tracePt t="76091" x="5443538" y="5400675"/>
          <p14:tracePt t="76099" x="5435600" y="5392738"/>
          <p14:tracePt t="76113" x="5426075" y="5392738"/>
          <p14:tracePt t="76130" x="5408613" y="5383213"/>
          <p14:tracePt t="76146" x="5400675" y="5383213"/>
          <p14:tracePt t="76164" x="5392738" y="5383213"/>
          <p14:tracePt t="76180" x="5383213" y="5383213"/>
          <p14:tracePt t="76197" x="5375275" y="5383213"/>
          <p14:tracePt t="78780" x="5365750" y="5383213"/>
          <p14:tracePt t="78804" x="5357813" y="5375275"/>
          <p14:tracePt t="78812" x="5357813" y="5365750"/>
          <p14:tracePt t="78820" x="5357813" y="5349875"/>
          <p14:tracePt t="78836" x="5322888" y="5272088"/>
          <p14:tracePt t="78853" x="5280025" y="5160963"/>
          <p14:tracePt t="78869" x="5229225" y="5040313"/>
          <p14:tracePt t="78886" x="5211763" y="4964113"/>
          <p14:tracePt t="78903" x="5211763" y="4946650"/>
          <p14:tracePt t="78964" x="5211763" y="4937125"/>
          <p14:tracePt t="78988" x="5229225" y="4929188"/>
          <p14:tracePt t="78996" x="5237163" y="4911725"/>
          <p14:tracePt t="79004" x="5254625" y="4911725"/>
          <p14:tracePt t="79020" x="5272088" y="4894263"/>
          <p14:tracePt t="79036" x="5280025" y="4894263"/>
          <p14:tracePt t="79084" x="5264150" y="4894263"/>
          <p14:tracePt t="79092" x="5203825" y="4903788"/>
          <p14:tracePt t="79103" x="5126038" y="4929188"/>
          <p14:tracePt t="79120" x="4903788" y="4972050"/>
          <p14:tracePt t="79136" x="4679950" y="5022850"/>
          <p14:tracePt t="79154" x="4500563" y="5065713"/>
          <p14:tracePt t="79170" x="4379913" y="5092700"/>
          <p14:tracePt t="79187" x="4286250" y="5100638"/>
          <p14:tracePt t="79203" x="4165600" y="5100638"/>
          <p14:tracePt t="79204" x="4122738" y="5100638"/>
          <p14:tracePt t="79221" x="4011613" y="5083175"/>
          <p14:tracePt t="79237" x="3908425" y="5065713"/>
          <p14:tracePt t="79254" x="3771900" y="5057775"/>
          <p14:tracePt t="79270" x="3540125" y="5057775"/>
          <p14:tracePt t="79287" x="3206750" y="5057775"/>
          <p14:tracePt t="79304" x="2889250" y="5057775"/>
          <p14:tracePt t="79320" x="2717800" y="5075238"/>
          <p14:tracePt t="79337" x="2649538" y="5083175"/>
          <p14:tracePt t="79354" x="2640013" y="5083175"/>
          <p14:tracePt t="79468" x="2632075" y="5083175"/>
          <p14:tracePt t="79476" x="2622550" y="5083175"/>
          <p14:tracePt t="79488" x="2606675" y="5075238"/>
          <p14:tracePt t="79504" x="2563813" y="5057775"/>
          <p14:tracePt t="79521" x="2503488" y="5022850"/>
          <p14:tracePt t="79538" x="2435225" y="4979988"/>
          <p14:tracePt t="79554" x="2339975" y="4903788"/>
          <p14:tracePt t="79571" x="2236788" y="4826000"/>
          <p14:tracePt t="79587" x="2100263" y="4740275"/>
          <p14:tracePt t="79588" x="2039938" y="4706938"/>
          <p14:tracePt t="79605" x="1893888" y="4621213"/>
          <p14:tracePt t="79621" x="1749425" y="4525963"/>
          <p14:tracePt t="79638" x="1646238" y="4432300"/>
          <p14:tracePt t="79654" x="1593850" y="4364038"/>
          <p14:tracePt t="79671" x="1577975" y="4294188"/>
          <p14:tracePt t="79688" x="1568450" y="4183063"/>
          <p14:tracePt t="79704" x="1568450" y="4089400"/>
          <p14:tracePt t="79721" x="1593850" y="4011613"/>
          <p14:tracePt t="79738" x="1636713" y="3951288"/>
          <p14:tracePt t="79755" x="1706563" y="3900488"/>
          <p14:tracePt t="79771" x="1792288" y="3840163"/>
          <p14:tracePt t="79772" x="1843088" y="3814763"/>
          <p14:tracePt t="79788" x="1954213" y="3763963"/>
          <p14:tracePt t="79805" x="2082800" y="3721100"/>
          <p14:tracePt t="79821" x="2228850" y="3703638"/>
          <p14:tracePt t="79838" x="2365375" y="3703638"/>
          <p14:tracePt t="79855" x="2478088" y="3703638"/>
          <p14:tracePt t="79872" x="2571750" y="3711575"/>
          <p14:tracePt t="79889" x="2700338" y="3789363"/>
          <p14:tracePt t="79905" x="2811463" y="3875088"/>
          <p14:tracePt t="79922" x="2914650" y="3978275"/>
          <p14:tracePt t="79939" x="2992438" y="4097338"/>
          <p14:tracePt t="79955" x="3035300" y="4217988"/>
          <p14:tracePt t="79972" x="3060700" y="4346575"/>
          <p14:tracePt t="79972" x="3068638" y="4414838"/>
          <p14:tracePt t="79988" x="3068638" y="4543425"/>
          <p14:tracePt t="80006" x="3025775" y="4679950"/>
          <p14:tracePt t="80022" x="2965450" y="4792663"/>
          <p14:tracePt t="80039" x="2889250" y="4894263"/>
          <p14:tracePt t="80057" x="2786063" y="5006975"/>
          <p14:tracePt t="80072" x="2657475" y="5126038"/>
          <p14:tracePt t="80088" x="2511425" y="5246688"/>
          <p14:tracePt t="80105" x="2365375" y="5357813"/>
          <p14:tracePt t="80122" x="2228850" y="5451475"/>
          <p14:tracePt t="80140" x="2074863" y="5546725"/>
          <p14:tracePt t="80156" x="1979613" y="5597525"/>
          <p14:tracePt t="80173" x="1903413" y="5622925"/>
          <p14:tracePt t="80189" x="1817688" y="5649913"/>
          <p14:tracePt t="80206" x="1739900" y="5657850"/>
          <p14:tracePt t="80222" x="1697038" y="5657850"/>
          <p14:tracePt t="80239" x="1671638" y="5657850"/>
          <p14:tracePt t="80256" x="1663700" y="5640388"/>
          <p14:tracePt t="80273" x="1646238" y="5614988"/>
          <p14:tracePt t="80289" x="1636713" y="5589588"/>
          <p14:tracePt t="80306" x="1628775" y="5572125"/>
          <p14:tracePt t="80323" x="1620838" y="5537200"/>
          <p14:tracePt t="80340" x="1603375" y="5503863"/>
          <p14:tracePt t="80340" x="1603375" y="5486400"/>
          <p14:tracePt t="80356" x="1603375" y="5426075"/>
          <p14:tracePt t="80373" x="1603375" y="5383213"/>
          <p14:tracePt t="80389" x="1611313" y="5340350"/>
          <p14:tracePt t="80407" x="1646238" y="5280025"/>
          <p14:tracePt t="80423" x="1697038" y="5221288"/>
          <p14:tracePt t="80439" x="1792288" y="5143500"/>
          <p14:tracePt t="80456" x="1920875" y="5075238"/>
          <p14:tracePt t="80473" x="2049463" y="5022850"/>
          <p14:tracePt t="80489" x="2178050" y="4997450"/>
          <p14:tracePt t="80506" x="2289175" y="4989513"/>
          <p14:tracePt t="80523" x="2382838" y="4989513"/>
          <p14:tracePt t="80540" x="2486025" y="4989513"/>
          <p14:tracePt t="80557" x="2546350" y="4989513"/>
          <p14:tracePt t="80573" x="2589213" y="5014913"/>
          <p14:tracePt t="80590" x="2622550" y="5032375"/>
          <p14:tracePt t="80607" x="2674938" y="5065713"/>
          <p14:tracePt t="80623" x="2717800" y="5108575"/>
          <p14:tracePt t="80641" x="2786063" y="5151438"/>
          <p14:tracePt t="80657" x="2863850" y="5203825"/>
          <p14:tracePt t="80674" x="2914650" y="5229225"/>
          <p14:tracePt t="80690" x="2965450" y="5246688"/>
          <p14:tracePt t="80707" x="2992438" y="5264150"/>
          <p14:tracePt t="80723" x="3025775" y="5272088"/>
          <p14:tracePt t="80724" x="3043238" y="5272088"/>
          <p14:tracePt t="80741" x="3068638" y="5280025"/>
          <p14:tracePt t="80757" x="3111500" y="5289550"/>
          <p14:tracePt t="80774" x="3128963" y="5289550"/>
          <p14:tracePt t="80790" x="3154363" y="5289550"/>
          <p14:tracePt t="80807" x="3179763" y="5289550"/>
          <p14:tracePt t="80824" x="3222625" y="5272088"/>
          <p14:tracePt t="80840" x="3265488" y="5254625"/>
          <p14:tracePt t="80857" x="3317875" y="5237163"/>
          <p14:tracePt t="80875" x="3360738" y="5211763"/>
          <p14:tracePt t="80891" x="3394075" y="5211763"/>
          <p14:tracePt t="80907" x="3411538" y="5211763"/>
          <p14:tracePt t="80924" x="3421063" y="5211763"/>
          <p14:tracePt t="80941" x="3436938" y="5211763"/>
          <p14:tracePt t="80958" x="3454400" y="5211763"/>
          <p14:tracePt t="80974" x="3471863" y="5211763"/>
          <p14:tracePt t="80996" x="3471863" y="5221288"/>
          <p14:tracePt t="81012" x="3471863" y="5229225"/>
          <p14:tracePt t="81100" x="3471863" y="5237163"/>
          <p14:tracePt t="81108" x="3479800" y="5237163"/>
          <p14:tracePt t="81117" x="3479800" y="5246688"/>
          <p14:tracePt t="81124" x="3489325" y="5246688"/>
          <p14:tracePt t="81549" x="3489325" y="5254625"/>
          <p14:tracePt t="81893" x="3489325" y="5264150"/>
          <p14:tracePt t="81925" x="3479800" y="5264150"/>
          <p14:tracePt t="81948" x="3471863" y="5272088"/>
          <p14:tracePt t="81957" x="3463925" y="5272088"/>
          <p14:tracePt t="81972" x="3454400" y="5280025"/>
          <p14:tracePt t="81981" x="3454400" y="5289550"/>
          <p14:tracePt t="81993" x="3454400" y="5307013"/>
          <p14:tracePt t="82010" x="3454400" y="5340350"/>
          <p14:tracePt t="82026" x="3454400" y="5383213"/>
          <p14:tracePt t="82044" x="3463925" y="5408613"/>
          <p14:tracePt t="82059" x="3479800" y="5443538"/>
          <p14:tracePt t="82076" x="3514725" y="5494338"/>
          <p14:tracePt t="82093" x="3540125" y="5529263"/>
          <p14:tracePt t="82110" x="3575050" y="5554663"/>
          <p14:tracePt t="82126" x="3600450" y="5580063"/>
          <p14:tracePt t="82144" x="3625850" y="5607050"/>
          <p14:tracePt t="82161" x="3625850" y="5622925"/>
          <p14:tracePt t="82177" x="3635375" y="5640388"/>
          <p14:tracePt t="82193" x="3635375" y="5649913"/>
          <p14:tracePt t="82210" x="3635375" y="5665788"/>
          <p14:tracePt t="82227" x="3635375" y="5675313"/>
          <p14:tracePt t="82244" x="3625850" y="5675313"/>
          <p14:tracePt t="82260" x="3617913" y="5675313"/>
          <p14:tracePt t="82277" x="3608388" y="5675313"/>
          <p14:tracePt t="82294" x="3557588" y="5665788"/>
          <p14:tracePt t="82311" x="3489325" y="5640388"/>
          <p14:tracePt t="82327" x="3403600" y="5607050"/>
          <p14:tracePt t="82343" x="3325813" y="5572125"/>
          <p14:tracePt t="82360" x="3257550" y="5529263"/>
          <p14:tracePt t="82378" x="3197225" y="5478463"/>
          <p14:tracePt t="82394" x="3163888" y="5435600"/>
          <p14:tracePt t="82411" x="3154363" y="5400675"/>
          <p14:tracePt t="82428" x="3146425" y="5392738"/>
          <p14:tracePt t="82445" x="3146425" y="5365750"/>
          <p14:tracePt t="82461" x="3163888" y="5357813"/>
          <p14:tracePt t="82477" x="3179763" y="5349875"/>
          <p14:tracePt t="82494" x="3206750" y="5332413"/>
          <p14:tracePt t="82511" x="3240088" y="5322888"/>
          <p14:tracePt t="82527" x="3292475" y="5307013"/>
          <p14:tracePt t="82544" x="3360738" y="5307013"/>
          <p14:tracePt t="82561" x="3454400" y="5307013"/>
          <p14:tracePt t="82578" x="3608388" y="5322888"/>
          <p14:tracePt t="82594" x="3779838" y="5349875"/>
          <p14:tracePt t="82611" x="3951288" y="5375275"/>
          <p14:tracePt t="82627" x="4122738" y="5383213"/>
          <p14:tracePt t="82645" x="4389438" y="5418138"/>
          <p14:tracePt t="82661" x="4551363" y="5443538"/>
          <p14:tracePt t="82678" x="4664075" y="5461000"/>
          <p14:tracePt t="82694" x="4714875" y="5478463"/>
          <p14:tracePt t="82712" x="4757738" y="5494338"/>
          <p14:tracePt t="82728" x="4783138" y="5503863"/>
          <p14:tracePt t="82744" x="4818063" y="5511800"/>
          <p14:tracePt t="82761" x="4851400" y="5521325"/>
          <p14:tracePt t="82778" x="4878388" y="5521325"/>
          <p14:tracePt t="82795" x="4929188" y="5529263"/>
          <p14:tracePt t="82811" x="4954588" y="5529263"/>
          <p14:tracePt t="82828" x="4972050" y="5529263"/>
          <p14:tracePt t="82845" x="4979988" y="5537200"/>
          <p14:tracePt t="82862" x="4989513" y="5537200"/>
          <p14:tracePt t="82878" x="4997450" y="5537200"/>
          <p14:tracePt t="82909" x="5006975" y="5537200"/>
          <p14:tracePt t="82997" x="5006975" y="5546725"/>
          <p14:tracePt t="83045" x="5006975" y="5554663"/>
          <p14:tracePt t="83069" x="5006975" y="5564188"/>
          <p14:tracePt t="83085" x="5006975" y="5572125"/>
          <p14:tracePt t="83101" x="5006975" y="5580063"/>
          <p14:tracePt t="83197" x="5006975" y="5589588"/>
          <p14:tracePt t="83206" x="5006975" y="5597525"/>
          <p14:tracePt t="83261" x="4997450" y="5597525"/>
          <p14:tracePt t="83277" x="4989513" y="5597525"/>
          <p14:tracePt t="83293" x="4979988" y="5597525"/>
          <p14:tracePt t="83318" x="4972050" y="5597525"/>
          <p14:tracePt t="83333" x="4964113" y="5597525"/>
          <p14:tracePt t="83349" x="4954588" y="5597525"/>
          <p14:tracePt t="83365" x="4946650" y="5597525"/>
          <p14:tracePt t="83373" x="4937125" y="5597525"/>
          <p14:tracePt t="83381" x="4937125" y="5589588"/>
          <p14:tracePt t="83396" x="4929188" y="5589588"/>
          <p14:tracePt t="83413" x="4921250" y="5589588"/>
          <p14:tracePt t="83430" x="4903788" y="5589588"/>
          <p14:tracePt t="83446" x="4894263" y="5589588"/>
          <p14:tracePt t="83463" x="4878388" y="5589588"/>
          <p14:tracePt t="83479" x="4868863" y="5589588"/>
          <p14:tracePt t="83509" x="4860925" y="5589588"/>
          <p14:tracePt t="84165" x="4860925" y="5580063"/>
          <p14:tracePt t="84367" x="4851400" y="5580063"/>
          <p14:tracePt t="84373" x="4843463" y="5580063"/>
          <p14:tracePt t="84429" x="4835525" y="5580063"/>
          <p14:tracePt t="84605" x="4826000" y="5580063"/>
          <p14:tracePt t="84621" x="4818063" y="5580063"/>
          <p14:tracePt t="84637" x="4808538" y="5580063"/>
          <p14:tracePt t="84645" x="4800600" y="5580063"/>
          <p14:tracePt t="84654" x="4783138" y="5580063"/>
          <p14:tracePt t="84665" x="4775200" y="5589588"/>
          <p14:tracePt t="84683" x="4740275" y="5589588"/>
          <p14:tracePt t="84699" x="4689475" y="5597525"/>
          <p14:tracePt t="84715" x="4629150" y="5607050"/>
          <p14:tracePt t="84732" x="4586288" y="5607050"/>
          <p14:tracePt t="84750" x="4568825" y="5607050"/>
          <p14:tracePt t="84766" x="4551363" y="5614988"/>
          <p14:tracePt t="84782" x="4535488" y="5622925"/>
          <p14:tracePt t="84799" x="4508500" y="5632450"/>
          <p14:tracePt t="84816" x="4500563" y="5632450"/>
          <p14:tracePt t="84925" x="4492625" y="5632450"/>
          <p14:tracePt t="84941" x="4483100" y="5632450"/>
          <p14:tracePt t="84949" x="4475163" y="5632450"/>
          <p14:tracePt t="84957" x="4465638" y="5632450"/>
          <p14:tracePt t="84966" x="4457700" y="5632450"/>
          <p14:tracePt t="84983" x="4406900" y="5632450"/>
          <p14:tracePt t="85000" x="4346575" y="5632450"/>
          <p14:tracePt t="85016" x="4260850" y="5632450"/>
          <p14:tracePt t="85033" x="4200525" y="5632450"/>
          <p14:tracePt t="85049" x="4175125" y="5632450"/>
          <p14:tracePt t="85067" x="4149725" y="5632450"/>
          <p14:tracePt t="85083" x="4140200" y="5632450"/>
          <p14:tracePt t="85141" x="4140200" y="5622925"/>
          <p14:tracePt t="85213" x="4132263" y="5622925"/>
          <p14:tracePt t="85221" x="4122738" y="5622925"/>
          <p14:tracePt t="85237" x="4114800" y="5622925"/>
          <p14:tracePt t="85253" x="4106863" y="5622925"/>
          <p14:tracePt t="85269" x="4097338" y="5622925"/>
          <p14:tracePt t="85284" x="4097338" y="5614988"/>
          <p14:tracePt t="85301" x="4089400" y="5614988"/>
          <p14:tracePt t="85317" x="4071938" y="5614988"/>
          <p14:tracePt t="85317" x="4064000" y="5607050"/>
          <p14:tracePt t="85334" x="4011613" y="5607050"/>
          <p14:tracePt t="85351" x="3960813" y="5597525"/>
          <p14:tracePt t="85367" x="3917950" y="5597525"/>
          <p14:tracePt t="85384" x="3892550" y="5597525"/>
          <p14:tracePt t="85400" x="3875088" y="5597525"/>
          <p14:tracePt t="85418" x="3857625" y="5597525"/>
          <p14:tracePt t="85434" x="3814763" y="5597525"/>
          <p14:tracePt t="85450" x="3763963" y="5597525"/>
          <p14:tracePt t="85467" x="3711575" y="5597525"/>
          <p14:tracePt t="85484" x="3668713" y="5589588"/>
          <p14:tracePt t="85500" x="3643313" y="5580063"/>
          <p14:tracePt t="85502" x="3635375" y="5580063"/>
          <p14:tracePt t="85518" x="3617913" y="5580063"/>
          <p14:tracePt t="85534" x="3600450" y="5572125"/>
          <p14:tracePt t="85551" x="3575050" y="5572125"/>
          <p14:tracePt t="85567" x="3565525" y="5564188"/>
          <p14:tracePt t="85584" x="3557588" y="5554663"/>
          <p14:tracePt t="85646" x="3557588" y="5546725"/>
          <p14:tracePt t="85798" x="3557588" y="5537200"/>
          <p14:tracePt t="85813" x="3557588" y="5529263"/>
          <p14:tracePt t="85829" x="3557588" y="5521325"/>
          <p14:tracePt t="86006" x="3565525" y="5521325"/>
          <p14:tracePt t="86110" x="3575050" y="5521325"/>
          <p14:tracePt t="86174" x="3582988" y="5521325"/>
          <p14:tracePt t="86198" x="3592513" y="5521325"/>
          <p14:tracePt t="86206" x="3600450" y="5521325"/>
          <p14:tracePt t="86238" x="3608388" y="5521325"/>
          <p14:tracePt t="86254" x="3617913" y="5521325"/>
          <p14:tracePt t="86262" x="3617913" y="5529263"/>
          <p14:tracePt t="86286" x="3617913" y="5537200"/>
          <p14:tracePt t="86294" x="3617913" y="5546725"/>
          <p14:tracePt t="86318" x="3617913" y="5554663"/>
          <p14:tracePt t="86382" x="3625850" y="5554663"/>
          <p14:tracePt t="86398" x="3635375" y="5554663"/>
          <p14:tracePt t="86414" x="3635375" y="5564188"/>
          <p14:tracePt t="86430" x="3635375" y="5572125"/>
          <p14:tracePt t="86447" x="3635375" y="5580063"/>
          <p14:tracePt t="86478" x="3635375" y="5589588"/>
          <p14:tracePt t="86502" x="3635375" y="5597525"/>
          <p14:tracePt t="86542" x="3635375" y="5607050"/>
          <p14:tracePt t="86590" x="3635375" y="5614988"/>
          <p14:tracePt t="86622" x="3635375" y="5622925"/>
          <p14:tracePt t="86678" x="3635375" y="5632450"/>
          <p14:tracePt t="86726" x="3625850" y="5632450"/>
          <p14:tracePt t="86742" x="3617913" y="5632450"/>
          <p14:tracePt t="86766" x="3608388" y="5632450"/>
          <p14:tracePt t="86798" x="3600450" y="5632450"/>
          <p14:tracePt t="86806" x="3592513" y="5622925"/>
          <p14:tracePt t="86822" x="3592513" y="5614988"/>
          <p14:tracePt t="86830" x="3582988" y="5607050"/>
          <p14:tracePt t="86838" x="3575050" y="5597525"/>
          <p14:tracePt t="86854" x="3565525" y="5589588"/>
          <p14:tracePt t="86871" x="3549650" y="5572125"/>
          <p14:tracePt t="86887" x="3540125" y="5546725"/>
          <p14:tracePt t="86904" x="3532188" y="5529263"/>
          <p14:tracePt t="86921" x="3522663" y="5503863"/>
          <p14:tracePt t="86938" x="3514725" y="5486400"/>
          <p14:tracePt t="86954" x="3514725" y="5478463"/>
          <p14:tracePt t="86971" x="3506788" y="5461000"/>
          <p14:tracePt t="86987" x="3506788" y="5451475"/>
          <p14:tracePt t="87005" x="3506788" y="5435600"/>
          <p14:tracePt t="87021" x="3506788" y="5426075"/>
          <p14:tracePt t="87038" x="3514725" y="5408613"/>
          <p14:tracePt t="87054" x="3514725" y="5400675"/>
          <p14:tracePt t="87071" x="3522663" y="5392738"/>
          <p14:tracePt t="87087" x="3532188" y="5383213"/>
          <p14:tracePt t="87104" x="3540125" y="5375275"/>
          <p14:tracePt t="87121" x="3549650" y="5365750"/>
          <p14:tracePt t="87139" x="3557588" y="5365750"/>
          <p14:tracePt t="87154" x="3565525" y="5365750"/>
          <p14:tracePt t="87171" x="3582988" y="5365750"/>
          <p14:tracePt t="87188" x="3592513" y="5365750"/>
          <p14:tracePt t="87205" x="3600450" y="5365750"/>
          <p14:tracePt t="87221" x="3608388" y="5365750"/>
          <p14:tracePt t="87238" x="3625850" y="5365750"/>
          <p14:tracePt t="87255" x="3635375" y="5365750"/>
          <p14:tracePt t="87272" x="3643313" y="5365750"/>
          <p14:tracePt t="87288" x="3651250" y="5365750"/>
          <p14:tracePt t="87305" x="3660775" y="5375275"/>
          <p14:tracePt t="87322" x="3668713" y="5375275"/>
          <p14:tracePt t="87339" x="3678238" y="5383213"/>
          <p14:tracePt t="87355" x="3686175" y="5392738"/>
          <p14:tracePt t="87374" x="3686175" y="5400675"/>
          <p14:tracePt t="87388" x="3694113" y="5408613"/>
          <p14:tracePt t="87405" x="3694113" y="5418138"/>
          <p14:tracePt t="87422" x="3703638" y="5426075"/>
          <p14:tracePt t="87438" x="3703638" y="5435600"/>
          <p14:tracePt t="87455" x="3703638" y="5443538"/>
          <p14:tracePt t="87472" x="3703638" y="5451475"/>
          <p14:tracePt t="87488" x="3703638" y="5461000"/>
          <p14:tracePt t="87505" x="3703638" y="5478463"/>
          <p14:tracePt t="87522" x="3703638" y="5486400"/>
          <p14:tracePt t="87539" x="3703638" y="5503863"/>
          <p14:tracePt t="87555" x="3703638" y="5511800"/>
          <p14:tracePt t="87572" x="3703638" y="5521325"/>
          <p14:tracePt t="87589" x="3703638" y="5537200"/>
          <p14:tracePt t="87606" x="3703638" y="5554663"/>
          <p14:tracePt t="87623" x="3686175" y="5564188"/>
          <p14:tracePt t="87639" x="3686175" y="5572125"/>
          <p14:tracePt t="87656" x="3678238" y="5580063"/>
          <p14:tracePt t="87678" x="3668713" y="5589588"/>
          <p14:tracePt t="87694" x="3660775" y="5589588"/>
          <p14:tracePt t="87710" x="3651250" y="5589588"/>
          <p14:tracePt t="87726" x="3651250" y="5597525"/>
          <p14:tracePt t="87740" x="3643313" y="5597525"/>
          <p14:tracePt t="87756" x="3635375" y="5597525"/>
          <p14:tracePt t="87772" x="3635375" y="5607050"/>
          <p14:tracePt t="87789" x="3625850" y="5607050"/>
          <p14:tracePt t="87830" x="3617913" y="5607050"/>
          <p14:tracePt t="87966" x="3608388" y="5607050"/>
          <p14:tracePt t="88294" x="3617913" y="5607050"/>
          <p14:tracePt t="88303" x="3625850" y="5607050"/>
          <p14:tracePt t="88310" x="3625850" y="5597525"/>
          <p14:tracePt t="88406" x="3635375" y="5597525"/>
          <p14:tracePt t="88430" x="3635375" y="5589588"/>
          <p14:tracePt t="88494" x="3643313" y="5589588"/>
          <p14:tracePt t="88550" x="3643313" y="5580063"/>
          <p14:tracePt t="88750" x="3651250" y="5580063"/>
          <p14:tracePt t="88838" x="3660775" y="5580063"/>
          <p14:tracePt t="88990" x="3660775" y="5572125"/>
          <p14:tracePt t="89767" x="3660775" y="5564188"/>
          <p14:tracePt t="89774" x="3660775" y="5554663"/>
          <p14:tracePt t="89791" x="3660775" y="5546725"/>
          <p14:tracePt t="89807" x="3651250" y="5529263"/>
          <p14:tracePt t="89815" x="3651250" y="5521325"/>
          <p14:tracePt t="89827" x="3651250" y="5511800"/>
          <p14:tracePt t="89844" x="3635375" y="5486400"/>
          <p14:tracePt t="89860" x="3608388" y="5451475"/>
          <p14:tracePt t="89877" x="3582988" y="5418138"/>
          <p14:tracePt t="89894" x="3565525" y="5383213"/>
          <p14:tracePt t="89911" x="3540125" y="5340350"/>
          <p14:tracePt t="89928" x="3514725" y="5314950"/>
          <p14:tracePt t="89944" x="3471863" y="5297488"/>
          <p14:tracePt t="89961" x="3446463" y="5280025"/>
          <p14:tracePt t="89978" x="3429000" y="5272088"/>
          <p14:tracePt t="89994" x="3411538" y="5272088"/>
          <p14:tracePt t="90011" x="3403600" y="5264150"/>
          <p14:tracePt t="90028" x="3386138" y="5264150"/>
          <p14:tracePt t="90045" x="3360738" y="5264150"/>
          <p14:tracePt t="90061" x="3335338" y="5264150"/>
          <p14:tracePt t="90078" x="3317875" y="5264150"/>
          <p14:tracePt t="90094" x="3300413" y="5264150"/>
          <p14:tracePt t="90112" x="3292475" y="5246688"/>
          <p14:tracePt t="90128" x="3282950" y="5246688"/>
          <p14:tracePt t="90144" x="3282950" y="5237163"/>
          <p14:tracePt t="90191" x="3282950" y="5229225"/>
          <p14:tracePt t="90207" x="3282950" y="5221288"/>
          <p14:tracePt t="90231" x="3282950" y="5211763"/>
          <p14:tracePt t="90279" x="3292475" y="5203825"/>
          <p14:tracePt t="90295" x="3308350" y="5194300"/>
          <p14:tracePt t="90303" x="3317875" y="5186363"/>
          <p14:tracePt t="90312" x="3325813" y="5186363"/>
          <p14:tracePt t="90328" x="3351213" y="5178425"/>
          <p14:tracePt t="90345" x="3378200" y="5178425"/>
          <p14:tracePt t="90362" x="3386138" y="5168900"/>
          <p14:tracePt t="90378" x="3403600" y="5168900"/>
          <p14:tracePt t="90395" x="3429000" y="5168900"/>
          <p14:tracePt t="90412" x="3436938" y="5168900"/>
          <p14:tracePt t="90429" x="3454400" y="5168900"/>
          <p14:tracePt t="90445" x="3471863" y="5178425"/>
          <p14:tracePt t="90462" x="3479800" y="5178425"/>
          <p14:tracePt t="90479" x="3506788" y="5194300"/>
          <p14:tracePt t="90496" x="3514725" y="5203825"/>
          <p14:tracePt t="90512" x="3532188" y="5221288"/>
          <p14:tracePt t="90529" x="3540125" y="5229225"/>
          <p14:tracePt t="90545" x="3549650" y="5246688"/>
          <p14:tracePt t="90562" x="3557588" y="5254625"/>
          <p14:tracePt t="90579" x="3575050" y="5272088"/>
          <p14:tracePt t="90595" x="3575050" y="5280025"/>
          <p14:tracePt t="90612" x="3582988" y="5289550"/>
          <p14:tracePt t="90630" x="3592513" y="5307013"/>
          <p14:tracePt t="90646" x="3600450" y="5314950"/>
          <p14:tracePt t="90663" x="3608388" y="5322888"/>
          <p14:tracePt t="90679" x="3608388" y="5332413"/>
          <p14:tracePt t="90696" x="3617913" y="5340350"/>
          <p14:tracePt t="90713" x="3625850" y="5349875"/>
          <p14:tracePt t="90729" x="3635375" y="5349875"/>
          <p14:tracePt t="90746" x="3643313" y="5349875"/>
          <p14:tracePt t="90763" x="3651250" y="5349875"/>
          <p14:tracePt t="90779" x="3660775" y="5349875"/>
          <p14:tracePt t="90796" x="3678238" y="5349875"/>
          <p14:tracePt t="90813" x="3686175" y="5349875"/>
          <p14:tracePt t="90830" x="3694113" y="5349875"/>
          <p14:tracePt t="90846" x="3703638" y="5340350"/>
          <p14:tracePt t="90863" x="3721100" y="5322888"/>
          <p14:tracePt t="90879" x="3736975" y="5314950"/>
          <p14:tracePt t="90897" x="3746500" y="5307013"/>
          <p14:tracePt t="90913" x="3763963" y="5297488"/>
          <p14:tracePt t="90930" x="3771900" y="5289550"/>
          <p14:tracePt t="90946" x="3779838" y="5272088"/>
          <p14:tracePt t="90963" x="3789363" y="5264150"/>
          <p14:tracePt t="90979" x="3797300" y="5264150"/>
          <p14:tracePt t="90996" x="3797300" y="5254625"/>
          <p14:tracePt t="91013" x="3806825" y="5246688"/>
          <p14:tracePt t="91030" x="3806825" y="5237163"/>
          <p14:tracePt t="91046" x="3814763" y="5237163"/>
          <p14:tracePt t="91064" x="3822700" y="5229225"/>
          <p14:tracePt t="91080" x="3832225" y="5229225"/>
          <p14:tracePt t="91097" x="3840163" y="5229225"/>
          <p14:tracePt t="91159" x="3849688" y="5229225"/>
          <p14:tracePt t="91311" x="3840163" y="5229225"/>
          <p14:tracePt t="91327" x="3832225" y="5237163"/>
          <p14:tracePt t="91335" x="3822700" y="5246688"/>
          <p14:tracePt t="91347" x="3822700" y="5254625"/>
          <p14:tracePt t="91364" x="3814763" y="5264150"/>
          <p14:tracePt t="91381" x="3806825" y="5272088"/>
          <p14:tracePt t="91397" x="3797300" y="5280025"/>
          <p14:tracePt t="91519" x="3789363" y="5280025"/>
          <p14:tracePt t="91551" x="3789363" y="5289550"/>
          <p14:tracePt t="91823" x="3779838" y="5289550"/>
          <p14:tracePt t="91831" x="3779838" y="5297488"/>
          <p14:tracePt t="91847" x="3771900" y="5307013"/>
          <p14:tracePt t="91871" x="3763963" y="5314950"/>
          <p14:tracePt t="91887" x="3754438" y="5322888"/>
          <p14:tracePt t="91911" x="3746500" y="5332413"/>
          <p14:tracePt t="91919" x="3746500" y="5340350"/>
          <p14:tracePt t="91935" x="3746500" y="5349875"/>
          <p14:tracePt t="91948" x="3736975" y="5357813"/>
          <p14:tracePt t="91965" x="3729038" y="5375275"/>
          <p14:tracePt t="91983" x="3711575" y="5408613"/>
          <p14:tracePt t="91999" x="3703638" y="5426075"/>
          <p14:tracePt t="92016" x="3694113" y="5468938"/>
          <p14:tracePt t="92032" x="3694113" y="5511800"/>
          <p14:tracePt t="92049" x="3694113" y="5589588"/>
          <p14:tracePt t="92065" x="3678238" y="5708650"/>
          <p14:tracePt t="92082" x="3651250" y="5854700"/>
          <p14:tracePt t="92099" x="3635375" y="5965825"/>
          <p14:tracePt t="92116" x="3635375" y="6051550"/>
          <p14:tracePt t="92132" x="3635375" y="6121400"/>
          <p14:tracePt t="92149" x="3635375" y="6164263"/>
          <p14:tracePt t="92165" x="3635375" y="6207125"/>
          <p14:tracePt t="92183" x="3635375" y="6249988"/>
          <p14:tracePt t="92199" x="3635375" y="6292850"/>
          <p14:tracePt t="92216" x="3635375" y="6335713"/>
          <p14:tracePt t="92232" x="3635375" y="6361113"/>
          <p14:tracePt t="92250" x="3635375" y="6386513"/>
          <p14:tracePt t="92266" x="3635375" y="6411913"/>
          <p14:tracePt t="92282" x="3635375" y="6429375"/>
          <p14:tracePt t="92300" x="3635375" y="6454775"/>
          <p14:tracePt t="92317" x="3635375" y="6480175"/>
          <p14:tracePt t="92333" x="3635375" y="6507163"/>
          <p14:tracePt t="92350" x="3635375" y="6532563"/>
          <p14:tracePt t="92366" x="3625850" y="6550025"/>
          <p14:tracePt t="92367" x="3625850" y="6565900"/>
          <p14:tracePt t="92384" x="3617913" y="6575425"/>
          <p14:tracePt t="92400" x="3608388" y="6592888"/>
          <p14:tracePt t="92417" x="3608388" y="6618288"/>
          <p14:tracePt t="92433" x="3592513" y="6643688"/>
          <p14:tracePt t="92450" x="3565525" y="6669088"/>
          <p14:tracePt t="92466" x="3549650" y="6694488"/>
          <p14:tracePt t="92483" x="3514725" y="6711950"/>
          <p14:tracePt t="92500" x="3479800" y="6721475"/>
          <p14:tracePt t="92517" x="3446463" y="6729413"/>
          <p14:tracePt t="92534" x="3411538" y="6729413"/>
          <p14:tracePt t="92550" x="3360738" y="6711950"/>
          <p14:tracePt t="92566" x="3325813" y="6686550"/>
          <p14:tracePt t="92584" x="3257550" y="6626225"/>
          <p14:tracePt t="92600" x="3206750" y="6575425"/>
          <p14:tracePt t="92617" x="3163888" y="6540500"/>
          <p14:tracePt t="92634" x="3111500" y="6497638"/>
          <p14:tracePt t="92651" x="3078163" y="6454775"/>
          <p14:tracePt t="92667" x="3035300" y="6421438"/>
          <p14:tracePt t="92683" x="3008313" y="6394450"/>
          <p14:tracePt t="92700" x="3000375" y="6361113"/>
          <p14:tracePt t="92717" x="3000375" y="6335713"/>
          <p14:tracePt t="92733" x="3000375" y="6318250"/>
          <p14:tracePt t="92750" x="3025775" y="6292850"/>
          <p14:tracePt t="92767" x="3121025" y="6232525"/>
          <p14:tracePt t="92784" x="3189288" y="6207125"/>
          <p14:tracePt t="92801" x="3292475" y="6180138"/>
          <p14:tracePt t="92817" x="3411538" y="6154738"/>
          <p14:tracePt t="92834" x="3532188" y="6146800"/>
          <p14:tracePt t="92851" x="3651250" y="6146800"/>
          <p14:tracePt t="92867" x="3754438" y="6189663"/>
          <p14:tracePt t="92884" x="3857625" y="6249988"/>
          <p14:tracePt t="92900" x="3943350" y="6300788"/>
          <p14:tracePt t="92918" x="4021138" y="6361113"/>
          <p14:tracePt t="92934" x="4064000" y="6394450"/>
          <p14:tracePt t="92951" x="4097338" y="6429375"/>
          <p14:tracePt t="92951" x="4106863" y="6437313"/>
          <p14:tracePt t="92968" x="4122738" y="6464300"/>
          <p14:tracePt t="92985" x="4132263" y="6480175"/>
          <p14:tracePt t="93001" x="4132263" y="6489700"/>
          <p14:tracePt t="93017" x="4140200" y="6515100"/>
          <p14:tracePt t="93034" x="4140200" y="6540500"/>
          <p14:tracePt t="93051" x="4132263" y="6565900"/>
          <p14:tracePt t="93068" x="4114800" y="6592888"/>
          <p14:tracePt t="93084" x="4079875" y="6626225"/>
          <p14:tracePt t="93101" x="4021138" y="6651625"/>
          <p14:tracePt t="93118" x="3925888" y="6686550"/>
          <p14:tracePt t="93120" x="3883025" y="6694488"/>
          <p14:tracePt t="93134" x="3832225" y="6694488"/>
          <p14:tracePt t="93151" x="3686175" y="6704013"/>
          <p14:tracePt t="93168" x="3575050" y="6694488"/>
          <p14:tracePt t="93185" x="3471863" y="6651625"/>
          <p14:tracePt t="93201" x="3394075" y="6608763"/>
          <p14:tracePt t="93218" x="3317875" y="6565900"/>
          <p14:tracePt t="93235" x="3240088" y="6523038"/>
          <p14:tracePt t="93252" x="3189288" y="6489700"/>
          <p14:tracePt t="93268" x="3154363" y="6464300"/>
          <p14:tracePt t="93285" x="3128963" y="6446838"/>
          <p14:tracePt t="93302" x="3121025" y="6429375"/>
          <p14:tracePt t="93319" x="3121025" y="6421438"/>
          <p14:tracePt t="93335" x="3111500" y="6411913"/>
          <p14:tracePt t="93352" x="3111500" y="6403975"/>
          <p14:tracePt t="93369" x="3111500" y="6394450"/>
          <p14:tracePt t="93386" x="3121025" y="6378575"/>
          <p14:tracePt t="93402" x="3136900" y="6369050"/>
          <p14:tracePt t="93418" x="3163888" y="6343650"/>
          <p14:tracePt t="93435" x="3214688" y="6318250"/>
          <p14:tracePt t="93452" x="3257550" y="6300788"/>
          <p14:tracePt t="93469" x="3292475" y="6292850"/>
          <p14:tracePt t="93485" x="3343275" y="6292850"/>
          <p14:tracePt t="93502" x="3411538" y="6292850"/>
          <p14:tracePt t="93519" x="3557588" y="6292850"/>
          <p14:tracePt t="93535" x="3651250" y="6292850"/>
          <p14:tracePt t="93552" x="3729038" y="6308725"/>
          <p14:tracePt t="93569" x="3771900" y="6335713"/>
          <p14:tracePt t="93586" x="3806825" y="6351588"/>
          <p14:tracePt t="93602" x="3822700" y="6369050"/>
          <p14:tracePt t="93619" x="3840163" y="6386513"/>
          <p14:tracePt t="93636" x="3857625" y="6403975"/>
          <p14:tracePt t="93653" x="3857625" y="6411913"/>
          <p14:tracePt t="93669" x="3865563" y="6429375"/>
          <p14:tracePt t="93686" x="3865563" y="6464300"/>
          <p14:tracePt t="93702" x="3865563" y="6480175"/>
          <p14:tracePt t="93720" x="3865563" y="6515100"/>
          <p14:tracePt t="93736" x="3857625" y="6540500"/>
          <p14:tracePt t="93753" x="3849688" y="6557963"/>
          <p14:tracePt t="93769" x="3832225" y="6575425"/>
          <p14:tracePt t="93786" x="3814763" y="6592888"/>
          <p14:tracePt t="93802" x="3779838" y="6600825"/>
          <p14:tracePt t="93819" x="3754438" y="6608763"/>
          <p14:tracePt t="93836" x="3711575" y="6618288"/>
          <p14:tracePt t="93853" x="3668713" y="6618288"/>
          <p14:tracePt t="93870" x="3617913" y="6618288"/>
          <p14:tracePt t="93886" x="3522663" y="6592888"/>
          <p14:tracePt t="93903" x="3446463" y="6565900"/>
          <p14:tracePt t="93920" x="3368675" y="6532563"/>
          <p14:tracePt t="93936" x="3343275" y="6523038"/>
          <p14:tracePt t="93953" x="3317875" y="6515100"/>
          <p14:tracePt t="93970" x="3300413" y="6497638"/>
          <p14:tracePt t="93987" x="3282950" y="6480175"/>
          <p14:tracePt t="94003" x="3265488" y="6472238"/>
          <p14:tracePt t="94020" x="3249613" y="6454775"/>
          <p14:tracePt t="94036" x="3240088" y="6446838"/>
          <p14:tracePt t="94054" x="3232150" y="6437313"/>
          <p14:tracePt t="94070" x="3232150" y="6429375"/>
          <p14:tracePt t="94087" x="3232150" y="6421438"/>
          <p14:tracePt t="94103" x="3232150" y="6403975"/>
          <p14:tracePt t="94121" x="3232150" y="6394450"/>
          <p14:tracePt t="94137" x="3249613" y="6378575"/>
          <p14:tracePt t="94154" x="3282950" y="6351588"/>
          <p14:tracePt t="94170" x="3325813" y="6326188"/>
          <p14:tracePt t="94187" x="3386138" y="6300788"/>
          <p14:tracePt t="94204" x="3446463" y="6283325"/>
          <p14:tracePt t="94220" x="3514725" y="6257925"/>
          <p14:tracePt t="94237" x="3575050" y="6240463"/>
          <p14:tracePt t="94254" x="3651250" y="6240463"/>
          <p14:tracePt t="94271" x="3703638" y="6240463"/>
          <p14:tracePt t="94287" x="3754438" y="6240463"/>
          <p14:tracePt t="94288" x="3779838" y="6249988"/>
          <p14:tracePt t="94304" x="3832225" y="6283325"/>
          <p14:tracePt t="94321" x="3875088" y="6326188"/>
          <p14:tracePt t="94337" x="3917950" y="6361113"/>
          <p14:tracePt t="94354" x="3951288" y="6386513"/>
          <p14:tracePt t="94371" x="3968750" y="6403975"/>
          <p14:tracePt t="94388" x="3986213" y="6411913"/>
          <p14:tracePt t="94404" x="3986213" y="6429375"/>
          <p14:tracePt t="94421" x="3986213" y="6437313"/>
          <p14:tracePt t="94437" x="3986213" y="6454775"/>
          <p14:tracePt t="94455" x="3986213" y="6464300"/>
          <p14:tracePt t="94471" x="3986213" y="6472238"/>
          <p14:tracePt t="94488" x="3986213" y="6489700"/>
          <p14:tracePt t="94520" x="3986213" y="6497638"/>
          <p14:tracePt t="94552" x="3978275" y="6497638"/>
          <p14:tracePt t="94568" x="3978275" y="6507163"/>
          <p14:tracePt t="94584" x="3968750" y="6507163"/>
          <p14:tracePt t="94600" x="3960813" y="6507163"/>
          <p14:tracePt t="94624" x="3960813" y="6515100"/>
          <p14:tracePt t="94632" x="3951288" y="6515100"/>
          <p14:tracePt t="94656" x="3943350" y="6523038"/>
          <p14:tracePt t="94776" x="3935413" y="6523038"/>
          <p14:tracePt t="94784" x="3935413" y="6532563"/>
          <p14:tracePt t="94856" x="3925888" y="6532563"/>
          <p14:tracePt t="94864" x="3925888" y="6540500"/>
          <p14:tracePt t="94888" x="3917950" y="6550025"/>
          <p14:tracePt t="94896" x="3917950" y="6557963"/>
          <p14:tracePt t="94905" x="3908425" y="6557963"/>
          <p14:tracePt t="94928" x="3908425" y="6565900"/>
          <p14:tracePt t="94939" x="3900488" y="6565900"/>
          <p14:tracePt t="94955" x="3900488" y="6575425"/>
          <p14:tracePt t="94972" x="3892550" y="6583363"/>
          <p14:tracePt t="94988" x="3875088" y="6592888"/>
          <p14:tracePt t="95006" x="3865563" y="6600825"/>
          <p14:tracePt t="95022" x="3840163" y="6600825"/>
          <p14:tracePt t="95039" x="3822700" y="6618288"/>
          <p14:tracePt t="95055" x="3806825" y="6618288"/>
          <p14:tracePt t="95056" x="3789363" y="6618288"/>
          <p14:tracePt t="95073" x="3771900" y="6618288"/>
          <p14:tracePt t="95089" x="3754438" y="6626225"/>
          <p14:tracePt t="95106" x="3746500" y="6626225"/>
          <p14:tracePt t="95122" x="3736975" y="6626225"/>
          <p14:tracePt t="95139" x="3729038" y="6626225"/>
          <p14:tracePt t="95156" x="3721100" y="6626225"/>
          <p14:tracePt t="95172" x="3711575" y="6626225"/>
          <p14:tracePt t="95208" x="3703638" y="6626225"/>
          <p14:tracePt t="95312" x="3703638" y="6618288"/>
          <p14:tracePt t="95608" x="3694113" y="6618288"/>
          <p14:tracePt t="95880" x="3686175" y="6618288"/>
          <p14:tracePt t="96897" x="3678238" y="6618288"/>
          <p14:tracePt t="96912" x="3668713" y="6618288"/>
          <p14:tracePt t="96920" x="3668713" y="6608763"/>
          <p14:tracePt t="96928" x="3660775" y="6600825"/>
          <p14:tracePt t="96943" x="3651250" y="6575425"/>
          <p14:tracePt t="96960" x="3617913" y="6540500"/>
          <p14:tracePt t="96977" x="3532188" y="6421438"/>
          <p14:tracePt t="96993" x="3403600" y="6300788"/>
          <p14:tracePt t="97010" x="3249613" y="6172200"/>
          <p14:tracePt t="97026" x="3154363" y="6086475"/>
          <p14:tracePt t="97044" x="3111500" y="6043613"/>
          <p14:tracePt t="97060" x="3086100" y="6000750"/>
          <p14:tracePt t="97076" x="3078163" y="5965825"/>
          <p14:tracePt t="97093" x="3068638" y="5922963"/>
          <p14:tracePt t="97111" x="3051175" y="5897563"/>
          <p14:tracePt t="97126" x="3043238" y="5864225"/>
          <p14:tracePt t="97143" x="3043238" y="5846763"/>
          <p14:tracePt t="97160" x="3035300" y="5811838"/>
          <p14:tracePt t="97178" x="3035300" y="5803900"/>
          <p14:tracePt t="97194" x="3035300" y="5786438"/>
          <p14:tracePt t="97210" x="3025775" y="5778500"/>
          <p14:tracePt t="97227" x="3025775" y="5751513"/>
          <p14:tracePt t="97245" x="3025775" y="5735638"/>
          <p14:tracePt t="97260" x="3000375" y="5708650"/>
          <p14:tracePt t="97277" x="2992438" y="5675313"/>
          <p14:tracePt t="97294" x="2974975" y="5649913"/>
          <p14:tracePt t="97311" x="2965450" y="5614988"/>
          <p14:tracePt t="97327" x="2957513" y="5589588"/>
          <p14:tracePt t="97344" x="2957513" y="5537200"/>
          <p14:tracePt t="97344" x="2957513" y="5521325"/>
          <p14:tracePt t="97361" x="2957513" y="5503863"/>
          <p14:tracePt t="97378" x="2957513" y="5478463"/>
          <p14:tracePt t="97394" x="2957513" y="5461000"/>
          <p14:tracePt t="97411" x="2957513" y="5451475"/>
          <p14:tracePt t="97473" x="2949575" y="5451475"/>
          <p14:tracePt t="97480" x="2940050" y="5451475"/>
          <p14:tracePt t="97497" x="2932113" y="5451475"/>
          <p14:tracePt t="97512" x="2922588" y="5451475"/>
          <p14:tracePt t="97528" x="2914650" y="5451475"/>
          <p14:tracePt t="97545" x="2854325" y="5478463"/>
          <p14:tracePt t="97561" x="2794000" y="5494338"/>
          <p14:tracePt t="97578" x="2708275" y="5521325"/>
          <p14:tracePt t="97594" x="2632075" y="5546725"/>
          <p14:tracePt t="97612" x="2546350" y="5554663"/>
          <p14:tracePt t="97628" x="2451100" y="5564188"/>
          <p14:tracePt t="97645" x="2332038" y="5564188"/>
          <p14:tracePt t="97661" x="2178050" y="5564188"/>
          <p14:tracePt t="97679" x="2006600" y="5564188"/>
          <p14:tracePt t="97695" x="1817688" y="5511800"/>
          <p14:tracePt t="97711" x="1646238" y="5408613"/>
          <p14:tracePt t="97728" x="1508125" y="5246688"/>
          <p14:tracePt t="97729" x="1439863" y="5168900"/>
          <p14:tracePt t="97745" x="1336675" y="5022850"/>
          <p14:tracePt t="97762" x="1268413" y="4886325"/>
          <p14:tracePt t="97778" x="1243013" y="4749800"/>
          <p14:tracePt t="97795" x="1243013" y="4629150"/>
          <p14:tracePt t="97812" x="1243013" y="4508500"/>
          <p14:tracePt t="97828" x="1277938" y="4379913"/>
          <p14:tracePt t="97845" x="1320800" y="4278313"/>
          <p14:tracePt t="97862" x="1371600" y="4192588"/>
          <p14:tracePt t="97879" x="1439863" y="4106863"/>
          <p14:tracePt t="97895" x="1543050" y="4021138"/>
          <p14:tracePt t="97912" x="1722438" y="3925888"/>
          <p14:tracePt t="97929" x="2006600" y="3814763"/>
          <p14:tracePt t="97946" x="2151063" y="3771900"/>
          <p14:tracePt t="97962" x="2236788" y="3736975"/>
          <p14:tracePt t="97979" x="2339975" y="3711575"/>
          <p14:tracePt t="97995" x="2451100" y="3703638"/>
          <p14:tracePt t="98012" x="2622550" y="3703638"/>
          <p14:tracePt t="98029" x="2786063" y="3721100"/>
          <p14:tracePt t="98046" x="2906713" y="3771900"/>
          <p14:tracePt t="98062" x="2992438" y="3840163"/>
          <p14:tracePt t="98079" x="3043238" y="3900488"/>
          <p14:tracePt t="98096" x="3086100" y="3978275"/>
          <p14:tracePt t="98112" x="3121025" y="4046538"/>
          <p14:tracePt t="98113" x="3136900" y="4097338"/>
          <p14:tracePt t="98129" x="3163888" y="4208463"/>
          <p14:tracePt t="98146" x="3163888" y="4303713"/>
          <p14:tracePt t="98162" x="3163888" y="4389438"/>
          <p14:tracePt t="98179" x="3163888" y="4475163"/>
          <p14:tracePt t="98196" x="3154363" y="4551363"/>
          <p14:tracePt t="98213" x="3128963" y="4629150"/>
          <p14:tracePt t="98229" x="3103563" y="4689475"/>
          <p14:tracePt t="98246" x="3086100" y="4757738"/>
          <p14:tracePt t="98263" x="3060700" y="4808538"/>
          <p14:tracePt t="98310" x="3035300" y="4878388"/>
          <p14:tracePt t="98329" x="3035300" y="4886325"/>
          <p14:tracePt t="98337" x="3025775" y="4886325"/>
          <p14:tracePt t="98497" x="3025775" y="4878388"/>
          <p14:tracePt t="98513" x="3025775" y="4868863"/>
          <p14:tracePt t="98521" x="3025775" y="4860925"/>
          <p14:tracePt t="98545" x="3025775" y="4851400"/>
          <p14:tracePt t="98561" x="3025775" y="4843463"/>
          <p14:tracePt t="98593" x="3035300" y="4835525"/>
          <p14:tracePt t="98601" x="3043238" y="4826000"/>
          <p14:tracePt t="98613" x="3051175" y="4818063"/>
          <p14:tracePt t="98630" x="3086100" y="4800600"/>
          <p14:tracePt t="98647" x="3111500" y="4783138"/>
          <p14:tracePt t="98664" x="3136900" y="4783138"/>
          <p14:tracePt t="98665" x="3154363" y="4783138"/>
          <p14:tracePt t="98680" x="3179763" y="4775200"/>
          <p14:tracePt t="98697" x="3335338" y="4757738"/>
          <p14:tracePt t="98714" x="3489325" y="4757738"/>
          <p14:tracePt t="98731" x="3651250" y="4757738"/>
          <p14:tracePt t="98747" x="3832225" y="4757738"/>
          <p14:tracePt t="98764" x="4003675" y="4757738"/>
          <p14:tracePt t="98781" x="4149725" y="4757738"/>
          <p14:tracePt t="98798" x="4294188" y="4757738"/>
          <p14:tracePt t="98814" x="4440238" y="4783138"/>
          <p14:tracePt t="98830" x="4594225" y="4800600"/>
          <p14:tracePt t="98847" x="4732338" y="4800600"/>
          <p14:tracePt t="98865" x="4937125" y="4800600"/>
          <p14:tracePt t="98881" x="5032375" y="4800600"/>
          <p14:tracePt t="98897" x="5092700" y="4800600"/>
          <p14:tracePt t="98914" x="5135563" y="4800600"/>
          <p14:tracePt t="98931" x="5168900" y="4800600"/>
          <p14:tracePt t="98947" x="5203825" y="4800600"/>
          <p14:tracePt t="98964" x="5246688" y="4808538"/>
          <p14:tracePt t="98981" x="5289550" y="4818063"/>
          <p14:tracePt t="98998" x="5322888" y="4826000"/>
          <p14:tracePt t="99014" x="5332413" y="4835525"/>
          <p14:tracePt t="99031" x="5340350" y="4843463"/>
          <p14:tracePt t="99048" x="5349875" y="4860925"/>
          <p14:tracePt t="99065" x="5383213" y="4894263"/>
          <p14:tracePt t="99081" x="5408613" y="4929188"/>
          <p14:tracePt t="99098" x="5418138" y="4946650"/>
          <p14:tracePt t="99114" x="5426075" y="4964113"/>
          <p14:tracePt t="99132" x="5426075" y="4989513"/>
          <p14:tracePt t="99148" x="5426075" y="5006975"/>
          <p14:tracePt t="99165" x="5400675" y="5022850"/>
          <p14:tracePt t="99182" x="5349875" y="5032375"/>
          <p14:tracePt t="99199" x="5272088" y="5049838"/>
          <p14:tracePt t="99215" x="5178425" y="5065713"/>
          <p14:tracePt t="99231" x="5040313" y="5065713"/>
          <p14:tracePt t="99248" x="4894263" y="5065713"/>
          <p14:tracePt t="99265" x="4672013" y="5065713"/>
          <p14:tracePt t="99282" x="4535488" y="5065713"/>
          <p14:tracePt t="99298" x="4422775" y="5065713"/>
          <p14:tracePt t="99316" x="4337050" y="5065713"/>
          <p14:tracePt t="99332" x="4268788" y="5065713"/>
          <p14:tracePt t="99348" x="4208463" y="5065713"/>
          <p14:tracePt t="99365" x="4149725" y="5075238"/>
          <p14:tracePt t="99382" x="4079875" y="5083175"/>
          <p14:tracePt t="99399" x="4021138" y="5108575"/>
          <p14:tracePt t="99416" x="3960813" y="5126038"/>
          <p14:tracePt t="99432" x="3917950" y="5143500"/>
          <p14:tracePt t="99433" x="3892550" y="5160963"/>
          <p14:tracePt t="99449" x="3797300" y="5194300"/>
          <p14:tracePt t="99466" x="3694113" y="5221288"/>
          <p14:tracePt t="99482" x="3582988" y="5237163"/>
          <p14:tracePt t="99499" x="3489325" y="5264150"/>
          <p14:tracePt t="99515" x="3394075" y="5272088"/>
          <p14:tracePt t="99532" x="3292475" y="5297488"/>
          <p14:tracePt t="99549" x="3206750" y="5314950"/>
          <p14:tracePt t="99566" x="3128963" y="5340350"/>
          <p14:tracePt t="99582" x="3078163" y="5349875"/>
          <p14:tracePt t="99600" x="3051175" y="5365750"/>
          <p14:tracePt t="99615" x="3025775" y="5383213"/>
          <p14:tracePt t="99617" x="3017838" y="5392738"/>
          <p14:tracePt t="99632" x="3008313" y="5400675"/>
          <p14:tracePt t="99649" x="2982913" y="5418138"/>
          <p14:tracePt t="99666" x="2965450" y="5443538"/>
          <p14:tracePt t="99683" x="2940050" y="5478463"/>
          <p14:tracePt t="99699" x="2897188" y="5511800"/>
          <p14:tracePt t="99716" x="2846388" y="5546725"/>
          <p14:tracePt t="99733" x="2768600" y="5580063"/>
          <p14:tracePt t="99749" x="2682875" y="5632450"/>
          <p14:tracePt t="99766" x="2546350" y="5665788"/>
          <p14:tracePt t="99783" x="2400300" y="5692775"/>
          <p14:tracePt t="99800" x="2211388" y="5708650"/>
          <p14:tracePt t="99816" x="2039938" y="5718175"/>
          <p14:tracePt t="99833" x="1868488" y="5726113"/>
          <p14:tracePt t="99850" x="1808163" y="5726113"/>
          <p14:tracePt t="99867" x="1782763" y="5726113"/>
          <p14:tracePt t="99883" x="1774825" y="5726113"/>
          <p14:tracePt t="99899" x="1765300" y="5718175"/>
          <p14:tracePt t="100049" x="1765300" y="5708650"/>
          <p14:tracePt t="100073" x="1765300" y="5700713"/>
          <p14:tracePt t="100081" x="1774825" y="5700713"/>
          <p14:tracePt t="100091" x="1782763" y="5700713"/>
          <p14:tracePt t="100100" x="1800225" y="5692775"/>
          <p14:tracePt t="100117" x="1825625" y="5683250"/>
          <p14:tracePt t="100134" x="1843088" y="5683250"/>
          <p14:tracePt t="100150" x="1893888" y="5683250"/>
          <p14:tracePt t="100167" x="2032000" y="5683250"/>
          <p14:tracePt t="100184" x="2297113" y="5683250"/>
          <p14:tracePt t="100201" x="2906713" y="5683250"/>
          <p14:tracePt t="100217" x="3351213" y="5683250"/>
          <p14:tracePt t="100234" x="3668713" y="5692775"/>
          <p14:tracePt t="100251" x="3814763" y="5708650"/>
          <p14:tracePt t="100268" x="3865563" y="5718175"/>
          <p14:tracePt t="100321" x="3875088" y="5718175"/>
          <p14:tracePt t="100345" x="3883025" y="5718175"/>
          <p14:tracePt t="100425" x="3892550" y="5718175"/>
          <p14:tracePt t="100465" x="3900488" y="5718175"/>
          <p14:tracePt t="100489" x="3908425" y="5718175"/>
          <p14:tracePt t="100497" x="3917950" y="5718175"/>
          <p14:tracePt t="100513" x="3917950" y="5708650"/>
          <p14:tracePt t="100521" x="3925888" y="5708650"/>
          <p14:tracePt t="100534" x="3943350" y="5700713"/>
          <p14:tracePt t="100551" x="3986213" y="5700713"/>
          <p14:tracePt t="100568" x="4011613" y="5700713"/>
          <p14:tracePt t="100584" x="4054475" y="5700713"/>
          <p14:tracePt t="100585" x="4071938" y="5700713"/>
          <p14:tracePt t="100601" x="4122738" y="5700713"/>
          <p14:tracePt t="100618" x="4208463" y="5700713"/>
          <p14:tracePt t="100635" x="4354513" y="5692775"/>
          <p14:tracePt t="100651" x="4508500" y="5675313"/>
          <p14:tracePt t="100668" x="4629150" y="5675313"/>
          <p14:tracePt t="100684" x="4689475" y="5675313"/>
          <p14:tracePt t="100702" x="4722813" y="5675313"/>
          <p14:tracePt t="100718" x="4740275" y="5675313"/>
          <p14:tracePt t="100735" x="4749800" y="5675313"/>
          <p14:tracePt t="100752" x="4757738" y="5675313"/>
          <p14:tracePt t="100865" x="4757738" y="5665788"/>
          <p14:tracePt t="100873" x="4757738" y="5657850"/>
          <p14:tracePt t="100897" x="4749800" y="5657850"/>
          <p14:tracePt t="100913" x="4740275" y="5657850"/>
          <p14:tracePt t="100921" x="4732338" y="5649913"/>
          <p14:tracePt t="100936" x="4722813" y="5649913"/>
          <p14:tracePt t="100952" x="4679950" y="5640388"/>
          <p14:tracePt t="100969" x="4621213" y="5632450"/>
          <p14:tracePt t="100970" x="4586288" y="5632450"/>
          <p14:tracePt t="100985" x="4500563" y="5632450"/>
          <p14:tracePt t="101003" x="4389438" y="5632450"/>
          <p14:tracePt t="101019" x="4225925" y="5632450"/>
          <p14:tracePt t="101035" x="4054475" y="5632450"/>
          <p14:tracePt t="101052" x="3900488" y="5632450"/>
          <p14:tracePt t="101069" x="3736975" y="5622925"/>
          <p14:tracePt t="101085" x="3565525" y="5607050"/>
          <p14:tracePt t="101102" x="3421063" y="5580063"/>
          <p14:tracePt t="101119" x="3317875" y="5554663"/>
          <p14:tracePt t="101136" x="3249613" y="5529263"/>
          <p14:tracePt t="101152" x="3214688" y="5521325"/>
          <p14:tracePt t="101169" x="3206750" y="5511800"/>
          <p14:tracePt t="101194" x="3206750" y="5503863"/>
          <p14:tracePt t="101650" x="3206750" y="5511800"/>
          <p14:tracePt t="101666" x="3206750" y="5521325"/>
          <p14:tracePt t="101674" x="3197225" y="5521325"/>
          <p14:tracePt t="101690" x="3197225" y="5529263"/>
          <p14:tracePt t="101706" x="3197225" y="5537200"/>
          <p14:tracePt t="101826" x="3197225" y="5546725"/>
          <p14:tracePt t="101834" x="3197225" y="5554663"/>
          <p14:tracePt t="102906" x="3197225" y="5564188"/>
          <p14:tracePt t="102962" x="3197225" y="5572125"/>
          <p14:tracePt t="103002" x="3197225" y="5580063"/>
          <p14:tracePt t="103042" x="3197225" y="5589588"/>
          <p14:tracePt t="103099" x="3197225" y="5597525"/>
          <p14:tracePt t="103162" x="3197225" y="5607050"/>
          <p14:tracePt t="103362" x="3197225" y="5614988"/>
          <p14:tracePt t="103458" x="3197225" y="5622925"/>
          <p14:tracePt t="103499" x="3189288" y="562292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</Words>
  <Application>Microsoft Office PowerPoint</Application>
  <PresentationFormat>On-screen Show (4:3)</PresentationFormat>
  <Paragraphs>4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2  Mitra_1 (MRT)</vt:lpstr>
      <vt:lpstr>2  Nazanin</vt:lpstr>
      <vt:lpstr>Arial</vt:lpstr>
      <vt:lpstr>Calibri</vt:lpstr>
      <vt:lpstr>Calibri Light</vt:lpstr>
      <vt:lpstr>Garamond</vt:lpstr>
      <vt:lpstr>Wingdings</vt:lpstr>
      <vt:lpstr>Office Theme</vt:lpstr>
      <vt:lpstr>Stream</vt:lpstr>
      <vt:lpstr>1_Office Theme</vt:lpstr>
      <vt:lpstr>PowerPoint Presentation</vt:lpstr>
      <vt:lpstr> جلسه هفتم درس نقشه کشی صنعتی رشته مهندسی علوم و صنایع غذایی   برگرفته از کتاب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نکات مهم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hosseinzadeh</cp:lastModifiedBy>
  <cp:revision>20</cp:revision>
  <dcterms:created xsi:type="dcterms:W3CDTF">2006-08-16T00:00:00Z</dcterms:created>
  <dcterms:modified xsi:type="dcterms:W3CDTF">2020-04-11T11:44:21Z</dcterms:modified>
</cp:coreProperties>
</file>