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</p:sldMasterIdLst>
  <p:sldIdLst>
    <p:sldId id="272" r:id="rId4"/>
    <p:sldId id="273" r:id="rId5"/>
    <p:sldId id="269" r:id="rId6"/>
    <p:sldId id="257" r:id="rId7"/>
    <p:sldId id="275" r:id="rId8"/>
    <p:sldId id="258" r:id="rId9"/>
    <p:sldId id="262" r:id="rId10"/>
    <p:sldId id="263" r:id="rId11"/>
    <p:sldId id="264" r:id="rId12"/>
    <p:sldId id="265" r:id="rId13"/>
    <p:sldId id="277" r:id="rId14"/>
    <p:sldId id="278" r:id="rId15"/>
    <p:sldId id="283" r:id="rId16"/>
    <p:sldId id="279" r:id="rId17"/>
    <p:sldId id="280" r:id="rId18"/>
    <p:sldId id="281" r:id="rId19"/>
    <p:sldId id="284" r:id="rId20"/>
    <p:sldId id="285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C0865-F084-44BE-BE62-F80FB92CA747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5B09DB3-EC1F-4729-A93C-6968A700D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069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99C94-B1A5-48A0-8F0B-535A268D73B3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55FB-A300-4FA4-AD93-F396B24400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08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C5CDB-B015-49F5-87B6-27BD898038C8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32825-09BE-4F35-9DB8-2BB93960BC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29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fa-IR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3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3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0AF8-65AD-4A66-AAB5-6DF785C43F1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68046-AE2A-4B30-BBB3-DCEA9E99EC3F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741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896B0-B4C5-4B0C-BD2F-4F7B7E0F6492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8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CE2C9-CF46-4E86-B095-D60BED8F1727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09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28D74-62AD-4396-9BE4-B64276BDA848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F7B6-8469-41B3-8CD7-EC26CDCEE9CB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0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3B3BD-BB3D-4C6C-A701-B5620FCD3396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5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1DB0-97CB-4A36-8152-C3F3AC8579BE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91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A7437-DA00-4107-B220-0A90968106B8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0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BCD1F-E3A5-4167-8162-38BEEB558419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22512-FE25-4A79-94C7-C820115677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870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35222-EE79-4880-ABB9-67AC49B2A49D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8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4D0C5-B488-4B62-B145-404CF6E9C8DB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31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F5D18-EF04-440A-AAFC-ABDFB244B726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4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3165096-1894-4D22-88DD-BE3167173289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E11BD69-3523-44EB-8EFC-6A9C82012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79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C42A5F64-AADE-47D2-82F5-63F66D9A1259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28584CB-E508-4E33-B8A3-368794B6F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34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78DA813-2D79-412F-AE5E-D7176B3F9BA9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AE0672B-1AA4-4721-8CE9-0CA28D34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93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F91498C-BF2A-48A0-8561-AA1104EE7E92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27382A3-7516-464D-AD61-E95A768C2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55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DD8B008-83FB-463E-99A6-23E8EEAC6975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2E53B94A-487E-47A9-BC37-BAE4DFD76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65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8C3AEC1-B6E1-4790-A748-8D4D5CA9CAB0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AFE6C26-8559-41ED-A0E7-A0E2C2DC3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29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8B6DE815-EE41-4B54-A074-84C272AB7515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F7EF369E-C84B-4EE1-B503-CE3E88BDC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0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923B4-C0F6-49D1-BBDF-F44401446FBF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9F2060B-C865-408D-8D2D-92560E00A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586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7000AE6A-19F1-4A75-AD95-4083939BE208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56555B32-DD63-4E95-8E81-3424CF4BD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57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BDD59CED-EC7F-44D8-A957-5D5A7928C422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00926D0-3C83-4EEE-8735-1C49488AD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20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D9BFD1EA-FD45-4C49-8EAA-216F6C0B13E8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AEBE7981-48C2-4021-9AD5-8B63559E0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3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D5F74DB-AC9B-476A-902F-6EF86597345E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01CBAB7F-40E3-4279-B475-59D69A982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2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D68B1-6D25-4020-B6B1-215F30D89CA4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8BBC0-EDBE-4941-813F-D5219C6BF0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72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3F80F-D707-46BD-A0A1-0CB99BDD271D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24C02-6BE1-428B-96EB-FCD5F8E8BC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86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B3423-8EBF-45B3-97A3-143D5EEB757F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EFECE-AD68-470D-939D-844F9E412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7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2E104-3B53-4DA2-BBFF-8901DBFC868F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EAA69-2CF8-4516-B924-54F8AC2335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09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33A44-C727-4FB9-88D1-3B84064D6F5B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E538-E916-4AEC-9C7C-5E4FB57535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30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51D4A-A428-4B6C-B4A5-E3394521A086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EE462-6660-4EFD-8256-0A3FEB352F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22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968771-AF2D-49C7-811D-04F7A103187A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ACEF8672-27EA-40C6-AC56-0F2C6DD16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39" r:id="rId2"/>
    <p:sldLayoutId id="2147483758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59" r:id="rId9"/>
    <p:sldLayoutId id="2147483745" r:id="rId10"/>
    <p:sldLayoutId id="2147483746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r" rtl="1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r" rtl="1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C698545-68C4-4BE0-8081-E6440D4284E5}" type="datetime8">
              <a:rPr lang="fa-IR"/>
              <a:pPr>
                <a:defRPr/>
              </a:pPr>
              <a:t>11 آوريل 20</a:t>
            </a:fld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ED7DE7-87D2-49E8-8C9B-94B99549BCA7}" type="slidenum">
              <a:rPr lang="fa-IR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73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573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r" rtl="1" eaLnBrk="1" hangingPunct="1">
                  <a:defRPr/>
                </a:pPr>
                <a:endParaRPr lang="fa-IR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rtl="1" eaLnBrk="1" hangingPunct="1">
                <a:defRPr/>
              </a:pPr>
              <a:endParaRPr lang="fa-IR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205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3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2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0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12BC03F-0AF5-45D7-AFB8-F7B7624133A5}" type="datetimeFigureOut">
              <a:rPr lang="en-US"/>
              <a:pPr>
                <a:defRPr/>
              </a:pPr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5DB17C4-2EEB-4971-AE50-3D576B202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ClrTx/>
              <a:buSzTx/>
              <a:buFontTx/>
              <a:buNone/>
            </a:pPr>
            <a:fld id="{D681BD22-C692-4068-865C-BBF0E0B4878F}" type="slidenum">
              <a:rPr lang="fa-IR" altLang="en-US" sz="1200" smtClean="0">
                <a:solidFill>
                  <a:srgbClr val="FFFFFF"/>
                </a:solidFill>
                <a:latin typeface="Arial" panose="020B0604020202020204" pitchFamily="34" charset="0"/>
              </a:rPr>
              <a:pPr rtl="0"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2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a-IR" smtClean="0"/>
          </a:p>
        </p:txBody>
      </p:sp>
      <p:pic>
        <p:nvPicPr>
          <p:cNvPr id="19460" name="Picture 3" descr="behine_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a-IR" dirty="0" smtClean="0"/>
              <a:t>سطح </a:t>
            </a:r>
            <a:r>
              <a:rPr lang="fa-IR" dirty="0" smtClean="0">
                <a:cs typeface="B Lotus" pitchFamily="2" charset="-78"/>
              </a:rPr>
              <a:t>بر صفحه تصویرعمود است.</a:t>
            </a:r>
            <a:br>
              <a:rPr lang="fa-IR" dirty="0" smtClean="0">
                <a:cs typeface="B Lotus" pitchFamily="2" charset="-78"/>
              </a:rPr>
            </a:br>
            <a:endParaRPr lang="fa-IR" dirty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38250"/>
            <a:ext cx="5943600" cy="4389438"/>
          </a:xfrm>
        </p:spPr>
      </p:pic>
      <p:pic>
        <p:nvPicPr>
          <p:cNvPr id="3482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17788"/>
            <a:ext cx="3181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3"/>
    </mc:Choice>
    <mc:Fallback xmlns="">
      <p:transition spd="slow" advTm="3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2" x="3840163" y="5383213"/>
          <p14:tracePt t="1380" x="3849688" y="5383213"/>
          <p14:tracePt t="1388" x="3865563" y="5383213"/>
          <p14:tracePt t="1402" x="3892550" y="5357813"/>
          <p14:tracePt t="1418" x="3935413" y="5322888"/>
          <p14:tracePt t="1434" x="3986213" y="5272088"/>
          <p14:tracePt t="1452" x="4114800" y="5186363"/>
          <p14:tracePt t="1468" x="4200525" y="5118100"/>
          <p14:tracePt t="1486" x="4294188" y="5032375"/>
          <p14:tracePt t="1504" x="4500563" y="4878388"/>
          <p14:tracePt t="1520" x="4964113" y="4594225"/>
          <p14:tracePt t="1536" x="5589588" y="4192588"/>
          <p14:tracePt t="1551" x="6103938" y="3822700"/>
          <p14:tracePt t="1568" x="6403975" y="3565525"/>
          <p14:tracePt t="1585" x="6565900" y="3378200"/>
          <p14:tracePt t="1602" x="6764338" y="3146425"/>
          <p14:tracePt t="1618" x="7080250" y="2836863"/>
          <p14:tracePt t="1635" x="7475538" y="2493963"/>
          <p14:tracePt t="1651" x="8066088" y="1963738"/>
          <p14:tracePt t="1669" x="8366125" y="1671638"/>
          <p14:tracePt t="1685" x="8555038" y="1457325"/>
          <p14:tracePt t="1702" x="8718550" y="1250950"/>
          <p14:tracePt t="1718" x="8880475" y="1036638"/>
          <p14:tracePt t="1736" x="9026525" y="822325"/>
          <p14:tracePt t="1752" x="9129713" y="617538"/>
          <p14:tracePt t="1969" x="9069388" y="274638"/>
          <p14:tracePt t="1985" x="8897938" y="436563"/>
          <p14:tracePt t="2003" x="8658225" y="668338"/>
          <p14:tracePt t="2020" x="8547100" y="788988"/>
          <p14:tracePt t="2036" x="8451850" y="882650"/>
          <p14:tracePt t="2052" x="8358188" y="960438"/>
          <p14:tracePt t="2070" x="8272463" y="1011238"/>
          <p14:tracePt t="2086" x="8204200" y="1028700"/>
          <p14:tracePt t="2102" x="8151813" y="1054100"/>
          <p14:tracePt t="2119" x="8118475" y="1054100"/>
          <p14:tracePt t="2137" x="8066088" y="1054100"/>
          <p14:tracePt t="2153" x="8032750" y="1054100"/>
          <p14:tracePt t="2169" x="7972425" y="1054100"/>
          <p14:tracePt t="2186" x="7904163" y="1028700"/>
          <p14:tracePt t="2204" x="7835900" y="1011238"/>
          <p14:tracePt t="2220" x="7775575" y="993775"/>
          <p14:tracePt t="2236" x="7707313" y="985838"/>
          <p14:tracePt t="2253" x="7637463" y="985838"/>
          <p14:tracePt t="2270" x="7535863" y="985838"/>
          <p14:tracePt t="2286" x="7407275" y="985838"/>
          <p14:tracePt t="2303" x="7294563" y="1011238"/>
          <p14:tracePt t="2319" x="7208838" y="1046163"/>
          <p14:tracePt t="2337" x="7150100" y="1063625"/>
          <p14:tracePt t="2353" x="7097713" y="1063625"/>
          <p14:tracePt t="2370" x="7072313" y="1063625"/>
          <p14:tracePt t="2386" x="7046913" y="1071563"/>
          <p14:tracePt t="2404" x="7011988" y="1071563"/>
          <p14:tracePt t="2420" x="6994525" y="1079500"/>
          <p14:tracePt t="2437" x="6986588" y="1089025"/>
          <p14:tracePt t="2453" x="6969125" y="1096963"/>
          <p14:tracePt t="2471" x="6961188" y="1096963"/>
          <p14:tracePt t="2488" x="6951663" y="1096963"/>
          <p14:tracePt t="2504" x="6943725" y="1106488"/>
          <p14:tracePt t="2521" x="6935788" y="1114425"/>
          <p14:tracePt t="2554" x="6926263" y="1114425"/>
          <p14:tracePt t="2570" x="6918325" y="1122363"/>
          <p14:tracePt t="2572" x="6908800" y="1131888"/>
          <p14:tracePt t="2587" x="6900863" y="1131888"/>
          <p14:tracePt t="2604" x="6875463" y="1157288"/>
          <p14:tracePt t="2620" x="6858000" y="1165225"/>
          <p14:tracePt t="2637" x="6850063" y="1174750"/>
          <p14:tracePt t="2654" x="6840538" y="1174750"/>
          <p14:tracePt t="2671" x="6832600" y="1174750"/>
          <p14:tracePt t="2687" x="6823075" y="1182688"/>
          <p14:tracePt t="2704" x="6780213" y="1192213"/>
          <p14:tracePt t="2720" x="6729413" y="1208088"/>
          <p14:tracePt t="2738" x="6635750" y="1217613"/>
          <p14:tracePt t="2754" x="6550025" y="1217613"/>
          <p14:tracePt t="2771" x="6489700" y="1217613"/>
          <p14:tracePt t="2787" x="6446838" y="1217613"/>
          <p14:tracePt t="2805" x="6421438" y="1217613"/>
          <p14:tracePt t="2821" x="6421438" y="1225550"/>
          <p14:tracePt t="2837" x="6411913" y="1225550"/>
          <p14:tracePt t="2872" x="6394450" y="1235075"/>
          <p14:tracePt t="2888" x="6394450" y="1243013"/>
          <p14:tracePt t="2904" x="6386513" y="1243013"/>
          <p14:tracePt t="2938" x="6386513" y="1250950"/>
          <p14:tracePt t="2964" x="6386513" y="1260475"/>
          <p14:tracePt t="2980" x="6369050" y="1260475"/>
          <p14:tracePt t="2988" x="6351588" y="1268413"/>
          <p14:tracePt t="3005" x="6249988" y="1277938"/>
          <p14:tracePt t="3021" x="6094413" y="1285875"/>
          <p14:tracePt t="3038" x="5957888" y="1293813"/>
          <p14:tracePt t="3055" x="5880100" y="1293813"/>
          <p14:tracePt t="3072" x="5864225" y="1293813"/>
          <p14:tracePt t="3088" x="5854700" y="1293813"/>
          <p14:tracePt t="3105" x="5837238" y="1293813"/>
          <p14:tracePt t="3121" x="5803900" y="1293813"/>
          <p14:tracePt t="3139" x="5665788" y="1293813"/>
          <p14:tracePt t="3155" x="5400675" y="1285875"/>
          <p14:tracePt t="3172" x="5075238" y="1285875"/>
          <p14:tracePt t="3188" x="4989513" y="1277938"/>
          <p14:tracePt t="3206" x="4972050" y="1277938"/>
          <p14:tracePt t="3222" x="4964113" y="1268413"/>
          <p14:tracePt t="3238" x="4954588" y="1268413"/>
          <p14:tracePt t="3273" x="4946650" y="1268413"/>
          <p14:tracePt t="3288" x="4937125" y="1268413"/>
          <p14:tracePt t="3305" x="4929188" y="1268413"/>
          <p14:tracePt t="3322" x="4921250" y="1268413"/>
          <p14:tracePt t="3340" x="4911725" y="1268413"/>
          <p14:tracePt t="3452" x="4903788" y="1268413"/>
          <p14:tracePt t="3988" x="4894263" y="1268413"/>
          <p14:tracePt t="4028" x="4886325" y="1268413"/>
          <p14:tracePt t="4045" x="4878388" y="1268413"/>
          <p14:tracePt t="4060" x="4878388" y="1277938"/>
          <p14:tracePt t="4076" x="4868863" y="1277938"/>
          <p14:tracePt t="4093" x="4860925" y="1277938"/>
          <p14:tracePt t="4100" x="4851400" y="1277938"/>
          <p14:tracePt t="4124" x="4843463" y="1285875"/>
          <p14:tracePt t="4132" x="4818063" y="1285875"/>
          <p14:tracePt t="4141" x="4800600" y="1293813"/>
          <p14:tracePt t="4157" x="4722813" y="1293813"/>
          <p14:tracePt t="4174" x="4603750" y="1293813"/>
          <p14:tracePt t="4190" x="4483100" y="1277938"/>
          <p14:tracePt t="4208" x="4389438" y="1250950"/>
          <p14:tracePt t="4224" x="4303713" y="1217613"/>
          <p14:tracePt t="4241" x="4200525" y="1174750"/>
          <p14:tracePt t="4257" x="4064000" y="1114425"/>
          <p14:tracePt t="4275" x="3908425" y="1054100"/>
          <p14:tracePt t="4291" x="3763963" y="1003300"/>
          <p14:tracePt t="4307" x="3651250" y="960438"/>
          <p14:tracePt t="4324" x="3582988" y="917575"/>
          <p14:tracePt t="4342" x="3549650" y="892175"/>
          <p14:tracePt t="4358" x="3532188" y="874713"/>
          <p14:tracePt t="4374" x="3522663" y="865188"/>
          <p14:tracePt t="4391" x="3522663" y="857250"/>
          <p14:tracePt t="4409" x="3522663" y="849313"/>
          <p14:tracePt t="4424" x="3522663" y="839788"/>
          <p14:tracePt t="4484" x="3522663" y="849313"/>
          <p14:tracePt t="4492" x="3522663" y="865188"/>
          <p14:tracePt t="4501" x="3522663" y="892175"/>
          <p14:tracePt t="4509" x="3522663" y="925513"/>
          <p14:tracePt t="4525" x="3522663" y="1003300"/>
          <p14:tracePt t="4541" x="3522663" y="1157288"/>
          <p14:tracePt t="4559" x="3522663" y="1389063"/>
          <p14:tracePt t="4575" x="3522663" y="1697038"/>
          <p14:tracePt t="4591" x="3522663" y="1979613"/>
          <p14:tracePt t="4608" x="3522663" y="2246313"/>
          <p14:tracePt t="4625" x="3522663" y="2536825"/>
          <p14:tracePt t="4642" x="3514725" y="2828925"/>
          <p14:tracePt t="4658" x="3489325" y="3035300"/>
          <p14:tracePt t="4675" x="3463925" y="3189288"/>
          <p14:tracePt t="4692" x="3421063" y="3360738"/>
          <p14:tracePt t="4709" x="3394075" y="3411538"/>
          <p14:tracePt t="4725" x="3394075" y="3429000"/>
          <p14:tracePt t="4742" x="3386138" y="3446463"/>
          <p14:tracePt t="4776" x="3368675" y="3454400"/>
          <p14:tracePt t="4792" x="3360738" y="3454400"/>
          <p14:tracePt t="4808" x="3351213" y="3463925"/>
          <p14:tracePt t="4826" x="3325813" y="3479800"/>
          <p14:tracePt t="4842" x="3282950" y="3514725"/>
          <p14:tracePt t="4858" x="3222625" y="3557588"/>
          <p14:tracePt t="4875" x="3163888" y="3608388"/>
          <p14:tracePt t="4893" x="3111500" y="3660775"/>
          <p14:tracePt t="4910" x="3078163" y="3678238"/>
          <p14:tracePt t="4926" x="3060700" y="3694113"/>
          <p14:tracePt t="4942" x="3051175" y="3694113"/>
          <p14:tracePt t="4959" x="3043238" y="3703638"/>
          <p14:tracePt t="4975" x="3035300" y="3711575"/>
          <p14:tracePt t="5009" x="3025775" y="3729038"/>
          <p14:tracePt t="5027" x="3008313" y="3763963"/>
          <p14:tracePt t="5042" x="3000375" y="3806825"/>
          <p14:tracePt t="5059" x="2992438" y="3857625"/>
          <p14:tracePt t="5060" x="2982913" y="3892550"/>
          <p14:tracePt t="5076" x="2974975" y="3951288"/>
          <p14:tracePt t="5093" x="2965450" y="4029075"/>
          <p14:tracePt t="5109" x="2965450" y="4106863"/>
          <p14:tracePt t="5126" x="2965450" y="4183063"/>
          <p14:tracePt t="5142" x="2965450" y="4243388"/>
          <p14:tracePt t="5160" x="2965450" y="4294188"/>
          <p14:tracePt t="5177" x="2965450" y="4337050"/>
          <p14:tracePt t="5193" x="2965450" y="4371975"/>
          <p14:tracePt t="5209" x="2974975" y="4397375"/>
          <p14:tracePt t="5227" x="2974975" y="4414838"/>
          <p14:tracePt t="5243" x="2974975" y="4432300"/>
          <p14:tracePt t="5260" x="2974975" y="4440238"/>
          <p14:tracePt t="5276" x="2974975" y="4449763"/>
          <p14:tracePt t="5294" x="2974975" y="4457700"/>
          <p14:tracePt t="5517" x="2982913" y="4457700"/>
          <p14:tracePt t="5733" x="2992438" y="4457700"/>
          <p14:tracePt t="5749" x="2992438" y="4449763"/>
          <p14:tracePt t="5765" x="2992438" y="4440238"/>
          <p14:tracePt t="5781" x="2992438" y="4432300"/>
          <p14:tracePt t="5789" x="2992438" y="4422775"/>
          <p14:tracePt t="5797" x="2992438" y="4414838"/>
          <p14:tracePt t="5812" x="2992438" y="4397375"/>
          <p14:tracePt t="5827" x="2992438" y="4371975"/>
          <p14:tracePt t="5844" x="2992438" y="4303713"/>
          <p14:tracePt t="5861" x="2992438" y="4243388"/>
          <p14:tracePt t="5878" x="2992438" y="4192588"/>
          <p14:tracePt t="5894" x="2992438" y="4140200"/>
          <p14:tracePt t="5911" x="2992438" y="4097338"/>
          <p14:tracePt t="5928" x="2992438" y="4071938"/>
          <p14:tracePt t="5945" x="2992438" y="4037013"/>
          <p14:tracePt t="5961" x="2992438" y="4021138"/>
          <p14:tracePt t="5978" x="2992438" y="4003675"/>
          <p14:tracePt t="5994" x="2992438" y="3994150"/>
          <p14:tracePt t="6028" x="3000375" y="3994150"/>
          <p14:tracePt t="6045" x="3008313" y="4021138"/>
          <p14:tracePt t="6061" x="3008313" y="4064000"/>
          <p14:tracePt t="6079" x="3017838" y="4165600"/>
          <p14:tracePt t="6095" x="3035300" y="4321175"/>
          <p14:tracePt t="6112" x="3043238" y="4492625"/>
          <p14:tracePt t="6128" x="3043238" y="4679950"/>
          <p14:tracePt t="6145" x="3043238" y="4851400"/>
          <p14:tracePt t="6161" x="3043238" y="5006975"/>
          <p14:tracePt t="6178" x="3043238" y="5118100"/>
          <p14:tracePt t="6195" x="3043238" y="5178425"/>
          <p14:tracePt t="6213" x="3060700" y="5246688"/>
          <p14:tracePt t="6229" x="3068638" y="5254625"/>
          <p14:tracePt t="6245" x="3078163" y="5264150"/>
          <p14:tracePt t="6341" x="3086100" y="5264150"/>
          <p14:tracePt t="6365" x="3094038" y="5264150"/>
          <p14:tracePt t="6373" x="3103563" y="5254625"/>
          <p14:tracePt t="6389" x="3111500" y="5254625"/>
          <p14:tracePt t="6405" x="3128963" y="5246688"/>
          <p14:tracePt t="6413" x="3136900" y="5237163"/>
          <p14:tracePt t="6429" x="3163888" y="5211763"/>
          <p14:tracePt t="6446" x="3197225" y="5168900"/>
          <p14:tracePt t="6462" x="3240088" y="5126038"/>
          <p14:tracePt t="6479" x="3257550" y="5092700"/>
          <p14:tracePt t="6496" x="3275013" y="5065713"/>
          <p14:tracePt t="6513" x="3282950" y="5049838"/>
          <p14:tracePt t="6529" x="3282950" y="5022850"/>
          <p14:tracePt t="6546" x="3282950" y="4997450"/>
          <p14:tracePt t="6563" x="3282950" y="4989513"/>
          <p14:tracePt t="6580" x="3282950" y="4972050"/>
          <p14:tracePt t="6741" x="3275013" y="4972050"/>
          <p14:tracePt t="6757" x="3265488" y="4972050"/>
          <p14:tracePt t="6765" x="3257550" y="4979988"/>
          <p14:tracePt t="6780" x="3240088" y="4997450"/>
          <p14:tracePt t="6796" x="3163888" y="5049838"/>
          <p14:tracePt t="6814" x="3043238" y="5143500"/>
          <p14:tracePt t="6830" x="2957513" y="5211763"/>
          <p14:tracePt t="6846" x="2879725" y="5272088"/>
          <p14:tracePt t="6863" x="2794000" y="5332413"/>
          <p14:tracePt t="6880" x="2725738" y="5392738"/>
          <p14:tracePt t="6896" x="2657475" y="5443538"/>
          <p14:tracePt t="6914" x="2597150" y="5486400"/>
          <p14:tracePt t="6930" x="2554288" y="5529263"/>
          <p14:tracePt t="6947" x="2528888" y="5546725"/>
          <p14:tracePt t="6963" x="2520950" y="5546725"/>
          <p14:tracePt t="7141" x="2528888" y="5546725"/>
          <p14:tracePt t="7149" x="2536825" y="5546725"/>
          <p14:tracePt t="7164" x="2546350" y="5537200"/>
          <p14:tracePt t="7181" x="2606675" y="5503863"/>
          <p14:tracePt t="7197" x="2682875" y="5451475"/>
          <p14:tracePt t="7215" x="2820988" y="5365750"/>
          <p14:tracePt t="7231" x="2982913" y="5246688"/>
          <p14:tracePt t="7247" x="3154363" y="5118100"/>
          <p14:tracePt t="7264" x="3292475" y="5022850"/>
          <p14:tracePt t="7281" x="3368675" y="4972050"/>
          <p14:tracePt t="7297" x="3394075" y="4946650"/>
          <p14:tracePt t="7314" x="3411538" y="4929188"/>
          <p14:tracePt t="7331" x="3421063" y="4921250"/>
          <p14:tracePt t="7348" x="3429000" y="4903788"/>
          <p14:tracePt t="7364" x="3436938" y="4894263"/>
          <p14:tracePt t="7381" x="3446463" y="4868863"/>
          <p14:tracePt t="7398" x="3463925" y="4851400"/>
          <p14:tracePt t="7415" x="3479800" y="4835525"/>
          <p14:tracePt t="7432" x="3497263" y="4808538"/>
          <p14:tracePt t="7448" x="3522663" y="4792663"/>
          <p14:tracePt t="7464" x="3540125" y="4775200"/>
          <p14:tracePt t="7482" x="3557588" y="4749800"/>
          <p14:tracePt t="7498" x="3575050" y="4732338"/>
          <p14:tracePt t="7515" x="3575050" y="4722813"/>
          <p14:tracePt t="7581" x="3557588" y="4732338"/>
          <p14:tracePt t="7589" x="3540125" y="4749800"/>
          <p14:tracePt t="7598" x="3514725" y="4775200"/>
          <p14:tracePt t="7615" x="3436938" y="4843463"/>
          <p14:tracePt t="7632" x="3360738" y="4921250"/>
          <p14:tracePt t="7648" x="3282950" y="4997450"/>
          <p14:tracePt t="7665" x="3189288" y="5075238"/>
          <p14:tracePt t="7682" x="3094038" y="5135563"/>
          <p14:tracePt t="7698" x="3000375" y="5186363"/>
          <p14:tracePt t="7715" x="2932113" y="5229225"/>
          <p14:tracePt t="7732" x="2879725" y="5264150"/>
          <p14:tracePt t="7749" x="2786063" y="5332413"/>
          <p14:tracePt t="7766" x="2725738" y="5365750"/>
          <p14:tracePt t="7782" x="2674938" y="5400675"/>
          <p14:tracePt t="7799" x="2622550" y="5435600"/>
          <p14:tracePt t="7816" x="2589213" y="5451475"/>
          <p14:tracePt t="7832" x="2579688" y="5461000"/>
          <p14:tracePt t="7849" x="2563813" y="5468938"/>
          <p14:tracePt t="7901" x="2571750" y="5468938"/>
          <p14:tracePt t="7917" x="2579688" y="5461000"/>
          <p14:tracePt t="7926" x="2606675" y="5451475"/>
          <p14:tracePt t="7933" x="2640013" y="5435600"/>
          <p14:tracePt t="7950" x="2743200" y="5375275"/>
          <p14:tracePt t="7966" x="2879725" y="5289550"/>
          <p14:tracePt t="7983" x="3025775" y="5194300"/>
          <p14:tracePt t="7999" x="3163888" y="5100638"/>
          <p14:tracePt t="8016" x="3275013" y="5032375"/>
          <p14:tracePt t="8032" x="3360738" y="4964113"/>
          <p14:tracePt t="8049" x="3411538" y="4929188"/>
          <p14:tracePt t="8066" x="3436938" y="4894263"/>
          <p14:tracePt t="8083" x="3454400" y="4868863"/>
          <p14:tracePt t="8099" x="3463925" y="4851400"/>
          <p14:tracePt t="8182" x="3454400" y="4851400"/>
          <p14:tracePt t="8197" x="3446463" y="4851400"/>
          <p14:tracePt t="8206" x="3429000" y="4860925"/>
          <p14:tracePt t="8216" x="3403600" y="4868863"/>
          <p14:tracePt t="8233" x="3325813" y="4921250"/>
          <p14:tracePt t="8250" x="3197225" y="4989513"/>
          <p14:tracePt t="8266" x="3060700" y="5057775"/>
          <p14:tracePt t="8283" x="2914650" y="5143500"/>
          <p14:tracePt t="8300" x="2778125" y="5211763"/>
          <p14:tracePt t="8317" x="2614613" y="5297488"/>
          <p14:tracePt t="8333" x="2546350" y="5340350"/>
          <p14:tracePt t="8350" x="2511425" y="5357813"/>
          <p14:tracePt t="8367" x="2486025" y="5375275"/>
          <p14:tracePt t="8384" x="2478088" y="5383213"/>
          <p14:tracePt t="8454" x="2486025" y="5375275"/>
          <p14:tracePt t="8461" x="2493963" y="5365750"/>
          <p14:tracePt t="8469" x="2503488" y="5349875"/>
          <p14:tracePt t="8483" x="2536825" y="5340350"/>
          <p14:tracePt t="8500" x="2579688" y="5307013"/>
          <p14:tracePt t="8517" x="2665413" y="5246688"/>
          <p14:tracePt t="8534" x="2751138" y="5194300"/>
          <p14:tracePt t="8550" x="2846388" y="5135563"/>
          <p14:tracePt t="8567" x="2949575" y="5065713"/>
          <p14:tracePt t="8584" x="3025775" y="5022850"/>
          <p14:tracePt t="8601" x="3094038" y="4979988"/>
          <p14:tracePt t="8617" x="3154363" y="4946650"/>
          <p14:tracePt t="8634" x="3206750" y="4921250"/>
          <p14:tracePt t="8650" x="3249613" y="4894263"/>
          <p14:tracePt t="8668" x="3282950" y="4886325"/>
          <p14:tracePt t="8684" x="3292475" y="4878388"/>
          <p14:tracePt t="8701" x="3308350" y="4868863"/>
          <p14:tracePt t="8718" x="3317875" y="4860925"/>
          <p14:tracePt t="9254" x="3317875" y="4851400"/>
          <p14:tracePt t="9302" x="3317875" y="4843463"/>
          <p14:tracePt t="9310" x="3325813" y="4843463"/>
          <p14:tracePt t="9326" x="3335338" y="4835525"/>
          <p14:tracePt t="9350" x="3343275" y="4835525"/>
          <p14:tracePt t="9358" x="3343275" y="4826000"/>
          <p14:tracePt t="9369" x="3343275" y="4818063"/>
          <p14:tracePt t="9385" x="3343275" y="4808538"/>
          <p14:tracePt t="9403" x="3351213" y="4808538"/>
          <p14:tracePt t="9419" x="3351213" y="4800600"/>
          <p14:tracePt t="9436" x="3360738" y="4792663"/>
          <p14:tracePt t="9452" x="3368675" y="4792663"/>
          <p14:tracePt t="9470" x="3368675" y="4775200"/>
          <p14:tracePt t="9486" x="3378200" y="4765675"/>
          <p14:tracePt t="9503" x="3394075" y="4732338"/>
          <p14:tracePt t="9519" x="3411538" y="4664075"/>
          <p14:tracePt t="9537" x="3497263" y="4535488"/>
          <p14:tracePt t="9553" x="3617913" y="4294188"/>
          <p14:tracePt t="9569" x="3789363" y="3917950"/>
          <p14:tracePt t="9586" x="4021138" y="3429000"/>
          <p14:tracePt t="9603" x="4294188" y="2871788"/>
          <p14:tracePt t="9619" x="4492625" y="2365375"/>
          <p14:tracePt t="9636" x="4629150" y="1997075"/>
          <p14:tracePt t="9653" x="4679950" y="1731963"/>
          <p14:tracePt t="9671" x="4689475" y="1371600"/>
          <p14:tracePt t="9686" x="4689475" y="1182688"/>
          <p14:tracePt t="9703" x="4689475" y="1046163"/>
          <p14:tracePt t="9720" x="4689475" y="977900"/>
          <p14:tracePt t="9737" x="4679950" y="942975"/>
          <p14:tracePt t="9753" x="4664075" y="925513"/>
          <p14:tracePt t="9770" x="4654550" y="925513"/>
          <p14:tracePt t="9787" x="4646613" y="917575"/>
          <p14:tracePt t="9804" x="4637088" y="908050"/>
          <p14:tracePt t="9820" x="4629150" y="908050"/>
          <p14:tracePt t="9853" x="4611688" y="908050"/>
          <p14:tracePt t="9871" x="4603750" y="908050"/>
          <p14:tracePt t="9886" x="4594225" y="917575"/>
          <p14:tracePt t="9904" x="4578350" y="935038"/>
          <p14:tracePt t="9920" x="4551363" y="977900"/>
          <p14:tracePt t="9938" x="4518025" y="1036638"/>
          <p14:tracePt t="9954" x="4483100" y="1096963"/>
          <p14:tracePt t="9970" x="4432300" y="1174750"/>
          <p14:tracePt t="9987" x="4397375" y="1235075"/>
          <p14:tracePt t="10004" x="4364038" y="1277938"/>
          <p14:tracePt t="10020" x="4337050" y="1311275"/>
          <p14:tracePt t="10037" x="4311650" y="1354138"/>
          <p14:tracePt t="10053" x="4278313" y="1406525"/>
          <p14:tracePt t="10071" x="4260850" y="1422400"/>
          <p14:tracePt t="10087" x="4243388" y="1439863"/>
          <p14:tracePt t="10104" x="4225925" y="1449388"/>
          <p14:tracePt t="10120" x="4200525" y="1457325"/>
          <p14:tracePt t="10138" x="4183063" y="1465263"/>
          <p14:tracePt t="10154" x="4175125" y="1482725"/>
          <p14:tracePt t="10171" x="4157663" y="1492250"/>
          <p14:tracePt t="10187" x="4140200" y="1500188"/>
          <p14:tracePt t="10205" x="4114800" y="1508125"/>
          <p14:tracePt t="10221" x="4079875" y="1535113"/>
          <p14:tracePt t="10237" x="3986213" y="1560513"/>
          <p14:tracePt t="10254" x="3943350" y="1560513"/>
          <p14:tracePt t="10272" x="3908425" y="1560513"/>
          <p14:tracePt t="10287" x="3883025" y="1560513"/>
          <p14:tracePt t="10304" x="3865563" y="1560513"/>
          <p14:tracePt t="10321" x="3857625" y="1560513"/>
          <p14:tracePt t="10338" x="3840163" y="1560513"/>
          <p14:tracePt t="10354" x="3806825" y="1585913"/>
          <p14:tracePt t="10371" x="3746500" y="1593850"/>
          <p14:tracePt t="10388" x="3703638" y="1611313"/>
          <p14:tracePt t="10406" x="3651250" y="1628775"/>
          <p14:tracePt t="10421" x="3635375" y="1636713"/>
          <p14:tracePt t="10438" x="3600450" y="1636713"/>
          <p14:tracePt t="10455" x="3575050" y="1646238"/>
          <p14:tracePt t="10472" x="3540125" y="1646238"/>
          <p14:tracePt t="10488" x="3514725" y="1646238"/>
          <p14:tracePt t="10505" x="3489325" y="1646238"/>
          <p14:tracePt t="10521" x="3454400" y="1646238"/>
          <p14:tracePt t="10539" x="3429000" y="1646238"/>
          <p14:tracePt t="10555" x="3403600" y="1654175"/>
          <p14:tracePt t="10572" x="3360738" y="1654175"/>
          <p14:tracePt t="10588" x="3308350" y="1654175"/>
          <p14:tracePt t="10606" x="3232150" y="1663700"/>
          <p14:tracePt t="10622" x="3179763" y="1663700"/>
          <p14:tracePt t="10638" x="3146425" y="1663700"/>
          <p14:tracePt t="10655" x="3128963" y="1663700"/>
          <p14:tracePt t="10672" x="3094038" y="1671638"/>
          <p14:tracePt t="10688" x="3060700" y="1679575"/>
          <p14:tracePt t="10705" x="3025775" y="1689100"/>
          <p14:tracePt t="10722" x="2982913" y="1697038"/>
          <p14:tracePt t="10739" x="2940050" y="1714500"/>
          <p14:tracePt t="10755" x="2906713" y="1722438"/>
          <p14:tracePt t="10772" x="2863850" y="1739900"/>
          <p14:tracePt t="10788" x="2828925" y="1749425"/>
          <p14:tracePt t="10806" x="2778125" y="1765300"/>
          <p14:tracePt t="10822" x="2751138" y="1765300"/>
          <p14:tracePt t="10839" x="2743200" y="1765300"/>
          <p14:tracePt t="10855" x="2725738" y="1765300"/>
          <p14:tracePt t="10889" x="2717800" y="1765300"/>
          <p14:tracePt t="10918" x="2708275" y="1765300"/>
          <p14:tracePt t="10934" x="2700338" y="1765300"/>
          <p14:tracePt t="10942" x="2700338" y="1757363"/>
          <p14:tracePt t="10956" x="2692400" y="1757363"/>
          <p14:tracePt t="10973" x="2692400" y="1739900"/>
          <p14:tracePt t="10989" x="2692400" y="1731963"/>
          <p14:tracePt t="11006" x="2682875" y="1722438"/>
          <p14:tracePt t="11023" x="2674938" y="1722438"/>
          <p14:tracePt t="11039" x="2674938" y="1714500"/>
          <p14:tracePt t="11056" x="2665413" y="1706563"/>
          <p14:tracePt t="11094" x="2657475" y="1706563"/>
          <p14:tracePt t="11174" x="2649538" y="1706563"/>
          <p14:tracePt t="11206" x="2640013" y="1706563"/>
          <p14:tracePt t="11214" x="2640013" y="1697038"/>
          <p14:tracePt t="11342" x="2632075" y="1697038"/>
          <p14:tracePt t="11350" x="2622550" y="1697038"/>
          <p14:tracePt t="11374" x="2614613" y="1697038"/>
          <p14:tracePt t="11390" x="2606675" y="1697038"/>
          <p14:tracePt t="11398" x="2606675" y="1706563"/>
          <p14:tracePt t="11408" x="2597150" y="1706563"/>
          <p14:tracePt t="11424" x="2589213" y="1706563"/>
          <p14:tracePt t="11440" x="2579688" y="1706563"/>
          <p14:tracePt t="11457" x="2571750" y="1714500"/>
          <p14:tracePt t="11473" x="2528888" y="1714500"/>
          <p14:tracePt t="11491" x="2478088" y="1722438"/>
          <p14:tracePt t="11507" x="2443163" y="1731963"/>
          <p14:tracePt t="11523" x="2408238" y="1731963"/>
          <p14:tracePt t="11540" x="2400300" y="1731963"/>
          <p14:tracePt t="11558" x="2392363" y="1731963"/>
          <p14:tracePt t="11598" x="2382838" y="1731963"/>
          <p14:tracePt t="11622" x="2374900" y="1731963"/>
          <p14:tracePt t="11646" x="2365375" y="1731963"/>
          <p14:tracePt t="11654" x="2357438" y="1731963"/>
          <p14:tracePt t="11662" x="2349500" y="1731963"/>
          <p14:tracePt t="11674" x="2349500" y="1722438"/>
          <p14:tracePt t="11692" x="2339975" y="1722438"/>
          <p14:tracePt t="11707" x="2306638" y="1722438"/>
          <p14:tracePt t="11724" x="2279650" y="1722438"/>
          <p14:tracePt t="11741" x="2254250" y="1722438"/>
          <p14:tracePt t="11758" x="2228850" y="1722438"/>
          <p14:tracePt t="11774" x="2211388" y="1722438"/>
          <p14:tracePt t="11791" x="2185988" y="1722438"/>
          <p14:tracePt t="11808" x="2168525" y="1722438"/>
          <p14:tracePt t="11825" x="2143125" y="1722438"/>
          <p14:tracePt t="11841" x="2135188" y="1722438"/>
          <p14:tracePt t="11858" x="2125663" y="1722438"/>
          <p14:tracePt t="11874" x="2117725" y="1722438"/>
          <p14:tracePt t="11892" x="2100263" y="1722438"/>
          <p14:tracePt t="11908" x="2065338" y="1722438"/>
          <p14:tracePt t="11924" x="2014538" y="1722438"/>
          <p14:tracePt t="11941" x="1979613" y="1722438"/>
          <p14:tracePt t="11959" x="1928813" y="1722438"/>
          <p14:tracePt t="11975" x="1885950" y="1722438"/>
          <p14:tracePt t="11991" x="1851025" y="1722438"/>
          <p14:tracePt t="12008" x="1835150" y="1722438"/>
          <p14:tracePt t="12025" x="1808163" y="1722438"/>
          <p14:tracePt t="12041" x="1800225" y="1722438"/>
          <p14:tracePt t="12058" x="1792288" y="1722438"/>
          <p14:tracePt t="12075" x="1782763" y="1714500"/>
          <p14:tracePt t="12092" x="1774825" y="1706563"/>
          <p14:tracePt t="12108" x="1757363" y="1697038"/>
          <p14:tracePt t="12142" x="1739900" y="1689100"/>
          <p14:tracePt t="12160" x="1731963" y="1679575"/>
          <p14:tracePt t="12175" x="1731963" y="1671638"/>
          <p14:tracePt t="12192" x="1722438" y="1671638"/>
          <p14:tracePt t="12246" x="1714500" y="1671638"/>
          <p14:tracePt t="12286" x="1706563" y="1671638"/>
          <p14:tracePt t="12318" x="1706563" y="1679575"/>
          <p14:tracePt t="12327" x="1697038" y="1679575"/>
          <p14:tracePt t="12335" x="1689100" y="1679575"/>
          <p14:tracePt t="12351" x="1679575" y="1679575"/>
          <p14:tracePt t="12386" x="1671638" y="1679575"/>
          <p14:tracePt t="12399" x="1663700" y="1679575"/>
          <p14:tracePt t="12410" x="1654175" y="1679575"/>
          <p14:tracePt t="12426" x="1646238" y="1679575"/>
          <p14:tracePt t="12442" x="1628775" y="1679575"/>
          <p14:tracePt t="12460" x="1603375" y="1679575"/>
          <p14:tracePt t="12480" x="1568450" y="1671638"/>
          <p14:tracePt t="12509" x="1543050" y="1663700"/>
          <p14:tracePt t="12526" x="1500188" y="1654175"/>
          <p14:tracePt t="12543" x="1474788" y="1654175"/>
          <p14:tracePt t="12560" x="1439863" y="1663700"/>
          <p14:tracePt t="12576" x="1422400" y="1671638"/>
          <p14:tracePt t="12593" x="1397000" y="1679575"/>
          <p14:tracePt t="12609" x="1371600" y="1689100"/>
          <p14:tracePt t="12626" x="1336675" y="1706563"/>
          <p14:tracePt t="12643" x="1303338" y="1706563"/>
          <p14:tracePt t="12660" x="1268413" y="1714500"/>
          <p14:tracePt t="12677" x="1260475" y="1714500"/>
          <p14:tracePt t="12693" x="1250950" y="1714500"/>
          <p14:tracePt t="12709" x="1250950" y="1722438"/>
          <p14:tracePt t="12799" x="1260475" y="1722438"/>
          <p14:tracePt t="12807" x="1260475" y="1731963"/>
          <p14:tracePt t="12815" x="1277938" y="1739900"/>
          <p14:tracePt t="12826" x="1311275" y="1739900"/>
          <p14:tracePt t="12844" x="1449388" y="1757363"/>
          <p14:tracePt t="12860" x="1663700" y="1800225"/>
          <p14:tracePt t="12877" x="1997075" y="1860550"/>
          <p14:tracePt t="12893" x="2443163" y="1920875"/>
          <p14:tracePt t="12910" x="3136900" y="2032000"/>
          <p14:tracePt t="12927" x="3549650" y="2057400"/>
          <p14:tracePt t="12944" x="3935413" y="2082800"/>
          <p14:tracePt t="12961" x="4225925" y="2092325"/>
          <p14:tracePt t="12977" x="4457700" y="2100263"/>
          <p14:tracePt t="12993" x="4621213" y="2108200"/>
          <p14:tracePt t="13011" x="4722813" y="2108200"/>
          <p14:tracePt t="13027" x="4792663" y="2108200"/>
          <p14:tracePt t="13044" x="4826000" y="2108200"/>
          <p14:tracePt t="13167" x="4826000" y="2100263"/>
          <p14:tracePt t="13199" x="4818063" y="2092325"/>
          <p14:tracePt t="13207" x="4800600" y="2082800"/>
          <p14:tracePt t="13215" x="4775200" y="2082800"/>
          <p14:tracePt t="13227" x="4732338" y="2074863"/>
          <p14:tracePt t="13245" x="4621213" y="2065338"/>
          <p14:tracePt t="13261" x="4457700" y="2057400"/>
          <p14:tracePt t="13278" x="4286250" y="2057400"/>
          <p14:tracePt t="13294" x="4046538" y="2039938"/>
          <p14:tracePt t="13312" x="3917950" y="2032000"/>
          <p14:tracePt t="13328" x="3840163" y="2032000"/>
          <p14:tracePt t="13344" x="3814763" y="2032000"/>
          <p14:tracePt t="13361" x="3806825" y="2032000"/>
          <p14:tracePt t="13423" x="3814763" y="2032000"/>
          <p14:tracePt t="13431" x="3822700" y="2032000"/>
          <p14:tracePt t="13445" x="3840163" y="2032000"/>
          <p14:tracePt t="13461" x="3908425" y="2049463"/>
          <p14:tracePt t="13478" x="4149725" y="2100263"/>
          <p14:tracePt t="13495" x="4414838" y="2160588"/>
          <p14:tracePt t="13512" x="4792663" y="2220913"/>
          <p14:tracePt t="13528" x="5246688" y="2306638"/>
          <p14:tracePt t="13545" x="5700713" y="2400300"/>
          <p14:tracePt t="13561" x="6078538" y="2520950"/>
          <p14:tracePt t="13579" x="6361113" y="2657475"/>
          <p14:tracePt t="13595" x="6592888" y="2794000"/>
          <p14:tracePt t="13612" x="6780213" y="2914650"/>
          <p14:tracePt t="13628" x="6935788" y="3043238"/>
          <p14:tracePt t="13646" x="7064375" y="3136900"/>
          <p14:tracePt t="13662" x="7150100" y="3214688"/>
          <p14:tracePt t="13678" x="7251700" y="3308350"/>
          <p14:tracePt t="13695" x="7304088" y="3368675"/>
          <p14:tracePt t="13713" x="7329488" y="3411538"/>
          <p14:tracePt t="13729" x="7329488" y="3436938"/>
          <p14:tracePt t="13745" x="7329488" y="3446463"/>
          <p14:tracePt t="13762" x="7329488" y="3463925"/>
          <p14:tracePt t="13779" x="7329488" y="3479800"/>
          <p14:tracePt t="13795" x="7329488" y="3497263"/>
          <p14:tracePt t="13812" x="7329488" y="3506788"/>
          <p14:tracePt t="13829" x="7329488" y="3514725"/>
          <p14:tracePt t="13846" x="7337425" y="3549650"/>
          <p14:tracePt t="13862" x="7364413" y="3608388"/>
          <p14:tracePt t="13879" x="7432675" y="3694113"/>
          <p14:tracePt t="13896" x="7466013" y="3754438"/>
          <p14:tracePt t="13913" x="7508875" y="3822700"/>
          <p14:tracePt t="13929" x="7543800" y="3883025"/>
          <p14:tracePt t="13946" x="7569200" y="3917950"/>
          <p14:tracePt t="13962" x="7604125" y="3951288"/>
          <p14:tracePt t="13980" x="7637463" y="3968750"/>
          <p14:tracePt t="13996" x="7672388" y="3978275"/>
          <p14:tracePt t="14013" x="7707313" y="3978275"/>
          <p14:tracePt t="14029" x="7723188" y="3978275"/>
          <p14:tracePt t="14046" x="7732713" y="3978275"/>
          <p14:tracePt t="14063" x="7732713" y="3968750"/>
          <p14:tracePt t="14079" x="7740650" y="3935413"/>
          <p14:tracePt t="14096" x="7740650" y="3892550"/>
          <p14:tracePt t="14113" x="7740650" y="3849688"/>
          <p14:tracePt t="14130" x="7740650" y="3822700"/>
          <p14:tracePt t="14146" x="7740650" y="3779838"/>
          <p14:tracePt t="14163" x="7750175" y="3736975"/>
          <p14:tracePt t="14180" x="7750175" y="3703638"/>
          <p14:tracePt t="14196" x="7750175" y="3678238"/>
          <p14:tracePt t="14213" x="7750175" y="3651250"/>
          <p14:tracePt t="14230" x="7750175" y="3635375"/>
          <p14:tracePt t="14247" x="7740650" y="3600450"/>
          <p14:tracePt t="14263" x="7740650" y="3565525"/>
          <p14:tracePt t="14280" x="7732713" y="3540125"/>
          <p14:tracePt t="14296" x="7723188" y="3514725"/>
          <p14:tracePt t="14314" x="7723188" y="3497263"/>
          <p14:tracePt t="14330" x="7723188" y="3479800"/>
          <p14:tracePt t="14346" x="7723188" y="3471863"/>
          <p14:tracePt t="14380" x="7723188" y="3463925"/>
          <p14:tracePt t="14407" x="7715250" y="3463925"/>
          <p14:tracePt t="14423" x="7707313" y="3463925"/>
          <p14:tracePt t="14447" x="7689850" y="3471863"/>
          <p14:tracePt t="14455" x="7689850" y="3489325"/>
          <p14:tracePt t="14464" x="7664450" y="3514725"/>
          <p14:tracePt t="14480" x="7612063" y="3582988"/>
          <p14:tracePt t="14497" x="7561263" y="3635375"/>
          <p14:tracePt t="14514" x="7535863" y="3660775"/>
          <p14:tracePt t="14531" x="7518400" y="3694113"/>
          <p14:tracePt t="14547" x="7518400" y="3729038"/>
          <p14:tracePt t="14564" x="7518400" y="3754438"/>
          <p14:tracePt t="14581" x="7518400" y="3771900"/>
          <p14:tracePt t="14598" x="7543800" y="3779838"/>
          <p14:tracePt t="14614" x="7569200" y="3789363"/>
          <p14:tracePt t="14631" x="7612063" y="3806825"/>
          <p14:tracePt t="14647" x="7637463" y="3822700"/>
          <p14:tracePt t="14665" x="7664450" y="3840163"/>
          <p14:tracePt t="14681" x="7697788" y="3865563"/>
          <p14:tracePt t="14697" x="7750175" y="3917950"/>
          <p14:tracePt t="14714" x="7793038" y="3978275"/>
          <p14:tracePt t="14731" x="7843838" y="4037013"/>
          <p14:tracePt t="14747" x="7894638" y="4097338"/>
          <p14:tracePt t="14764" x="7912100" y="4122738"/>
          <p14:tracePt t="14781" x="7929563" y="4140200"/>
          <p14:tracePt t="14798" x="7954963" y="4149725"/>
          <p14:tracePt t="14831" x="7972425" y="4165600"/>
          <p14:tracePt t="14848" x="7972425" y="4175125"/>
          <p14:tracePt t="14865" x="7980363" y="4175125"/>
          <p14:tracePt t="14881" x="7989888" y="4175125"/>
          <p14:tracePt t="14898" x="8007350" y="4175125"/>
          <p14:tracePt t="14914" x="8015288" y="4157663"/>
          <p14:tracePt t="14932" x="8040688" y="4114800"/>
          <p14:tracePt t="14948" x="8075613" y="4071938"/>
          <p14:tracePt t="14965" x="8151813" y="4003675"/>
          <p14:tracePt t="14982" x="8247063" y="3960813"/>
          <p14:tracePt t="14999" x="8426450" y="3875088"/>
          <p14:tracePt t="15015" x="8478838" y="3865563"/>
          <p14:tracePt t="15031" x="8486775" y="3857625"/>
          <p14:tracePt t="15048" x="8486775" y="3849688"/>
          <p14:tracePt t="15088" x="8478838" y="3849688"/>
          <p14:tracePt t="15098" x="8469313" y="3840163"/>
          <p14:tracePt t="15115" x="8443913" y="3822700"/>
          <p14:tracePt t="15132" x="8401050" y="3797300"/>
          <p14:tracePt t="15149" x="8375650" y="3771900"/>
          <p14:tracePt t="15165" x="8332788" y="3736975"/>
          <p14:tracePt t="15182" x="8297863" y="3711575"/>
          <p14:tracePt t="15199" x="8264525" y="3686175"/>
          <p14:tracePt t="15216" x="8221663" y="3660775"/>
          <p14:tracePt t="15232" x="8151813" y="3643313"/>
          <p14:tracePt t="15248" x="8058150" y="3608388"/>
          <p14:tracePt t="15266" x="7954963" y="3582988"/>
          <p14:tracePt t="15282" x="7904163" y="3575050"/>
          <p14:tracePt t="15299" x="7878763" y="3557588"/>
          <p14:tracePt t="15315" x="7861300" y="3557588"/>
          <p14:tracePt t="15333" x="7851775" y="3549650"/>
          <p14:tracePt t="15527" x="7851775" y="3540125"/>
          <p14:tracePt t="15559" x="7851775" y="3532188"/>
          <p14:tracePt t="15575" x="7851775" y="3522663"/>
          <p14:tracePt t="15584" x="7851775" y="3514725"/>
          <p14:tracePt t="15615" x="7851775" y="3506788"/>
          <p14:tracePt t="15624" x="7851775" y="3489325"/>
          <p14:tracePt t="15633" x="7861300" y="3479800"/>
          <p14:tracePt t="15650" x="7878763" y="3463925"/>
          <p14:tracePt t="15667" x="7886700" y="3454400"/>
          <p14:tracePt t="15683" x="7886700" y="3446463"/>
          <p14:tracePt t="15767" x="7886700" y="3454400"/>
          <p14:tracePt t="15783" x="7886700" y="3463925"/>
          <p14:tracePt t="15791" x="7886700" y="3471863"/>
          <p14:tracePt t="15800" x="7886700" y="3489325"/>
          <p14:tracePt t="15817" x="7912100" y="3506788"/>
          <p14:tracePt t="15833" x="7937500" y="3540125"/>
          <p14:tracePt t="15850" x="7964488" y="3575050"/>
          <p14:tracePt t="15867" x="7989888" y="3592513"/>
          <p14:tracePt t="15883" x="7997825" y="3617913"/>
          <p14:tracePt t="15900" x="8007350" y="3635375"/>
          <p14:tracePt t="15917" x="8007350" y="3643313"/>
          <p14:tracePt t="15934" x="8007350" y="3660775"/>
          <p14:tracePt t="15950" x="8023225" y="3668713"/>
          <p14:tracePt t="15967" x="8023225" y="3678238"/>
          <p14:tracePt t="15984" x="8032750" y="3694113"/>
          <p14:tracePt t="16001" x="8032750" y="3703638"/>
          <p14:tracePt t="16017" x="8040688" y="3711575"/>
          <p14:tracePt t="16111" x="8032750" y="3711575"/>
          <p14:tracePt t="16120" x="8015288" y="3711575"/>
          <p14:tracePt t="16135" x="7980363" y="3694113"/>
          <p14:tracePt t="16151" x="7937500" y="3678238"/>
          <p14:tracePt t="16167" x="7894638" y="3660775"/>
          <p14:tracePt t="16184" x="7861300" y="3651250"/>
          <p14:tracePt t="16201" x="7835900" y="3643313"/>
          <p14:tracePt t="16217" x="7808913" y="3625850"/>
          <p14:tracePt t="16234" x="7800975" y="3625850"/>
          <p14:tracePt t="16352" x="7800975" y="3617913"/>
          <p14:tracePt t="16359" x="7808913" y="3617913"/>
          <p14:tracePt t="16383" x="7818438" y="3617913"/>
          <p14:tracePt t="16391" x="7826375" y="3617913"/>
          <p14:tracePt t="16415" x="7835900" y="3617913"/>
          <p14:tracePt t="16424" x="7835900" y="3608388"/>
          <p14:tracePt t="16440" x="7835900" y="3600450"/>
          <p14:tracePt t="16451" x="7843838" y="3600450"/>
          <p14:tracePt t="16472" x="7851775" y="3600450"/>
          <p14:tracePt t="16485" x="7861300" y="3600450"/>
          <p14:tracePt t="16502" x="7861300" y="3592513"/>
          <p14:tracePt t="16518" x="7869238" y="3582988"/>
          <p14:tracePt t="16535" x="7878763" y="3575050"/>
          <p14:tracePt t="16552" x="7894638" y="3565525"/>
          <p14:tracePt t="16569" x="7904163" y="3557588"/>
          <p14:tracePt t="16585" x="7904163" y="3549650"/>
          <p14:tracePt t="16602" x="7912100" y="3549650"/>
          <p14:tracePt t="16618" x="7921625" y="3540125"/>
          <p14:tracePt t="16636" x="7921625" y="3532188"/>
          <p14:tracePt t="16652" x="7921625" y="3522663"/>
          <p14:tracePt t="16696" x="7921625" y="3514725"/>
          <p14:tracePt t="16703" x="7912100" y="3514725"/>
          <p14:tracePt t="16728" x="7904163" y="3514725"/>
          <p14:tracePt t="16744" x="7894638" y="3506788"/>
          <p14:tracePt t="16752" x="7886700" y="3506788"/>
          <p14:tracePt t="16769" x="7886700" y="3497263"/>
          <p14:tracePt t="16785" x="7878763" y="3497263"/>
          <p14:tracePt t="16802" x="7878763" y="3489325"/>
          <p14:tracePt t="16819" x="7869238" y="3479800"/>
          <p14:tracePt t="16836" x="7861300" y="3479800"/>
          <p14:tracePt t="16852" x="7851775" y="3479800"/>
          <p14:tracePt t="16869" x="7851775" y="3471863"/>
          <p14:tracePt t="16885" x="7843838" y="3463925"/>
          <p14:tracePt t="16903" x="7835900" y="3463925"/>
          <p14:tracePt t="16919" x="7818438" y="3463925"/>
          <p14:tracePt t="16936" x="7808913" y="3463925"/>
          <p14:tracePt t="16970" x="7800975" y="3463925"/>
          <p14:tracePt t="17056" x="7793038" y="3463925"/>
          <p14:tracePt t="17064" x="7783513" y="3463925"/>
          <p14:tracePt t="17080" x="7775575" y="3463925"/>
          <p14:tracePt t="17096" x="7766050" y="3463925"/>
          <p14:tracePt t="17120" x="7758113" y="3463925"/>
          <p14:tracePt t="17432" x="7766050" y="3463925"/>
          <p14:tracePt t="17440" x="7766050" y="3454400"/>
          <p14:tracePt t="17464" x="7766050" y="3446463"/>
          <p14:tracePt t="17488" x="7766050" y="3436938"/>
          <p14:tracePt t="17592" x="7758113" y="3436938"/>
          <p14:tracePt t="17600" x="7750175" y="3436938"/>
          <p14:tracePt t="17616" x="7740650" y="3436938"/>
          <p14:tracePt t="17632" x="7732713" y="3436938"/>
          <p14:tracePt t="17640" x="7723188" y="3446463"/>
          <p14:tracePt t="17654" x="7715250" y="3463925"/>
          <p14:tracePt t="17671" x="7707313" y="3497263"/>
          <p14:tracePt t="17687" x="7689850" y="3522663"/>
          <p14:tracePt t="17704" x="7672388" y="3575050"/>
          <p14:tracePt t="17721" x="7654925" y="3617913"/>
          <p14:tracePt t="17738" x="7637463" y="3660775"/>
          <p14:tracePt t="17754" x="7637463" y="3703638"/>
          <p14:tracePt t="17771" x="7629525" y="3729038"/>
          <p14:tracePt t="17788" x="7629525" y="3754438"/>
          <p14:tracePt t="17805" x="7629525" y="3779838"/>
          <p14:tracePt t="17821" x="7629525" y="3797300"/>
          <p14:tracePt t="17838" x="7629525" y="3806825"/>
          <p14:tracePt t="17854" x="7629525" y="3822700"/>
          <p14:tracePt t="17872" x="7629525" y="3840163"/>
          <p14:tracePt t="17888" x="7629525" y="3849688"/>
          <p14:tracePt t="17921" x="7629525" y="3857625"/>
          <p14:tracePt t="17938" x="7637463" y="3875088"/>
          <p14:tracePt t="17955" x="7654925" y="3900488"/>
          <p14:tracePt t="17972" x="7672388" y="3925888"/>
          <p14:tracePt t="17988" x="7680325" y="3943350"/>
          <p14:tracePt t="18006" x="7697788" y="3968750"/>
          <p14:tracePt t="18022" x="7715250" y="4003675"/>
          <p14:tracePt t="18038" x="7740650" y="4037013"/>
          <p14:tracePt t="18055" x="7758113" y="4064000"/>
          <p14:tracePt t="18072" x="7775575" y="4079875"/>
          <p14:tracePt t="18089" x="7783513" y="4097338"/>
          <p14:tracePt t="18122" x="7793038" y="4106863"/>
          <p14:tracePt t="18139" x="7808913" y="4106863"/>
          <p14:tracePt t="18155" x="7835900" y="4106863"/>
          <p14:tracePt t="18172" x="7851775" y="4106863"/>
          <p14:tracePt t="18188" x="7878763" y="4114800"/>
          <p14:tracePt t="18206" x="7894638" y="4122738"/>
          <p14:tracePt t="18222" x="7904163" y="4122738"/>
          <p14:tracePt t="18239" x="7912100" y="4122738"/>
          <p14:tracePt t="18255" x="7929563" y="4122738"/>
          <p14:tracePt t="18273" x="7947025" y="4122738"/>
          <p14:tracePt t="18289" x="7964488" y="4114800"/>
          <p14:tracePt t="18305" x="7997825" y="4097338"/>
          <p14:tracePt t="18322" x="8032750" y="4089400"/>
          <p14:tracePt t="18339" x="8058150" y="4071938"/>
          <p14:tracePt t="18355" x="8093075" y="4054475"/>
          <p14:tracePt t="18372" x="8126413" y="4029075"/>
          <p14:tracePt t="18389" x="8161338" y="4021138"/>
          <p14:tracePt t="18407" x="8194675" y="4011613"/>
          <p14:tracePt t="18422" x="8221663" y="3994150"/>
          <p14:tracePt t="18439" x="8229600" y="3994150"/>
          <p14:tracePt t="18456" x="8229600" y="3978275"/>
          <p14:tracePt t="18473" x="8229600" y="3968750"/>
          <p14:tracePt t="18489" x="8229600" y="3960813"/>
          <p14:tracePt t="18506" x="8221663" y="3943350"/>
          <p14:tracePt t="18523" x="8204200" y="3925888"/>
          <p14:tracePt t="18540" x="8186738" y="3900488"/>
          <p14:tracePt t="18556" x="8169275" y="3883025"/>
          <p14:tracePt t="18573" x="8143875" y="3857625"/>
          <p14:tracePt t="18589" x="8126413" y="3832225"/>
          <p14:tracePt t="18607" x="8108950" y="3814763"/>
          <p14:tracePt t="18623" x="8093075" y="3797300"/>
          <p14:tracePt t="18640" x="8075613" y="3763963"/>
          <p14:tracePt t="18657" x="8058150" y="3736975"/>
          <p14:tracePt t="18674" x="8040688" y="3711575"/>
          <p14:tracePt t="18690" x="8032750" y="3694113"/>
          <p14:tracePt t="18706" x="8023225" y="3678238"/>
          <p14:tracePt t="18723" x="8015288" y="3660775"/>
          <p14:tracePt t="18740" x="8007350" y="3651250"/>
          <p14:tracePt t="18756" x="8007350" y="3643313"/>
          <p14:tracePt t="18773" x="7997825" y="3635375"/>
          <p14:tracePt t="18790" x="7989888" y="3625850"/>
          <p14:tracePt t="18807" x="7989888" y="3608388"/>
          <p14:tracePt t="18823" x="7980363" y="3600450"/>
          <p14:tracePt t="18840" x="7964488" y="3592513"/>
          <p14:tracePt t="18857" x="7954963" y="3582988"/>
          <p14:tracePt t="18874" x="7937500" y="3575050"/>
          <p14:tracePt t="18890" x="7894638" y="3565525"/>
          <p14:tracePt t="18907" x="7861300" y="3540125"/>
          <p14:tracePt t="18923" x="7826375" y="3532188"/>
          <p14:tracePt t="18941" x="7818438" y="3522663"/>
          <p14:tracePt t="18957" x="7808913" y="3514725"/>
          <p14:tracePt t="18990" x="7800975" y="3514725"/>
          <p14:tracePt t="19008" x="7793038" y="3514725"/>
          <p14:tracePt t="19024" x="7783513" y="3540125"/>
          <p14:tracePt t="19041" x="7783513" y="3575050"/>
          <p14:tracePt t="19057" x="7775575" y="3625850"/>
          <p14:tracePt t="19074" x="7758113" y="3694113"/>
          <p14:tracePt t="19090" x="7750175" y="3746500"/>
          <p14:tracePt t="19107" x="7740650" y="3797300"/>
          <p14:tracePt t="19124" x="7723188" y="3840163"/>
          <p14:tracePt t="19141" x="7715250" y="3883025"/>
          <p14:tracePt t="19157" x="7707313" y="3908425"/>
          <p14:tracePt t="19174" x="7697788" y="3943350"/>
          <p14:tracePt t="19191" x="7689850" y="3968750"/>
          <p14:tracePt t="19208" x="7689850" y="3994150"/>
          <p14:tracePt t="19224" x="7689850" y="4021138"/>
          <p14:tracePt t="19241" x="7697788" y="4046538"/>
          <p14:tracePt t="19258" x="7715250" y="4064000"/>
          <p14:tracePt t="19275" x="7732713" y="4097338"/>
          <p14:tracePt t="19291" x="7766050" y="4140200"/>
          <p14:tracePt t="19308" x="7818438" y="4165600"/>
          <p14:tracePt t="19324" x="7869238" y="4183063"/>
          <p14:tracePt t="19342" x="7921625" y="4192588"/>
          <p14:tracePt t="19358" x="7954963" y="4192588"/>
          <p14:tracePt t="19374" x="7972425" y="4192588"/>
          <p14:tracePt t="19391" x="7989888" y="4165600"/>
          <p14:tracePt t="19409" x="8023225" y="4106863"/>
          <p14:tracePt t="19425" x="8040688" y="4064000"/>
          <p14:tracePt t="19442" x="8050213" y="4037013"/>
          <p14:tracePt t="19458" x="8058150" y="4021138"/>
          <p14:tracePt t="19475" x="8058150" y="4011613"/>
          <p14:tracePt t="19491" x="8066088" y="4003675"/>
          <p14:tracePt t="19508" x="8066088" y="3994150"/>
          <p14:tracePt t="19525" x="8066088" y="3978275"/>
          <p14:tracePt t="19542" x="8066088" y="3968750"/>
          <p14:tracePt t="19558" x="8066088" y="3951288"/>
          <p14:tracePt t="19575" x="8066088" y="3943350"/>
          <p14:tracePt t="19577" x="8066088" y="3935413"/>
          <p14:tracePt t="19592" x="8066088" y="3908425"/>
          <p14:tracePt t="19609" x="8058150" y="3875088"/>
          <p14:tracePt t="19625" x="8040688" y="3822700"/>
          <p14:tracePt t="19642" x="8032750" y="3789363"/>
          <p14:tracePt t="19658" x="8032750" y="3754438"/>
          <p14:tracePt t="19676" x="8023225" y="3721100"/>
          <p14:tracePt t="19692" x="8007350" y="3686175"/>
          <p14:tracePt t="19709" x="7997825" y="3668713"/>
          <p14:tracePt t="19725" x="7989888" y="3651250"/>
          <p14:tracePt t="19743" x="7980363" y="3635375"/>
          <p14:tracePt t="19759" x="7972425" y="3635375"/>
          <p14:tracePt t="19776" x="7954963" y="3635375"/>
          <p14:tracePt t="19792" x="7921625" y="3625850"/>
          <p14:tracePt t="19810" x="7878763" y="3625850"/>
          <p14:tracePt t="19826" x="7843838" y="3625850"/>
          <p14:tracePt t="19843" x="7818438" y="3625850"/>
          <p14:tracePt t="19859" x="7793038" y="3625850"/>
          <p14:tracePt t="19876" x="7775575" y="3625850"/>
          <p14:tracePt t="19892" x="7758113" y="3625850"/>
          <p14:tracePt t="19960" x="7750175" y="3625850"/>
          <p14:tracePt t="19984" x="7750175" y="3635375"/>
          <p14:tracePt t="20000" x="7750175" y="3651250"/>
          <p14:tracePt t="20008" x="7740650" y="3668713"/>
          <p14:tracePt t="20016" x="7740650" y="3686175"/>
          <p14:tracePt t="20026" x="7732713" y="3711575"/>
          <p14:tracePt t="20043" x="7732713" y="3771900"/>
          <p14:tracePt t="20059" x="7732713" y="3840163"/>
          <p14:tracePt t="20076" x="7732713" y="3925888"/>
          <p14:tracePt t="20093" x="7740650" y="4003675"/>
          <p14:tracePt t="20110" x="7766050" y="4064000"/>
          <p14:tracePt t="20126" x="7793038" y="4132263"/>
          <p14:tracePt t="20143" x="7808913" y="4165600"/>
          <p14:tracePt t="20159" x="7826375" y="4192588"/>
          <p14:tracePt t="20177" x="7861300" y="4225925"/>
          <p14:tracePt t="20193" x="7886700" y="4243388"/>
          <p14:tracePt t="20210" x="7929563" y="4251325"/>
          <p14:tracePt t="20226" x="7980363" y="4251325"/>
          <p14:tracePt t="20244" x="8040688" y="4251325"/>
          <p14:tracePt t="20260" x="8083550" y="4251325"/>
          <p14:tracePt t="20276" x="8108950" y="4243388"/>
          <p14:tracePt t="20293" x="8118475" y="4235450"/>
          <p14:tracePt t="20311" x="8118475" y="4225925"/>
          <p14:tracePt t="20326" x="8126413" y="4217988"/>
          <p14:tracePt t="20343" x="8135938" y="4208463"/>
          <p14:tracePt t="20360" x="8135938" y="4192588"/>
          <p14:tracePt t="20377" x="8135938" y="4183063"/>
          <p14:tracePt t="20394" x="8135938" y="4175125"/>
          <p14:tracePt t="20441" x="8135938" y="4165600"/>
          <p14:tracePt t="20456" x="8135938" y="4157663"/>
          <p14:tracePt t="20481" x="8126413" y="4157663"/>
          <p14:tracePt t="20496" x="8118475" y="4149725"/>
          <p14:tracePt t="20504" x="8101013" y="4149725"/>
          <p14:tracePt t="20513" x="8101013" y="4140200"/>
          <p14:tracePt t="20527" x="8083550" y="4132263"/>
          <p14:tracePt t="20544" x="8058150" y="4122738"/>
          <p14:tracePt t="20578" x="8050213" y="4106863"/>
          <p14:tracePt t="20610" x="8040688" y="4097338"/>
          <p14:tracePt t="20627" x="8040688" y="4089400"/>
          <p14:tracePt t="20645" x="8040688" y="4079875"/>
          <p14:tracePt t="20661" x="8032750" y="4079875"/>
          <p14:tracePt t="20677" x="8032750" y="4071938"/>
          <p14:tracePt t="20694" x="8032750" y="4064000"/>
          <p14:tracePt t="20873" x="8032750" y="4054475"/>
          <p14:tracePt t="20893" x="8023225" y="4054475"/>
          <p14:tracePt t="20905" x="8023225" y="4046538"/>
          <p14:tracePt t="20913" x="8015288" y="4046538"/>
          <p14:tracePt t="20931" x="8007350" y="4029075"/>
          <p14:tracePt t="20946" x="7980363" y="4011613"/>
          <p14:tracePt t="20962" x="7954963" y="3986213"/>
          <p14:tracePt t="20979" x="7921625" y="3951288"/>
          <p14:tracePt t="20995" x="7886700" y="3925888"/>
          <p14:tracePt t="21013" x="7835900" y="3892550"/>
          <p14:tracePt t="21029" x="7793038" y="3865563"/>
          <p14:tracePt t="21045" x="7775575" y="3849688"/>
          <p14:tracePt t="21062" x="7750175" y="3840163"/>
          <p14:tracePt t="21078" x="7740650" y="3840163"/>
          <p14:tracePt t="21096" x="7740650" y="3832225"/>
          <p14:tracePt t="21185" x="7732713" y="3832225"/>
          <p14:tracePt t="21201" x="7732713" y="3822700"/>
          <p14:tracePt t="21209" x="7732713" y="3814763"/>
          <p14:tracePt t="21217" x="7723188" y="3814763"/>
          <p14:tracePt t="21233" x="7715250" y="3814763"/>
          <p14:tracePt t="21245" x="7707313" y="3814763"/>
          <p14:tracePt t="21263" x="7707313" y="3806825"/>
          <p14:tracePt t="21279" x="7689850" y="3806825"/>
          <p14:tracePt t="21295" x="7664450" y="3797300"/>
          <p14:tracePt t="21312" x="7621588" y="3789363"/>
          <p14:tracePt t="21330" x="7586663" y="3771900"/>
          <p14:tracePt t="21346" x="7569200" y="3754438"/>
          <p14:tracePt t="21362" x="7561263" y="3754438"/>
          <p14:tracePt t="21379" x="7551738" y="3746500"/>
          <p14:tracePt t="21397" x="7543800" y="3746500"/>
          <p14:tracePt t="21413" x="7535863" y="3736975"/>
          <p14:tracePt t="21429" x="7500938" y="3729038"/>
          <p14:tracePt t="21446" x="7458075" y="3729038"/>
          <p14:tracePt t="21463" x="7423150" y="3721100"/>
          <p14:tracePt t="21479" x="7389813" y="3721100"/>
          <p14:tracePt t="21496" x="7372350" y="3721100"/>
          <p14:tracePt t="21513" x="7364413" y="3721100"/>
          <p14:tracePt t="21530" x="7354888" y="3721100"/>
          <p14:tracePt t="21546" x="7346950" y="3721100"/>
          <p14:tracePt t="21563" x="7337425" y="3721100"/>
          <p14:tracePt t="21579" x="7329488" y="3721100"/>
          <p14:tracePt t="21601" x="7321550" y="3721100"/>
          <p14:tracePt t="21681" x="7312025" y="3721100"/>
          <p14:tracePt t="21689" x="7312025" y="3711575"/>
          <p14:tracePt t="21698" x="7304088" y="3711575"/>
          <p14:tracePt t="21817" x="7304088" y="3703638"/>
          <p14:tracePt t="21889" x="7312025" y="3703638"/>
          <p14:tracePt t="21913" x="7321550" y="3703638"/>
          <p14:tracePt t="21945" x="7337425" y="3711575"/>
          <p14:tracePt t="21953" x="7346950" y="3721100"/>
          <p14:tracePt t="21964" x="7364413" y="3721100"/>
          <p14:tracePt t="21980" x="7432675" y="3746500"/>
          <p14:tracePt t="21997" x="7500938" y="3763963"/>
          <p14:tracePt t="22014" x="7551738" y="3763963"/>
          <p14:tracePt t="22031" x="7578725" y="3779838"/>
          <p14:tracePt t="22047" x="7594600" y="3779838"/>
          <p14:tracePt t="22064" x="7604125" y="3779838"/>
          <p14:tracePt t="22066" x="7612063" y="3789363"/>
          <p14:tracePt t="22081" x="7654925" y="3797300"/>
          <p14:tracePt t="22098" x="7689850" y="3797300"/>
          <p14:tracePt t="22114" x="7715250" y="3797300"/>
          <p14:tracePt t="22131" x="7740650" y="3806825"/>
          <p14:tracePt t="22148" x="7750175" y="3806825"/>
          <p14:tracePt t="22165" x="7758113" y="3806825"/>
          <p14:tracePt t="22241" x="7750175" y="3797300"/>
          <p14:tracePt t="22249" x="7740650" y="3797300"/>
          <p14:tracePt t="22264" x="7732713" y="3797300"/>
          <p14:tracePt t="22281" x="7680325" y="3763963"/>
          <p14:tracePt t="22298" x="7594600" y="3721100"/>
          <p14:tracePt t="22315" x="7466013" y="3668713"/>
          <p14:tracePt t="22331" x="7321550" y="3608388"/>
          <p14:tracePt t="22348" x="7183438" y="3557588"/>
          <p14:tracePt t="22364" x="7072313" y="3514725"/>
          <p14:tracePt t="22382" x="7021513" y="3489325"/>
          <p14:tracePt t="22398" x="6994525" y="3479800"/>
          <p14:tracePt t="22415" x="6978650" y="3471863"/>
          <p14:tracePt t="22465" x="6978650" y="3463925"/>
          <p14:tracePt t="22473" x="6978650" y="3454400"/>
          <p14:tracePt t="22538" x="6986588" y="3454400"/>
          <p14:tracePt t="22602" x="6994525" y="3454400"/>
          <p14:tracePt t="22617" x="6994525" y="3446463"/>
          <p14:tracePt t="22633" x="7004050" y="3436938"/>
          <p14:tracePt t="22641" x="7004050" y="3429000"/>
          <p14:tracePt t="22649" x="7011988" y="3411538"/>
          <p14:tracePt t="22666" x="7021513" y="3343275"/>
          <p14:tracePt t="22682" x="7046913" y="3257550"/>
          <p14:tracePt t="22699" x="7080250" y="3163888"/>
          <p14:tracePt t="22715" x="7123113" y="3060700"/>
          <p14:tracePt t="22732" x="7158038" y="2949575"/>
          <p14:tracePt t="22749" x="7183438" y="2820988"/>
          <p14:tracePt t="22766" x="7192963" y="2735263"/>
          <p14:tracePt t="22782" x="7200900" y="2700338"/>
          <p14:tracePt t="22799" x="7208838" y="2665413"/>
          <p14:tracePt t="22815" x="7208838" y="2649538"/>
          <p14:tracePt t="22833" x="7208838" y="2622550"/>
          <p14:tracePt t="22849" x="7208838" y="2614613"/>
          <p14:tracePt t="22866" x="7208838" y="2606675"/>
          <p14:tracePt t="22900" x="7200900" y="2606675"/>
          <p14:tracePt t="22916" x="7183438" y="2614613"/>
          <p14:tracePt t="22933" x="7123113" y="2649538"/>
          <p14:tracePt t="22949" x="7011988" y="2717800"/>
          <p14:tracePt t="22967" x="6875463" y="2811463"/>
          <p14:tracePt t="22983" x="6737350" y="2932113"/>
          <p14:tracePt t="22999" x="6618288" y="3017838"/>
          <p14:tracePt t="23016" x="6540500" y="3086100"/>
          <p14:tracePt t="23033" x="6480175" y="3146425"/>
          <p14:tracePt t="23050" x="6464300" y="3189288"/>
          <p14:tracePt t="23067" x="6454775" y="3206750"/>
          <p14:tracePt t="23083" x="6454775" y="3232150"/>
          <p14:tracePt t="23100" x="6472238" y="3257550"/>
          <p14:tracePt t="23116" x="6507163" y="3292475"/>
          <p14:tracePt t="23133" x="6540500" y="3343275"/>
          <p14:tracePt t="23149" x="6575425" y="3421063"/>
          <p14:tracePt t="23167" x="6635750" y="3514725"/>
          <p14:tracePt t="23183" x="6686550" y="3643313"/>
          <p14:tracePt t="23200" x="6746875" y="3797300"/>
          <p14:tracePt t="23216" x="6797675" y="3943350"/>
          <p14:tracePt t="23234" x="6832600" y="4114800"/>
          <p14:tracePt t="23250" x="6850063" y="4183063"/>
          <p14:tracePt t="23267" x="6858000" y="4225925"/>
          <p14:tracePt t="23283" x="6875463" y="4243388"/>
          <p14:tracePt t="23301" x="6883400" y="4251325"/>
          <p14:tracePt t="23317" x="6892925" y="4260850"/>
          <p14:tracePt t="23334" x="6918325" y="4260850"/>
          <p14:tracePt t="23350" x="6994525" y="4217988"/>
          <p14:tracePt t="23367" x="7132638" y="4157663"/>
          <p14:tracePt t="23383" x="7251700" y="4097338"/>
          <p14:tracePt t="23400" x="7321550" y="4029075"/>
          <p14:tracePt t="23417" x="7380288" y="3960813"/>
          <p14:tracePt t="23435" x="7397750" y="3892550"/>
          <p14:tracePt t="23450" x="7407275" y="3779838"/>
          <p14:tracePt t="23468" x="7407275" y="3678238"/>
          <p14:tracePt t="23484" x="7407275" y="3549650"/>
          <p14:tracePt t="23501" x="7407275" y="3463925"/>
          <p14:tracePt t="23517" x="7407275" y="3368675"/>
          <p14:tracePt t="23534" x="7407275" y="3292475"/>
          <p14:tracePt t="23550" x="7407275" y="3240088"/>
          <p14:tracePt t="23568" x="7407275" y="3214688"/>
          <p14:tracePt t="23570" x="7407275" y="3206750"/>
          <p14:tracePt t="23584" x="7407275" y="3197225"/>
          <p14:tracePt t="23634" x="7407275" y="3206750"/>
          <p14:tracePt t="23642" x="7415213" y="3214688"/>
          <p14:tracePt t="23651" x="7423150" y="3232150"/>
          <p14:tracePt t="23667" x="7450138" y="3335338"/>
          <p14:tracePt t="23684" x="7526338" y="3506788"/>
          <p14:tracePt t="23701" x="7612063" y="3678238"/>
          <p14:tracePt t="23718" x="7680325" y="3789363"/>
          <p14:tracePt t="23734" x="7723188" y="3857625"/>
          <p14:tracePt t="23751" x="7750175" y="3892550"/>
          <p14:tracePt t="23768" x="7775575" y="3900488"/>
          <p14:tracePt t="23785" x="7793038" y="3900488"/>
          <p14:tracePt t="23801" x="7800975" y="3900488"/>
          <p14:tracePt t="23818" x="7800975" y="3883025"/>
          <p14:tracePt t="23835" x="7800975" y="3875088"/>
          <p14:tracePt t="23852" x="7800975" y="3857625"/>
          <p14:tracePt t="23868" x="7800975" y="3849688"/>
          <p14:tracePt t="23885" x="7800975" y="3840163"/>
          <p14:tracePt t="23901" x="7800975" y="3822700"/>
          <p14:tracePt t="23919" x="7800975" y="3814763"/>
          <p14:tracePt t="23935" x="7800975" y="3806825"/>
          <p14:tracePt t="23952" x="7800975" y="3797300"/>
          <p14:tracePt t="23968" x="7800975" y="3771900"/>
          <p14:tracePt t="23985" x="7793038" y="3736975"/>
          <p14:tracePt t="24002" x="7793038" y="3694113"/>
          <p14:tracePt t="24019" x="7793038" y="3660775"/>
          <p14:tracePt t="24035" x="7793038" y="3625850"/>
          <p14:tracePt t="24053" x="7808913" y="3582988"/>
          <p14:tracePt t="24068" x="7826375" y="3549650"/>
          <p14:tracePt t="24085" x="7843838" y="3532188"/>
          <p14:tracePt t="24102" x="7851775" y="3514725"/>
          <p14:tracePt t="24119" x="7851775" y="3489325"/>
          <p14:tracePt t="24135" x="7851775" y="3479800"/>
          <p14:tracePt t="24152" x="7851775" y="3463925"/>
          <p14:tracePt t="24169" x="7851775" y="3454400"/>
          <p14:tracePt t="24186" x="7851775" y="3446463"/>
          <p14:tracePt t="24217" x="7851775" y="3436938"/>
          <p14:tracePt t="24241" x="7851775" y="3429000"/>
          <p14:tracePt t="24265" x="7843838" y="3429000"/>
          <p14:tracePt t="24273" x="7843838" y="3421063"/>
          <p14:tracePt t="24286" x="7835900" y="3421063"/>
          <p14:tracePt t="24306" x="7826375" y="3411538"/>
          <p14:tracePt t="24322" x="7818438" y="3411538"/>
          <p14:tracePt t="24338" x="7808913" y="3411538"/>
          <p14:tracePt t="24352" x="7808913" y="3403600"/>
          <p14:tracePt t="24369" x="7800975" y="3394075"/>
          <p14:tracePt t="24386" x="7793038" y="3386138"/>
          <p14:tracePt t="24403" x="7783513" y="3386138"/>
          <p14:tracePt t="24420" x="7783513" y="3378200"/>
          <p14:tracePt t="24437" x="7783513" y="3368675"/>
          <p14:tracePt t="24453" x="7783513" y="3360738"/>
          <p14:tracePt t="24610" x="7783513" y="3368675"/>
          <p14:tracePt t="24626" x="7783513" y="3378200"/>
          <p14:tracePt t="24634" x="7783513" y="3386138"/>
          <p14:tracePt t="24641" x="7783513" y="3394075"/>
          <p14:tracePt t="24653" x="7783513" y="3411538"/>
          <p14:tracePt t="24670" x="7783513" y="3463925"/>
          <p14:tracePt t="24687" x="7800975" y="3540125"/>
          <p14:tracePt t="24703" x="7818438" y="3635375"/>
          <p14:tracePt t="24720" x="7843838" y="3746500"/>
          <p14:tracePt t="24737" x="7861300" y="3849688"/>
          <p14:tracePt t="24754" x="7886700" y="3994150"/>
          <p14:tracePt t="24770" x="7912100" y="4097338"/>
          <p14:tracePt t="24787" x="7929563" y="4192588"/>
          <p14:tracePt t="24803" x="7954963" y="4278313"/>
          <p14:tracePt t="24821" x="7972425" y="4337050"/>
          <p14:tracePt t="24837" x="7972425" y="4389438"/>
          <p14:tracePt t="24853" x="7972425" y="4440238"/>
          <p14:tracePt t="24870" x="7972425" y="4492625"/>
          <p14:tracePt t="24887" x="7972425" y="4518025"/>
          <p14:tracePt t="24904" x="7972425" y="4525963"/>
          <p14:tracePt t="24920" x="7972425" y="4535488"/>
          <p14:tracePt t="24962" x="7972425" y="4518025"/>
          <p14:tracePt t="24970" x="7972425" y="4500563"/>
          <p14:tracePt t="24987" x="7964488" y="4449763"/>
          <p14:tracePt t="25004" x="7937500" y="4371975"/>
          <p14:tracePt t="25021" x="7921625" y="4278313"/>
          <p14:tracePt t="25037" x="7904163" y="4192588"/>
          <p14:tracePt t="25054" x="7904163" y="4089400"/>
          <p14:tracePt t="25071" x="7904163" y="3968750"/>
          <p14:tracePt t="25088" x="7904163" y="3822700"/>
          <p14:tracePt t="25104" x="7904163" y="3678238"/>
          <p14:tracePt t="25121" x="7904163" y="3557588"/>
          <p14:tracePt t="25138" x="7904163" y="3446463"/>
          <p14:tracePt t="25155" x="7904163" y="3394075"/>
          <p14:tracePt t="25171" x="7904163" y="3360738"/>
          <p14:tracePt t="25187" x="7904163" y="3343275"/>
          <p14:tracePt t="25204" x="7904163" y="3335338"/>
          <p14:tracePt t="25274" x="7904163" y="3351213"/>
          <p14:tracePt t="25282" x="7904163" y="3360738"/>
          <p14:tracePt t="25290" x="7912100" y="3386138"/>
          <p14:tracePt t="25305" x="7912100" y="3421063"/>
          <p14:tracePt t="25321" x="7947025" y="3565525"/>
          <p14:tracePt t="25338" x="7972425" y="3694113"/>
          <p14:tracePt t="25356" x="8007350" y="3849688"/>
          <p14:tracePt t="25371" x="8023225" y="3978275"/>
          <p14:tracePt t="25388" x="8040688" y="4089400"/>
          <p14:tracePt t="25405" x="8058150" y="4165600"/>
          <p14:tracePt t="25422" x="8066088" y="4208463"/>
          <p14:tracePt t="25439" x="8075613" y="4235450"/>
          <p14:tracePt t="25455" x="8075613" y="4243388"/>
          <p14:tracePt t="25562" x="8066088" y="4243388"/>
          <p14:tracePt t="25570" x="8066088" y="4235450"/>
          <p14:tracePt t="25586" x="8066088" y="4225925"/>
          <p14:tracePt t="25602" x="8066088" y="4217988"/>
          <p14:tracePt t="25610" x="8058150" y="4217988"/>
          <p14:tracePt t="25622" x="8058150" y="4208463"/>
          <p14:tracePt t="25639" x="8040688" y="4192588"/>
          <p14:tracePt t="25655" x="8032750" y="4175125"/>
          <p14:tracePt t="25672" x="8015288" y="4140200"/>
          <p14:tracePt t="25688" x="7997825" y="4097338"/>
          <p14:tracePt t="25706" x="7972425" y="4011613"/>
          <p14:tracePt t="25722" x="7954963" y="3968750"/>
          <p14:tracePt t="25739" x="7921625" y="3892550"/>
          <p14:tracePt t="25756" x="7894638" y="3814763"/>
          <p14:tracePt t="25773" x="7861300" y="3729038"/>
          <p14:tracePt t="25789" x="7835900" y="3625850"/>
          <p14:tracePt t="25806" x="7808913" y="3532188"/>
          <p14:tracePt t="25822" x="7800975" y="3471863"/>
          <p14:tracePt t="25840" x="7793038" y="3429000"/>
          <p14:tracePt t="25856" x="7793038" y="3394075"/>
          <p14:tracePt t="25872" x="7793038" y="3360738"/>
          <p14:tracePt t="25889" x="7793038" y="3325813"/>
          <p14:tracePt t="25906" x="7793038" y="3292475"/>
          <p14:tracePt t="25923" x="7793038" y="3282950"/>
          <p14:tracePt t="26050" x="7793038" y="3292475"/>
          <p14:tracePt t="26058" x="7793038" y="3300413"/>
          <p14:tracePt t="26073" x="7793038" y="3317875"/>
          <p14:tracePt t="26090" x="7808913" y="3429000"/>
          <p14:tracePt t="26106" x="7835900" y="3532188"/>
          <p14:tracePt t="26124" x="7851775" y="3617913"/>
          <p14:tracePt t="26139" x="7878763" y="3736975"/>
          <p14:tracePt t="26157" x="7894638" y="3875088"/>
          <p14:tracePt t="26173" x="7912100" y="4011613"/>
          <p14:tracePt t="26190" x="7912100" y="4106863"/>
          <p14:tracePt t="26206" x="7912100" y="4175125"/>
          <p14:tracePt t="26223" x="7921625" y="4243388"/>
          <p14:tracePt t="26240" x="7921625" y="4294188"/>
          <p14:tracePt t="26257" x="7921625" y="4321175"/>
          <p14:tracePt t="26273" x="7921625" y="4346575"/>
          <p14:tracePt t="26290" x="7921625" y="4354513"/>
          <p14:tracePt t="26307" x="7921625" y="4364038"/>
          <p14:tracePt t="26426" x="7912100" y="4364038"/>
          <p14:tracePt t="26434" x="7904163" y="4364038"/>
          <p14:tracePt t="26450" x="7894638" y="4364038"/>
          <p14:tracePt t="26458" x="7894638" y="4354513"/>
          <p14:tracePt t="26474" x="7869238" y="4346575"/>
          <p14:tracePt t="26491" x="7835900" y="4337050"/>
          <p14:tracePt t="26508" x="7793038" y="4329113"/>
          <p14:tracePt t="26524" x="7750175" y="4303713"/>
          <p14:tracePt t="26541" x="7707313" y="4268788"/>
          <p14:tracePt t="26557" x="7646988" y="4225925"/>
          <p14:tracePt t="26575" x="7551738" y="4149725"/>
          <p14:tracePt t="26591" x="7466013" y="4071938"/>
          <p14:tracePt t="26607" x="7397750" y="3986213"/>
          <p14:tracePt t="26624" x="7354888" y="3883025"/>
          <p14:tracePt t="26642" x="7329488" y="3763963"/>
          <p14:tracePt t="26658" x="7329488" y="3668713"/>
          <p14:tracePt t="26674" x="7329488" y="3582988"/>
          <p14:tracePt t="26691" x="7329488" y="3522663"/>
          <p14:tracePt t="26708" x="7329488" y="3479800"/>
          <p14:tracePt t="26724" x="7329488" y="3446463"/>
          <p14:tracePt t="26741" x="7329488" y="3403600"/>
          <p14:tracePt t="26758" x="7329488" y="3351213"/>
          <p14:tracePt t="26775" x="7329488" y="3292475"/>
          <p14:tracePt t="26791" x="7329488" y="3222625"/>
          <p14:tracePt t="26808" x="7329488" y="3163888"/>
          <p14:tracePt t="26824" x="7329488" y="3128963"/>
          <p14:tracePt t="26842" x="7321550" y="3103563"/>
          <p14:tracePt t="26858" x="7312025" y="3094038"/>
          <p14:tracePt t="26930" x="7304088" y="3094038"/>
          <p14:tracePt t="26962" x="7294563" y="3086100"/>
          <p14:tracePt t="26970" x="7286625" y="3086100"/>
          <p14:tracePt t="26994" x="7278688" y="3086100"/>
          <p14:tracePt t="27002" x="7278688" y="3078163"/>
          <p14:tracePt t="27018" x="7269163" y="3078163"/>
          <p14:tracePt t="27026" x="7269163" y="3068638"/>
          <p14:tracePt t="27042" x="7261225" y="3068638"/>
          <p14:tracePt t="27059" x="7251700" y="3068638"/>
          <p14:tracePt t="27076" x="7243763" y="3068638"/>
          <p14:tracePt t="27092" x="7235825" y="3060700"/>
          <p14:tracePt t="27109" x="7218363" y="3060700"/>
          <p14:tracePt t="27125" x="7192963" y="3060700"/>
          <p14:tracePt t="27142" x="7183438" y="3051175"/>
          <p14:tracePt t="27159" x="7165975" y="3051175"/>
          <p14:tracePt t="27175" x="7158038" y="3051175"/>
          <p14:tracePt t="27209" x="7150100" y="3051175"/>
          <p14:tracePt t="27226" x="7140575" y="3051175"/>
          <p14:tracePt t="27250" x="7132638" y="3051175"/>
          <p14:tracePt t="27274" x="7123113" y="3051175"/>
          <p14:tracePt t="27291" x="7115175" y="3051175"/>
          <p14:tracePt t="27306" x="7107238" y="3051175"/>
          <p14:tracePt t="27314" x="7097713" y="3051175"/>
          <p14:tracePt t="27331" x="7089775" y="3051175"/>
          <p14:tracePt t="27346" x="7080250" y="3051175"/>
          <p14:tracePt t="27402" x="7072313" y="3051175"/>
          <p14:tracePt t="27442" x="7072313" y="3043238"/>
          <p14:tracePt t="27530" x="7072313" y="3035300"/>
          <p14:tracePt t="27546" x="7064375" y="3035300"/>
          <p14:tracePt t="27564" x="7064375" y="3025775"/>
          <p14:tracePt t="27674" x="7064375" y="3035300"/>
          <p14:tracePt t="27682" x="7064375" y="3043238"/>
          <p14:tracePt t="27706" x="7064375" y="3051175"/>
          <p14:tracePt t="27714" x="7064375" y="3068638"/>
          <p14:tracePt t="27726" x="7064375" y="3086100"/>
          <p14:tracePt t="27744" x="7064375" y="3128963"/>
          <p14:tracePt t="27760" x="7064375" y="3179763"/>
          <p14:tracePt t="27777" x="7064375" y="3222625"/>
          <p14:tracePt t="27793" x="7064375" y="3257550"/>
          <p14:tracePt t="27811" x="7064375" y="3317875"/>
          <p14:tracePt t="27827" x="7064375" y="3351213"/>
          <p14:tracePt t="27844" x="7064375" y="3386138"/>
          <p14:tracePt t="27860" x="7064375" y="3421063"/>
          <p14:tracePt t="27877" x="7064375" y="3454400"/>
          <p14:tracePt t="27893" x="7064375" y="3479800"/>
          <p14:tracePt t="27910" x="7064375" y="3506788"/>
          <p14:tracePt t="27927" x="7064375" y="3522663"/>
          <p14:tracePt t="27944" x="7064375" y="3532188"/>
          <p14:tracePt t="27961" x="7064375" y="3557588"/>
          <p14:tracePt t="27977" x="7064375" y="3575050"/>
          <p14:tracePt t="27994" x="7064375" y="3592513"/>
          <p14:tracePt t="28011" x="7064375" y="3635375"/>
          <p14:tracePt t="28027" x="7064375" y="3651250"/>
          <p14:tracePt t="28044" x="7064375" y="3678238"/>
          <p14:tracePt t="28061" x="7064375" y="3694113"/>
          <p14:tracePt t="28079" x="7054850" y="3721100"/>
          <p14:tracePt t="28094" x="7054850" y="3736975"/>
          <p14:tracePt t="28111" x="7054850" y="3754438"/>
          <p14:tracePt t="28127" x="7046913" y="3763963"/>
          <p14:tracePt t="28161" x="7046913" y="3771900"/>
          <p14:tracePt t="28227" x="7037388" y="3771900"/>
          <p14:tracePt t="28258" x="7037388" y="3763963"/>
          <p14:tracePt t="28266" x="7037388" y="3754438"/>
          <p14:tracePt t="28278" x="7037388" y="3746500"/>
          <p14:tracePt t="28295" x="7029450" y="3711575"/>
          <p14:tracePt t="28311" x="7029450" y="3660775"/>
          <p14:tracePt t="28328" x="7029450" y="3600450"/>
          <p14:tracePt t="28345" x="7029450" y="3514725"/>
          <p14:tracePt t="28362" x="7037388" y="3351213"/>
          <p14:tracePt t="28378" x="7064375" y="3240088"/>
          <p14:tracePt t="28395" x="7080250" y="3189288"/>
          <p14:tracePt t="28412" x="7089775" y="3154363"/>
          <p14:tracePt t="28429" x="7089775" y="3128963"/>
          <p14:tracePt t="28445" x="7097713" y="3111500"/>
          <p14:tracePt t="28461" x="7097713" y="3103563"/>
          <p14:tracePt t="28477" x="7097713" y="3094038"/>
          <p14:tracePt t="28578" x="7097713" y="3086100"/>
          <p14:tracePt t="28594" x="7097713" y="3078163"/>
          <p14:tracePt t="28602" x="7097713" y="3068638"/>
          <p14:tracePt t="28611" x="7097713" y="3060700"/>
          <p14:tracePt t="28628" x="7097713" y="3025775"/>
          <p14:tracePt t="28644" x="7097713" y="3000375"/>
          <p14:tracePt t="28661" x="7097713" y="2965450"/>
          <p14:tracePt t="28678" x="7097713" y="2957513"/>
          <p14:tracePt t="28754" x="7097713" y="2974975"/>
          <p14:tracePt t="28762" x="7097713" y="2982913"/>
          <p14:tracePt t="28770" x="7097713" y="3008313"/>
          <p14:tracePt t="28778" x="7097713" y="3043238"/>
          <p14:tracePt t="28795" x="7097713" y="3136900"/>
          <p14:tracePt t="28811" x="7097713" y="3232150"/>
          <p14:tracePt t="28828" x="7097713" y="3292475"/>
          <p14:tracePt t="28845" x="7097713" y="3343275"/>
          <p14:tracePt t="28861" x="7097713" y="3386138"/>
          <p14:tracePt t="28878" x="7089775" y="3421063"/>
          <p14:tracePt t="28895" x="7080250" y="3454400"/>
          <p14:tracePt t="28912" x="7080250" y="3479800"/>
          <p14:tracePt t="28928" x="7072313" y="3506788"/>
          <p14:tracePt t="28945" x="7072313" y="3522663"/>
          <p14:tracePt t="28962" x="7072313" y="3532188"/>
          <p14:tracePt t="28978" x="7072313" y="3549650"/>
          <p14:tracePt t="28995" x="7072313" y="3575050"/>
          <p14:tracePt t="29012" x="7072313" y="3592513"/>
          <p14:tracePt t="29029" x="7072313" y="3617913"/>
          <p14:tracePt t="29045" x="7072313" y="3635375"/>
          <p14:tracePt t="29062" x="7072313" y="3668713"/>
          <p14:tracePt t="29079" x="7072313" y="3686175"/>
          <p14:tracePt t="29095" x="7072313" y="3711575"/>
          <p14:tracePt t="29112" x="7064375" y="3729038"/>
          <p14:tracePt t="29129" x="7054850" y="3736975"/>
          <p14:tracePt t="29145" x="7054850" y="3754438"/>
          <p14:tracePt t="29162" x="7054850" y="3763963"/>
          <p14:tracePt t="29179" x="7054850" y="3771900"/>
          <p14:tracePt t="29212" x="7054850" y="3789363"/>
          <p14:tracePt t="29229" x="7046913" y="3797300"/>
          <p14:tracePt t="29246" x="7046913" y="3814763"/>
          <p14:tracePt t="29263" x="7037388" y="3849688"/>
          <p14:tracePt t="29279" x="7029450" y="3892550"/>
          <p14:tracePt t="29296" x="7011988" y="3968750"/>
          <p14:tracePt t="29312" x="6994525" y="4089400"/>
          <p14:tracePt t="29329" x="6961188" y="4251325"/>
          <p14:tracePt t="29346" x="6943725" y="4414838"/>
          <p14:tracePt t="29363" x="6926263" y="4646613"/>
          <p14:tracePt t="29379" x="6918325" y="4714875"/>
          <p14:tracePt t="29396" x="6908800" y="4740275"/>
          <p14:tracePt t="29413" x="6908800" y="4757738"/>
          <p14:tracePt t="29429" x="6900863" y="4765675"/>
          <p14:tracePt t="29446" x="6900863" y="4783138"/>
          <p14:tracePt t="29463" x="6892925" y="4800600"/>
          <p14:tracePt t="29480" x="6875463" y="4835525"/>
          <p14:tracePt t="29497" x="6865938" y="4868863"/>
          <p14:tracePt t="29513" x="6858000" y="4886325"/>
          <p14:tracePt t="29530" x="6850063" y="4894263"/>
          <p14:tracePt t="29546" x="6840538" y="4911725"/>
          <p14:tracePt t="29563" x="6840538" y="4921250"/>
          <p14:tracePt t="29580" x="6815138" y="4937125"/>
          <p14:tracePt t="29597" x="6797675" y="4954588"/>
          <p14:tracePt t="29613" x="6780213" y="49641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43200"/>
            <a:ext cx="61245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4009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9"/>
    </mc:Choice>
    <mc:Fallback xmlns="">
      <p:transition spd="slow" advTm="47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4" x="6789738" y="4964113"/>
          <p14:tracePt t="1120" x="6797675" y="4964113"/>
          <p14:tracePt t="1128" x="6815138" y="4964113"/>
          <p14:tracePt t="1136" x="6850063" y="4954588"/>
          <p14:tracePt t="1146" x="6883400" y="4937125"/>
          <p14:tracePt t="1163" x="6961188" y="4911725"/>
          <p14:tracePt t="1181" x="7054850" y="4860925"/>
          <p14:tracePt t="1198" x="7165975" y="4775200"/>
          <p14:tracePt t="1214" x="7321550" y="4664075"/>
          <p14:tracePt t="1233" x="7551738" y="4432300"/>
          <p14:tracePt t="1249" x="7766050" y="4235450"/>
          <p14:tracePt t="1265" x="8108950" y="3925888"/>
          <p14:tracePt t="1281" x="8632825" y="3540125"/>
          <p14:tracePt t="1631" x="8897938" y="0"/>
          <p14:tracePt t="1648" x="8204200" y="0"/>
          <p14:tracePt t="1665" x="7954963" y="0"/>
          <p14:tracePt t="1681" x="7835900" y="34925"/>
          <p14:tracePt t="1698" x="7750175" y="103188"/>
          <p14:tracePt t="1715" x="7715250" y="153988"/>
          <p14:tracePt t="1731" x="7697788" y="206375"/>
          <p14:tracePt t="1748" x="7680325" y="282575"/>
          <p14:tracePt t="1765" x="7680325" y="360363"/>
          <p14:tracePt t="1782" x="7680325" y="454025"/>
          <p14:tracePt t="1798" x="7680325" y="557213"/>
          <p14:tracePt t="1815" x="7664450" y="668338"/>
          <p14:tracePt t="1831" x="7629525" y="763588"/>
          <p14:tracePt t="1849" x="7535863" y="942975"/>
          <p14:tracePt t="1865" x="7440613" y="1079500"/>
          <p14:tracePt t="1882" x="7364413" y="1235075"/>
          <p14:tracePt t="1898" x="7294563" y="1414463"/>
          <p14:tracePt t="1916" x="7251700" y="1585913"/>
          <p14:tracePt t="1932" x="7218363" y="1739900"/>
          <p14:tracePt t="1948" x="7200900" y="1868488"/>
          <p14:tracePt t="1965" x="7200900" y="1963738"/>
          <p14:tracePt t="1983" x="7226300" y="2049463"/>
          <p14:tracePt t="1998" x="7278688" y="2143125"/>
          <p14:tracePt t="2015" x="7346950" y="2236788"/>
          <p14:tracePt t="2034" x="7415213" y="2314575"/>
          <p14:tracePt t="2050" x="7423150" y="2332038"/>
          <p14:tracePt t="2066" x="7432675" y="2339975"/>
          <p14:tracePt t="2082" x="7432675" y="2349500"/>
          <p14:tracePt t="2249" x="7440613" y="2349500"/>
          <p14:tracePt t="2265" x="7440613" y="2339975"/>
          <p14:tracePt t="2409" x="7450138" y="2339975"/>
          <p14:tracePt t="2425" x="7458075" y="2339975"/>
          <p14:tracePt t="2433" x="7466013" y="2339975"/>
          <p14:tracePt t="2441" x="7475538" y="2339975"/>
          <p14:tracePt t="2457" x="7493000" y="2332038"/>
          <p14:tracePt t="2466" x="7500938" y="2332038"/>
          <p14:tracePt t="2484" x="7526338" y="2322513"/>
          <p14:tracePt t="2500" x="7543800" y="2314575"/>
          <p14:tracePt t="2793" x="7551738" y="2314575"/>
          <p14:tracePt t="2817" x="7561263" y="2314575"/>
          <p14:tracePt t="2841" x="7569200" y="2314575"/>
          <p14:tracePt t="2881" x="7578725" y="2314575"/>
          <p14:tracePt t="2889" x="7586663" y="2322513"/>
          <p14:tracePt t="2901" x="7586663" y="2332038"/>
          <p14:tracePt t="2917" x="7586663" y="2339975"/>
          <p14:tracePt t="2934" x="7586663" y="2349500"/>
          <p14:tracePt t="2951" x="7594600" y="2357438"/>
          <p14:tracePt t="2967" x="7604125" y="2365375"/>
          <p14:tracePt t="2984" x="7604125" y="2374900"/>
          <p14:tracePt t="3001" x="7621588" y="2382838"/>
          <p14:tracePt t="3105" x="7621588" y="2392363"/>
          <p14:tracePt t="3161" x="7621588" y="2382838"/>
          <p14:tracePt t="3177" x="7621588" y="2374900"/>
          <p14:tracePt t="3193" x="7621588" y="2357438"/>
          <p14:tracePt t="3201" x="7621588" y="2339975"/>
          <p14:tracePt t="3209" x="7621588" y="2322513"/>
          <p14:tracePt t="3218" x="7621588" y="2306638"/>
          <p14:tracePt t="3235" x="7612063" y="2263775"/>
          <p14:tracePt t="3252" x="7594600" y="2211388"/>
          <p14:tracePt t="3268" x="7569200" y="2178050"/>
          <p14:tracePt t="3285" x="7561263" y="2151063"/>
          <p14:tracePt t="3301" x="7551738" y="2143125"/>
          <p14:tracePt t="3319" x="7543800" y="2125663"/>
          <p14:tracePt t="3335" x="7543800" y="2117725"/>
          <p14:tracePt t="3351" x="7543800" y="2108200"/>
          <p14:tracePt t="3369" x="7535863" y="2100263"/>
          <p14:tracePt t="3386" x="7526338" y="2092325"/>
          <p14:tracePt t="3402" x="7526338" y="2082800"/>
          <p14:tracePt t="3435" x="7526338" y="2074863"/>
          <p14:tracePt t="3537" x="7526338" y="2082800"/>
          <p14:tracePt t="3553" x="7526338" y="2092325"/>
          <p14:tracePt t="3561" x="7526338" y="2108200"/>
          <p14:tracePt t="3569" x="7526338" y="2125663"/>
          <p14:tracePt t="3586" x="7526338" y="2151063"/>
          <p14:tracePt t="3602" x="7543800" y="2185988"/>
          <p14:tracePt t="3620" x="7551738" y="2211388"/>
          <p14:tracePt t="3635" x="7551738" y="2236788"/>
          <p14:tracePt t="3652" x="7551738" y="2263775"/>
          <p14:tracePt t="3669" x="7551738" y="2289175"/>
          <p14:tracePt t="3686" x="7551738" y="2314575"/>
          <p14:tracePt t="3702" x="7551738" y="2339975"/>
          <p14:tracePt t="3719" x="7551738" y="2382838"/>
          <p14:tracePt t="3736" x="7551738" y="2435225"/>
          <p14:tracePt t="3753" x="7526338" y="2528888"/>
          <p14:tracePt t="3769" x="7493000" y="2571750"/>
          <p14:tracePt t="3786" x="7475538" y="2622550"/>
          <p14:tracePt t="3803" x="7450138" y="2657475"/>
          <p14:tracePt t="3820" x="7423150" y="2692400"/>
          <p14:tracePt t="3836" x="7407275" y="2717800"/>
          <p14:tracePt t="3852" x="7380288" y="2735263"/>
          <p14:tracePt t="3869" x="7364413" y="2751138"/>
          <p14:tracePt t="3887" x="7346950" y="2786063"/>
          <p14:tracePt t="3903" x="7321550" y="2803525"/>
          <p14:tracePt t="3919" x="7304088" y="2828925"/>
          <p14:tracePt t="3937" x="7261225" y="2863850"/>
          <p14:tracePt t="3954" x="7235825" y="2889250"/>
          <p14:tracePt t="3970" x="7218363" y="2897188"/>
          <p14:tracePt t="3986" x="7200900" y="2906713"/>
          <p14:tracePt t="4003" x="7192963" y="2914650"/>
          <p14:tracePt t="4073" x="7183438" y="2914650"/>
          <p14:tracePt t="4137" x="7175500" y="2914650"/>
          <p14:tracePt t="4241" x="7175500" y="2906713"/>
          <p14:tracePt t="4249" x="7165975" y="2906713"/>
          <p14:tracePt t="4273" x="7165975" y="2897188"/>
          <p14:tracePt t="4290" x="7165975" y="2889250"/>
          <p14:tracePt t="4297" x="7158038" y="2889250"/>
          <p14:tracePt t="4313" x="7158038" y="2879725"/>
          <p14:tracePt t="4322" x="7150100" y="2879725"/>
          <p14:tracePt t="4337" x="7140575" y="2846388"/>
          <p14:tracePt t="4354" x="7115175" y="2820988"/>
          <p14:tracePt t="4370" x="7107238" y="2778125"/>
          <p14:tracePt t="4388" x="7080250" y="2725738"/>
          <p14:tracePt t="4404" x="7046913" y="2665413"/>
          <p14:tracePt t="4421" x="7004050" y="2606675"/>
          <p14:tracePt t="4437" x="6978650" y="2563813"/>
          <p14:tracePt t="4455" x="6961188" y="2511425"/>
          <p14:tracePt t="4471" x="6951663" y="2460625"/>
          <p14:tracePt t="4488" x="6943725" y="2408238"/>
          <p14:tracePt t="4504" x="6935788" y="2365375"/>
          <p14:tracePt t="4522" x="6935788" y="2332038"/>
          <p14:tracePt t="4538" x="6935788" y="2322513"/>
          <p14:tracePt t="4554" x="6935788" y="2314575"/>
          <p14:tracePt t="4625" x="6935788" y="2322513"/>
          <p14:tracePt t="4633" x="6935788" y="2332038"/>
          <p14:tracePt t="4642" x="6935788" y="2349500"/>
          <p14:tracePt t="4655" x="6935788" y="2374900"/>
          <p14:tracePt t="4671" x="6935788" y="2460625"/>
          <p14:tracePt t="4688" x="6918325" y="2589213"/>
          <p14:tracePt t="4705" x="6875463" y="2786063"/>
          <p14:tracePt t="4722" x="6789738" y="3121025"/>
          <p14:tracePt t="4738" x="6711950" y="3335338"/>
          <p14:tracePt t="4755" x="6635750" y="3532188"/>
          <p14:tracePt t="4771" x="6592888" y="3746500"/>
          <p14:tracePt t="4789" x="6557963" y="3935413"/>
          <p14:tracePt t="4805" x="6515100" y="4089400"/>
          <p14:tracePt t="4821" x="6497638" y="4243388"/>
          <p14:tracePt t="4838" x="6489700" y="4371975"/>
          <p14:tracePt t="4855" x="6489700" y="4440238"/>
          <p14:tracePt t="4872" x="6480175" y="4492625"/>
          <p14:tracePt t="4888" x="6472238" y="4535488"/>
          <p14:tracePt t="4906" x="6454775" y="4578350"/>
          <p14:tracePt t="4922" x="6446838" y="4603750"/>
          <p14:tracePt t="4938" x="6437313" y="4621213"/>
          <p14:tracePt t="4955" x="6421438" y="4646613"/>
          <p14:tracePt t="4972" x="6403975" y="4672013"/>
          <p14:tracePt t="4989" x="6378575" y="4697413"/>
          <p14:tracePt t="5005" x="6335713" y="4722813"/>
          <p14:tracePt t="5022" x="6292850" y="4749800"/>
          <p14:tracePt t="5039" x="6257925" y="4765675"/>
          <p14:tracePt t="5056" x="6240463" y="4775200"/>
          <p14:tracePt t="5072" x="6223000" y="4783138"/>
          <p14:tracePt t="5089" x="6207125" y="4792663"/>
          <p14:tracePt t="5106" x="6180138" y="4792663"/>
          <p14:tracePt t="5123" x="6172200" y="4800600"/>
          <p14:tracePt t="5139" x="6164263" y="4800600"/>
          <p14:tracePt t="5156" x="6146800" y="4800600"/>
          <p14:tracePt t="5402" x="6146800" y="4783138"/>
          <p14:tracePt t="5409" x="6146800" y="4765675"/>
          <p14:tracePt t="5426" x="6154738" y="4757738"/>
          <p14:tracePt t="5714" x="6146800" y="4757738"/>
          <p14:tracePt t="5794" x="6137275" y="4757738"/>
          <p14:tracePt t="5802" x="6129338" y="4757738"/>
          <p14:tracePt t="5818" x="6121400" y="4757738"/>
          <p14:tracePt t="5834" x="6121400" y="4765675"/>
          <p14:tracePt t="5842" x="6121400" y="4775200"/>
          <p14:tracePt t="5857" x="6111875" y="4783138"/>
          <p14:tracePt t="5874" x="6094413" y="4808538"/>
          <p14:tracePt t="5891" x="6078538" y="4835525"/>
          <p14:tracePt t="5907" x="6061075" y="4860925"/>
          <p14:tracePt t="5924" x="6051550" y="4886325"/>
          <p14:tracePt t="5941" x="6026150" y="4911725"/>
          <p14:tracePt t="5957" x="6018213" y="4921250"/>
          <p14:tracePt t="5974" x="6018213" y="4929188"/>
          <p14:tracePt t="5991" x="6008688" y="4937125"/>
          <p14:tracePt t="6008" x="6000750" y="4954588"/>
          <p14:tracePt t="6024" x="5992813" y="4964113"/>
          <p14:tracePt t="6041" x="5983288" y="4972050"/>
          <p14:tracePt t="6057" x="5975350" y="4979988"/>
          <p14:tracePt t="6075" x="5965825" y="4979988"/>
          <p14:tracePt t="6091" x="5957888" y="4979988"/>
          <p14:tracePt t="6124" x="5949950" y="4979988"/>
          <p14:tracePt t="6142" x="5940425" y="4979988"/>
          <p14:tracePt t="6158" x="5932488" y="4972050"/>
          <p14:tracePt t="6174" x="5922963" y="4954588"/>
          <p14:tracePt t="6191" x="5897563" y="4937125"/>
          <p14:tracePt t="6209" x="5880100" y="4903788"/>
          <p14:tracePt t="6225" x="5846763" y="4860925"/>
          <p14:tracePt t="6242" x="5829300" y="4818063"/>
          <p14:tracePt t="6258" x="5811838" y="4749800"/>
          <p14:tracePt t="6276" x="5786438" y="4697413"/>
          <p14:tracePt t="6291" x="5768975" y="4664075"/>
          <p14:tracePt t="6308" x="5761038" y="4646613"/>
          <p14:tracePt t="6325" x="5751513" y="4637088"/>
          <p14:tracePt t="6342" x="5743575" y="4629150"/>
          <p14:tracePt t="6358" x="5735638" y="4629150"/>
          <p14:tracePt t="6375" x="5726113" y="4629150"/>
          <p14:tracePt t="6392" x="5718175" y="4629150"/>
          <p14:tracePt t="6410" x="5700713" y="4689475"/>
          <p14:tracePt t="6425" x="5692775" y="4732338"/>
          <p14:tracePt t="6442" x="5692775" y="4860925"/>
          <p14:tracePt t="6459" x="5692775" y="4946650"/>
          <p14:tracePt t="6476" x="5700713" y="5022850"/>
          <p14:tracePt t="6492" x="5751513" y="5118100"/>
          <p14:tracePt t="6509" x="5821363" y="5237163"/>
          <p14:tracePt t="6525" x="5922963" y="5349875"/>
          <p14:tracePt t="6543" x="6008688" y="5443538"/>
          <p14:tracePt t="6559" x="6078538" y="5494338"/>
          <p14:tracePt t="6575" x="6111875" y="5494338"/>
          <p14:tracePt t="6592" x="6146800" y="5494338"/>
          <p14:tracePt t="6610" x="6180138" y="5426075"/>
          <p14:tracePt t="6626" x="6197600" y="5375275"/>
          <p14:tracePt t="6643" x="6197600" y="5307013"/>
          <p14:tracePt t="6659" x="6180138" y="5237163"/>
          <p14:tracePt t="6676" x="6111875" y="5160963"/>
          <p14:tracePt t="6692" x="6035675" y="5075238"/>
          <p14:tracePt t="6710" x="5957888" y="5006975"/>
          <p14:tracePt t="6726" x="5897563" y="4964113"/>
          <p14:tracePt t="6743" x="5846763" y="4937125"/>
          <p14:tracePt t="6759" x="5786438" y="4921250"/>
          <p14:tracePt t="6776" x="5735638" y="4921250"/>
          <p14:tracePt t="6792" x="5683250" y="4921250"/>
          <p14:tracePt t="6810" x="5589588" y="4954588"/>
          <p14:tracePt t="6826" x="5511800" y="4997450"/>
          <p14:tracePt t="6843" x="5400675" y="5049838"/>
          <p14:tracePt t="6859" x="5280025" y="5100638"/>
          <p14:tracePt t="6877" x="5178425" y="5135563"/>
          <p14:tracePt t="6893" x="5126038" y="5143500"/>
          <p14:tracePt t="6910" x="5108575" y="5143500"/>
          <p14:tracePt t="6926" x="5092700" y="5143500"/>
          <p14:tracePt t="6943" x="5083175" y="5126038"/>
          <p14:tracePt t="6959" x="5075238" y="5092700"/>
          <p14:tracePt t="6976" x="5075238" y="5075238"/>
          <p14:tracePt t="6993" x="5057775" y="5049838"/>
          <p14:tracePt t="7011" x="5040313" y="5014913"/>
          <p14:tracePt t="7026" x="5014913" y="4997450"/>
          <p14:tracePt t="7043" x="5006975" y="4979988"/>
          <p14:tracePt t="7060" x="4989513" y="4972050"/>
          <p14:tracePt t="7077" x="4972050" y="4972050"/>
          <p14:tracePt t="7093" x="4937125" y="4972050"/>
          <p14:tracePt t="7110" x="4911725" y="4997450"/>
          <p14:tracePt t="7126" x="4894263" y="5075238"/>
          <p14:tracePt t="7144" x="4894263" y="5178425"/>
          <p14:tracePt t="7146" x="4903788" y="5246688"/>
          <p14:tracePt t="7160" x="4921250" y="5307013"/>
          <p14:tracePt t="7177" x="4989513" y="5443538"/>
          <p14:tracePt t="7194" x="5135563" y="5597525"/>
          <p14:tracePt t="7211" x="5221288" y="5665788"/>
          <p14:tracePt t="7227" x="5264150" y="5692775"/>
          <p14:tracePt t="7244" x="5307013" y="5692775"/>
          <p14:tracePt t="7260" x="5357813" y="5665788"/>
          <p14:tracePt t="7278" x="5383213" y="5632450"/>
          <p14:tracePt t="7294" x="5408613" y="5607050"/>
          <p14:tracePt t="7311" x="5435600" y="5572125"/>
          <p14:tracePt t="7327" x="5435600" y="5546725"/>
          <p14:tracePt t="7344" x="5435600" y="5511800"/>
          <p14:tracePt t="7360" x="5435600" y="5461000"/>
          <p14:tracePt t="7378" x="5383213" y="5357813"/>
          <p14:tracePt t="7394" x="5307013" y="5272088"/>
          <p14:tracePt t="7412" x="5237163" y="5178425"/>
          <p14:tracePt t="7427" x="5178425" y="5108575"/>
          <p14:tracePt t="7444" x="5126038" y="5065713"/>
          <p14:tracePt t="7461" x="5092700" y="5040313"/>
          <p14:tracePt t="7478" x="5049838" y="5032375"/>
          <p14:tracePt t="7495" x="5022850" y="5040313"/>
          <p14:tracePt t="7511" x="4979988" y="5065713"/>
          <p14:tracePt t="7528" x="4937125" y="5126038"/>
          <p14:tracePt t="7545" x="4886325" y="5186363"/>
          <p14:tracePt t="7561" x="4843463" y="5254625"/>
          <p14:tracePt t="7578" x="4808538" y="5375275"/>
          <p14:tracePt t="7595" x="4808538" y="5443538"/>
          <p14:tracePt t="7612" x="4808538" y="5529263"/>
          <p14:tracePt t="7628" x="4851400" y="5640388"/>
          <p14:tracePt t="7645" x="4903788" y="5751513"/>
          <p14:tracePt t="7661" x="4954588" y="5854700"/>
          <p14:tracePt t="7678" x="4997450" y="5957888"/>
          <p14:tracePt t="7694" x="5032375" y="6000750"/>
          <p14:tracePt t="7712" x="5057775" y="6035675"/>
          <p14:tracePt t="7728" x="5075238" y="6051550"/>
          <p14:tracePt t="7746" x="5108575" y="6061075"/>
          <p14:tracePt t="7761" x="5126038" y="6061075"/>
          <p14:tracePt t="7778" x="5143500" y="6035675"/>
          <p14:tracePt t="7795" x="5143500" y="6000750"/>
          <p14:tracePt t="7812" x="5143500" y="5949950"/>
          <p14:tracePt t="7828" x="5143500" y="5889625"/>
          <p14:tracePt t="7845" x="5135563" y="5803900"/>
          <p14:tracePt t="7862" x="5075238" y="5692775"/>
          <p14:tracePt t="7879" x="4979988" y="5554663"/>
          <p14:tracePt t="7895" x="4878388" y="5426075"/>
          <p14:tracePt t="7912" x="4783138" y="5332413"/>
          <p14:tracePt t="7929" x="4714875" y="5280025"/>
          <p14:tracePt t="7946" x="4629150" y="5254625"/>
          <p14:tracePt t="7962" x="4603750" y="5246688"/>
          <p14:tracePt t="7979" x="4586288" y="5246688"/>
          <p14:tracePt t="7995" x="4578350" y="5246688"/>
          <p14:tracePt t="8029" x="4568825" y="5264150"/>
          <p14:tracePt t="8045" x="4560888" y="5322888"/>
          <p14:tracePt t="8062" x="4551363" y="5392738"/>
          <p14:tracePt t="8079" x="4551363" y="5461000"/>
          <p14:tracePt t="8095" x="4551363" y="5529263"/>
          <p14:tracePt t="8112" x="4560888" y="5597525"/>
          <p14:tracePt t="8129" x="4578350" y="5683250"/>
          <p14:tracePt t="8147" x="4611688" y="5811838"/>
          <p14:tracePt t="8162" x="4637088" y="5889625"/>
          <p14:tracePt t="8179" x="4672013" y="5965825"/>
          <p14:tracePt t="8196" x="4706938" y="6018213"/>
          <p14:tracePt t="8213" x="4749800" y="6043613"/>
          <p14:tracePt t="8229" x="4783138" y="6069013"/>
          <p14:tracePt t="8246" x="4826000" y="6078538"/>
          <p14:tracePt t="8263" x="4860925" y="6078538"/>
          <p14:tracePt t="8280" x="4878388" y="6078538"/>
          <p14:tracePt t="8296" x="4886325" y="6078538"/>
          <p14:tracePt t="8313" x="4903788" y="6069013"/>
          <p14:tracePt t="8329" x="4921250" y="6051550"/>
          <p14:tracePt t="8347" x="4954588" y="6026150"/>
          <p14:tracePt t="8363" x="4972050" y="6008688"/>
          <p14:tracePt t="8380" x="4979988" y="5992813"/>
          <p14:tracePt t="8396" x="4979988" y="5983288"/>
          <p14:tracePt t="8414" x="4979988" y="5975350"/>
          <p14:tracePt t="8430" x="4979988" y="5965825"/>
          <p14:tracePt t="8446" x="4979988" y="5957888"/>
          <p14:tracePt t="8463" x="4979988" y="5940425"/>
          <p14:tracePt t="8480" x="4997450" y="5915025"/>
          <p14:tracePt t="8497" x="5006975" y="5897563"/>
          <p14:tracePt t="8514" x="5022850" y="5880100"/>
          <p14:tracePt t="8530" x="5057775" y="5837238"/>
          <p14:tracePt t="8547" x="5100638" y="5811838"/>
          <p14:tracePt t="8563" x="5143500" y="5778500"/>
          <p14:tracePt t="8580" x="5186363" y="5751513"/>
          <p14:tracePt t="8597" x="5203825" y="5735638"/>
          <p14:tracePt t="8614" x="5246688" y="5700713"/>
          <p14:tracePt t="8630" x="5297488" y="5657850"/>
          <p14:tracePt t="8647" x="5375275" y="5589588"/>
          <p14:tracePt t="8664" x="5435600" y="5529263"/>
          <p14:tracePt t="8681" x="5494338" y="5478463"/>
          <p14:tracePt t="8697" x="5554663" y="5435600"/>
          <p14:tracePt t="8713" x="5597525" y="5392738"/>
          <p14:tracePt t="8730" x="5675313" y="5307013"/>
          <p14:tracePt t="8748" x="5718175" y="5254625"/>
          <p14:tracePt t="8764" x="5761038" y="5221288"/>
          <p14:tracePt t="8781" x="5794375" y="5194300"/>
          <p14:tracePt t="8797" x="5829300" y="5160963"/>
          <p14:tracePt t="8814" x="5872163" y="5118100"/>
          <p14:tracePt t="8830" x="5915025" y="5057775"/>
          <p14:tracePt t="8847" x="5957888" y="4997450"/>
          <p14:tracePt t="8864" x="5992813" y="4964113"/>
          <p14:tracePt t="8881" x="6008688" y="4937125"/>
          <p14:tracePt t="8897" x="6035675" y="4911725"/>
          <p14:tracePt t="8914" x="6061075" y="4886325"/>
          <p14:tracePt t="8931" x="6078538" y="4868863"/>
          <p14:tracePt t="8948" x="6086475" y="4860925"/>
          <p14:tracePt t="8964" x="6103938" y="4860925"/>
          <p14:tracePt t="8981" x="6103938" y="4851400"/>
          <p14:tracePt t="8997" x="6111875" y="4851400"/>
          <p14:tracePt t="9098" x="6103938" y="4851400"/>
          <p14:tracePt t="9106" x="6094413" y="4851400"/>
          <p14:tracePt t="9122" x="6086475" y="4868863"/>
          <p14:tracePt t="9131" x="6061075" y="4878388"/>
          <p14:tracePt t="9148" x="5983288" y="4929188"/>
          <p14:tracePt t="9164" x="5907088" y="4997450"/>
          <p14:tracePt t="9182" x="5829300" y="5057775"/>
          <p14:tracePt t="9198" x="5786438" y="5092700"/>
          <p14:tracePt t="9215" x="5726113" y="5143500"/>
          <p14:tracePt t="9232" x="5657850" y="5194300"/>
          <p14:tracePt t="9249" x="5589588" y="5254625"/>
          <p14:tracePt t="9265" x="5494338" y="5314950"/>
          <p14:tracePt t="9281" x="5418138" y="5375275"/>
          <p14:tracePt t="9298" x="5322888" y="5443538"/>
          <p14:tracePt t="9316" x="5289550" y="5478463"/>
          <p14:tracePt t="9332" x="5229225" y="5521325"/>
          <p14:tracePt t="9348" x="5160963" y="5572125"/>
          <p14:tracePt t="9365" x="5075238" y="5640388"/>
          <p14:tracePt t="9382" x="4997450" y="5692775"/>
          <p14:tracePt t="9399" x="4929188" y="5743575"/>
          <p14:tracePt t="9415" x="4860925" y="5794375"/>
          <p14:tracePt t="9432" x="4783138" y="5864225"/>
          <p14:tracePt t="9449" x="4689475" y="5915025"/>
          <p14:tracePt t="9465" x="4637088" y="5940425"/>
          <p14:tracePt t="9482" x="4594225" y="5965825"/>
          <p14:tracePt t="9499" x="4568825" y="5975350"/>
          <p14:tracePt t="9516" x="4551363" y="5983288"/>
          <p14:tracePt t="9532" x="4535488" y="5992813"/>
          <p14:tracePt t="9549" x="4535488" y="6000750"/>
          <p14:tracePt t="9611" x="4535488" y="5992813"/>
          <p14:tracePt t="9618" x="4543425" y="5983288"/>
          <p14:tracePt t="9632" x="4551363" y="5975350"/>
          <p14:tracePt t="9650" x="4621213" y="5932488"/>
          <p14:tracePt t="9652" x="4672013" y="5915025"/>
          <p14:tracePt t="9666" x="4732338" y="5872163"/>
          <p14:tracePt t="9682" x="4972050" y="5751513"/>
          <p14:tracePt t="9699" x="5143500" y="5657850"/>
          <p14:tracePt t="9716" x="5307013" y="5546725"/>
          <p14:tracePt t="9732" x="5451475" y="5418138"/>
          <p14:tracePt t="9749" x="5614988" y="5297488"/>
          <p14:tracePt t="9766" x="5761038" y="5178425"/>
          <p14:tracePt t="9783" x="5889625" y="5075238"/>
          <p14:tracePt t="9799" x="5983288" y="4989513"/>
          <p14:tracePt t="9816" x="6035675" y="4921250"/>
          <p14:tracePt t="9833" x="6078538" y="4851400"/>
          <p14:tracePt t="9850" x="6129338" y="4783138"/>
          <p14:tracePt t="9866" x="6154738" y="4757738"/>
          <p14:tracePt t="9883" x="6180138" y="4732338"/>
          <p14:tracePt t="9900" x="6197600" y="4722813"/>
          <p14:tracePt t="9979" x="6189663" y="4722813"/>
          <p14:tracePt t="9987" x="6172200" y="4740275"/>
          <p14:tracePt t="10001" x="6146800" y="4757738"/>
          <p14:tracePt t="10016" x="6078538" y="4826000"/>
          <p14:tracePt t="10033" x="6000750" y="4886325"/>
          <p14:tracePt t="10050" x="5889625" y="4989513"/>
          <p14:tracePt t="10067" x="5768975" y="5075238"/>
          <p14:tracePt t="10084" x="5607050" y="5194300"/>
          <p14:tracePt t="10100" x="5435600" y="5332413"/>
          <p14:tracePt t="10117" x="5272088" y="5461000"/>
          <p14:tracePt t="10134" x="5135563" y="5572125"/>
          <p14:tracePt t="10150" x="4997450" y="5683250"/>
          <p14:tracePt t="10167" x="4886325" y="5761038"/>
          <p14:tracePt t="10183" x="4818063" y="5829300"/>
          <p14:tracePt t="10201" x="4757738" y="5872163"/>
          <p14:tracePt t="10217" x="4722813" y="5897563"/>
          <p14:tracePt t="10233" x="4697413" y="5922963"/>
          <p14:tracePt t="10250" x="4654550" y="5965825"/>
          <p14:tracePt t="10268" x="4637088" y="5983288"/>
          <p14:tracePt t="10284" x="4621213" y="5992813"/>
          <p14:tracePt t="10300" x="4611688" y="6000750"/>
          <p14:tracePt t="10347" x="4611688" y="6008688"/>
          <p14:tracePt t="10467" x="4611688" y="6000750"/>
          <p14:tracePt t="10475" x="4629150" y="5992813"/>
          <p14:tracePt t="10484" x="4664075" y="5975350"/>
          <p14:tracePt t="10501" x="4757738" y="5915025"/>
          <p14:tracePt t="10518" x="4911725" y="5821363"/>
          <p14:tracePt t="10534" x="5092700" y="5726113"/>
          <p14:tracePt t="10552" x="5297488" y="5622925"/>
          <p14:tracePt t="10568" x="5486400" y="5529263"/>
          <p14:tracePt t="10585" x="5614988" y="5461000"/>
          <p14:tracePt t="10601" x="5683250" y="5426075"/>
          <p14:tracePt t="10619" x="5726113" y="5392738"/>
          <p14:tracePt t="10634" x="5743575" y="5383213"/>
          <p14:tracePt t="10651" x="5743575" y="5365750"/>
          <p14:tracePt t="10668" x="5743575" y="5357813"/>
          <p14:tracePt t="10685" x="5743575" y="5349875"/>
          <p14:tracePt t="10707" x="5735638" y="5349875"/>
          <p14:tracePt t="10718" x="5726113" y="5349875"/>
          <p14:tracePt t="10735" x="5692775" y="5349875"/>
          <p14:tracePt t="10752" x="5675313" y="5357813"/>
          <p14:tracePt t="10768" x="5649913" y="5357813"/>
          <p14:tracePt t="10785" x="5632450" y="5375275"/>
          <p14:tracePt t="10801" x="5622925" y="5383213"/>
          <p14:tracePt t="10819" x="5622925" y="5408613"/>
          <p14:tracePt t="10835" x="5622925" y="5426075"/>
          <p14:tracePt t="10852" x="5622925" y="5435600"/>
          <p14:tracePt t="10868" x="5622925" y="5443538"/>
          <p14:tracePt t="10886" x="5622925" y="5451475"/>
          <p14:tracePt t="10902" x="5640388" y="5461000"/>
          <p14:tracePt t="10918" x="5665788" y="5478463"/>
          <p14:tracePt t="10935" x="5692775" y="5478463"/>
          <p14:tracePt t="10953" x="5718175" y="5478463"/>
          <p14:tracePt t="10968" x="5751513" y="5478463"/>
          <p14:tracePt t="10985" x="5778500" y="5461000"/>
          <p14:tracePt t="11002" x="5811838" y="5435600"/>
          <p14:tracePt t="11019" x="5872163" y="5392738"/>
          <p14:tracePt t="11036" x="5889625" y="5365750"/>
          <p14:tracePt t="11052" x="5915025" y="5340350"/>
          <p14:tracePt t="11069" x="5932488" y="5314950"/>
          <p14:tracePt t="11086" x="5940425" y="5280025"/>
          <p14:tracePt t="11102" x="5957888" y="5254625"/>
          <p14:tracePt t="11119" x="5975350" y="5211763"/>
          <p14:tracePt t="11136" x="5983288" y="5178425"/>
          <p14:tracePt t="11153" x="6000750" y="5135563"/>
          <p14:tracePt t="11155" x="6000750" y="5118100"/>
          <p14:tracePt t="11169" x="6008688" y="5100638"/>
          <p14:tracePt t="11186" x="6018213" y="5075238"/>
          <p14:tracePt t="11203" x="6018213" y="5049838"/>
          <p14:tracePt t="11220" x="6018213" y="5040313"/>
          <p14:tracePt t="11236" x="6018213" y="5032375"/>
          <p14:tracePt t="11253" x="6018213" y="5022850"/>
          <p14:tracePt t="11307" x="6018213" y="5014913"/>
          <p14:tracePt t="11539" x="6018213" y="5022850"/>
          <p14:tracePt t="11555" x="6018213" y="5032375"/>
          <p14:tracePt t="11563" x="6026150" y="5032375"/>
          <p14:tracePt t="11587" x="6035675" y="5032375"/>
          <p14:tracePt t="11595" x="6035675" y="5040313"/>
          <p14:tracePt t="11619" x="6035675" y="5049838"/>
          <p14:tracePt t="11627" x="6043613" y="5049838"/>
          <p14:tracePt t="11637" x="6043613" y="5057775"/>
          <p14:tracePt t="11654" x="6043613" y="5065713"/>
          <p14:tracePt t="11670" x="6043613" y="5075238"/>
          <p14:tracePt t="11688" x="6043613" y="5083175"/>
          <p14:tracePt t="11703" x="6051550" y="5083175"/>
          <p14:tracePt t="11720" x="6051550" y="5100638"/>
          <p14:tracePt t="11737" x="6069013" y="5100638"/>
          <p14:tracePt t="11754" x="6069013" y="5108575"/>
          <p14:tracePt t="11771" x="6078538" y="5108575"/>
          <p14:tracePt t="11787" x="6078538" y="5118100"/>
          <p14:tracePt t="11804" x="6086475" y="5118100"/>
          <p14:tracePt t="11821" x="6094413" y="5135563"/>
          <p14:tracePt t="11837" x="6103938" y="5135563"/>
          <p14:tracePt t="11871" x="6103938" y="5143500"/>
          <p14:tracePt t="11888" x="6111875" y="5143500"/>
          <p14:tracePt t="11904" x="6111875" y="5151438"/>
          <p14:tracePt t="11921" x="6121400" y="5151438"/>
          <p14:tracePt t="11955" x="6121400" y="5160963"/>
          <p14:tracePt t="11963" x="6129338" y="5160963"/>
          <p14:tracePt t="11972" x="6129338" y="5168900"/>
          <p14:tracePt t="11988" x="6137275" y="5168900"/>
          <p14:tracePt t="12004" x="6137275" y="5178425"/>
          <p14:tracePt t="12021" x="6146800" y="5186363"/>
          <p14:tracePt t="12038" x="6146800" y="5194300"/>
          <p14:tracePt t="12054" x="6146800" y="5203825"/>
          <p14:tracePt t="12071" x="6154738" y="5203825"/>
          <p14:tracePt t="12088" x="6154738" y="5211763"/>
          <p14:tracePt t="12105" x="6164263" y="5221288"/>
          <p14:tracePt t="12121" x="6164263" y="5237163"/>
          <p14:tracePt t="12138" x="6172200" y="5237163"/>
          <p14:tracePt t="12596" x="6172200" y="5246688"/>
          <p14:tracePt t="12604" x="6164263" y="5246688"/>
          <p14:tracePt t="12619" x="6154738" y="5246688"/>
          <p14:tracePt t="12627" x="6154738" y="5254625"/>
          <p14:tracePt t="12639" x="6146800" y="5254625"/>
          <p14:tracePt t="12656" x="6129338" y="5264150"/>
          <p14:tracePt t="12673" x="6121400" y="5264150"/>
          <p14:tracePt t="12689" x="6094413" y="5280025"/>
          <p14:tracePt t="12706" x="6051550" y="5307013"/>
          <p14:tracePt t="12723" x="5992813" y="5322888"/>
          <p14:tracePt t="12740" x="5821363" y="5375275"/>
          <p14:tracePt t="12756" x="5726113" y="5400675"/>
          <p14:tracePt t="12773" x="5622925" y="5435600"/>
          <p14:tracePt t="12789" x="5521325" y="5478463"/>
          <p14:tracePt t="12807" x="5426075" y="5503863"/>
          <p14:tracePt t="12823" x="5365750" y="5503863"/>
          <p14:tracePt t="12839" x="5314950" y="5521325"/>
          <p14:tracePt t="12856" x="5272088" y="5529263"/>
          <p14:tracePt t="12873" x="5229225" y="5546725"/>
          <p14:tracePt t="12890" x="5160963" y="5564188"/>
          <p14:tracePt t="12906" x="5118100" y="5564188"/>
          <p14:tracePt t="12923" x="5049838" y="5589588"/>
          <p14:tracePt t="12941" x="5006975" y="5589588"/>
          <p14:tracePt t="12956" x="4964113" y="5607050"/>
          <p14:tracePt t="12973" x="4937125" y="5614988"/>
          <p14:tracePt t="12990" x="4911725" y="5632450"/>
          <p14:tracePt t="13007" x="4903788" y="5632450"/>
          <p14:tracePt t="13023" x="4886325" y="5640388"/>
          <p14:tracePt t="13040" x="4860925" y="5649913"/>
          <p14:tracePt t="13057" x="4835525" y="5657850"/>
          <p14:tracePt t="13075" x="4808538" y="5665788"/>
          <p14:tracePt t="13090" x="4792663" y="5683250"/>
          <p14:tracePt t="13107" x="4775200" y="5683250"/>
          <p14:tracePt t="13123" x="4749800" y="5692775"/>
          <p14:tracePt t="13141" x="4740275" y="5700713"/>
          <p14:tracePt t="13157" x="4722813" y="5700713"/>
          <p14:tracePt t="13174" x="4706938" y="5718175"/>
          <p14:tracePt t="13190" x="4689475" y="5735638"/>
          <p14:tracePt t="13208" x="4679950" y="5735638"/>
          <p14:tracePt t="13224" x="4679950" y="5743575"/>
          <p14:tracePt t="13268" x="4679950" y="5751513"/>
          <p14:tracePt t="13275" x="4679950" y="5761038"/>
          <p14:tracePt t="13292" x="4672013" y="5761038"/>
          <p14:tracePt t="13307" x="4672013" y="5768975"/>
          <p14:tracePt t="13324" x="4672013" y="5778500"/>
          <p14:tracePt t="13396" x="4672013" y="5761038"/>
          <p14:tracePt t="13403" x="4672013" y="5751513"/>
          <p14:tracePt t="13412" x="4672013" y="5735638"/>
          <p14:tracePt t="13424" x="4672013" y="5718175"/>
          <p14:tracePt t="13441" x="4664075" y="5657850"/>
          <p14:tracePt t="13457" x="4646613" y="5580063"/>
          <p14:tracePt t="13475" x="4646613" y="5494338"/>
          <p14:tracePt t="13491" x="4646613" y="5400675"/>
          <p14:tracePt t="13508" x="4646613" y="5357813"/>
          <p14:tracePt t="13524" x="4646613" y="5314950"/>
          <p14:tracePt t="13542" x="4646613" y="5272088"/>
          <p14:tracePt t="13558" x="4664075" y="5237163"/>
          <p14:tracePt t="13574" x="4679950" y="5211763"/>
          <p14:tracePt t="13591" x="4689475" y="5194300"/>
          <p14:tracePt t="13609" x="4697413" y="5194300"/>
          <p14:tracePt t="13624" x="4706938" y="5194300"/>
          <p14:tracePt t="13642" x="4722813" y="5194300"/>
          <p14:tracePt t="13676" x="4757738" y="5229225"/>
          <p14:tracePt t="13692" x="4783138" y="5264150"/>
          <p14:tracePt t="13708" x="4818063" y="5307013"/>
          <p14:tracePt t="13725" x="4843463" y="5357813"/>
          <p14:tracePt t="13742" x="4860925" y="5400675"/>
          <p14:tracePt t="13758" x="4878388" y="5451475"/>
          <p14:tracePt t="13775" x="4894263" y="5486400"/>
          <p14:tracePt t="13791" x="4911725" y="5529263"/>
          <p14:tracePt t="13809" x="4921250" y="5580063"/>
          <p14:tracePt t="13825" x="4921250" y="5640388"/>
          <p14:tracePt t="13842" x="4921250" y="5718175"/>
          <p14:tracePt t="13858" x="4921250" y="5778500"/>
          <p14:tracePt t="13876" x="4921250" y="5872163"/>
          <p14:tracePt t="13892" x="4886325" y="5940425"/>
          <p14:tracePt t="13909" x="4851400" y="5992813"/>
          <p14:tracePt t="13925" x="4826000" y="6018213"/>
          <p14:tracePt t="13943" x="4800600" y="6035675"/>
          <p14:tracePt t="13959" x="4775200" y="6051550"/>
          <p14:tracePt t="13975" x="4757738" y="6051550"/>
          <p14:tracePt t="13992" x="4749800" y="6051550"/>
          <p14:tracePt t="14009" x="4732338" y="6051550"/>
          <p14:tracePt t="14043" x="4722813" y="6051550"/>
          <p14:tracePt t="14059" x="4722813" y="6035675"/>
          <p14:tracePt t="14076" x="4714875" y="6026150"/>
          <p14:tracePt t="14092" x="4714875" y="6018213"/>
          <p14:tracePt t="14109" x="4714875" y="6000750"/>
          <p14:tracePt t="14125" x="4714875" y="5992813"/>
          <p14:tracePt t="14143" x="4714875" y="5975350"/>
          <p14:tracePt t="14159" x="4722813" y="5940425"/>
          <p14:tracePt t="14176" x="4775200" y="5872163"/>
          <p14:tracePt t="14192" x="4851400" y="5768975"/>
          <p14:tracePt t="14210" x="4946650" y="5632450"/>
          <p14:tracePt t="14226" x="5032375" y="5503863"/>
          <p14:tracePt t="14243" x="5151438" y="5297488"/>
          <p14:tracePt t="14259" x="5272088" y="5108575"/>
          <p14:tracePt t="14277" x="5408613" y="4886325"/>
          <p14:tracePt t="14293" x="5564188" y="4637088"/>
          <p14:tracePt t="14310" x="5665788" y="4457700"/>
          <p14:tracePt t="14326" x="5726113" y="4311650"/>
          <p14:tracePt t="14343" x="5761038" y="4200525"/>
          <p14:tracePt t="14359" x="5811838" y="4097338"/>
          <p14:tracePt t="14376" x="5872163" y="3978275"/>
          <p14:tracePt t="14393" x="5940425" y="3840163"/>
          <p14:tracePt t="14410" x="6018213" y="3703638"/>
          <p14:tracePt t="14426" x="6078538" y="3600450"/>
          <p14:tracePt t="14444" x="6111875" y="3522663"/>
          <p14:tracePt t="14460" x="6146800" y="3454400"/>
          <p14:tracePt t="14477" x="6189663" y="3378200"/>
          <p14:tracePt t="14493" x="6249988" y="3275013"/>
          <p14:tracePt t="14510" x="6300788" y="3171825"/>
          <p14:tracePt t="14526" x="6343650" y="3103563"/>
          <p14:tracePt t="14544" x="6361113" y="3051175"/>
          <p14:tracePt t="14560" x="6369050" y="3008313"/>
          <p14:tracePt t="14577" x="6394450" y="2957513"/>
          <p14:tracePt t="14594" x="6437313" y="2889250"/>
          <p14:tracePt t="14611" x="6532563" y="2760663"/>
          <p14:tracePt t="14627" x="6557963" y="2725738"/>
          <p14:tracePt t="14643" x="6618288" y="2632075"/>
          <p14:tracePt t="14660" x="6651625" y="2589213"/>
          <p14:tracePt t="14678" x="6686550" y="2528888"/>
          <p14:tracePt t="14694" x="6729413" y="2451100"/>
          <p14:tracePt t="14711" x="6789738" y="2365375"/>
          <p14:tracePt t="14727" x="6832600" y="2306638"/>
          <p14:tracePt t="14744" x="6865938" y="2246313"/>
          <p14:tracePt t="14760" x="6883400" y="2220913"/>
          <p14:tracePt t="14777" x="6892925" y="2193925"/>
          <p14:tracePt t="14794" x="6900863" y="2178050"/>
          <p14:tracePt t="14811" x="6908800" y="2143125"/>
          <p14:tracePt t="14827" x="6926263" y="2108200"/>
          <p14:tracePt t="14844" x="6943725" y="2057400"/>
          <p14:tracePt t="14861" x="6951663" y="2022475"/>
          <p14:tracePt t="14878" x="6961188" y="1979613"/>
          <p14:tracePt t="14894" x="6961188" y="1946275"/>
          <p14:tracePt t="14911" x="6978650" y="1911350"/>
          <p14:tracePt t="14928" x="6978650" y="1885950"/>
          <p14:tracePt t="14945" x="6986588" y="1851025"/>
          <p14:tracePt t="14961" x="6994525" y="1835150"/>
          <p14:tracePt t="14978" x="6994525" y="1817688"/>
          <p14:tracePt t="14994" x="7004050" y="1800225"/>
          <p14:tracePt t="15012" x="7004050" y="1782763"/>
          <p14:tracePt t="15028" x="7004050" y="1757363"/>
          <p14:tracePt t="15045" x="7004050" y="1749425"/>
          <p14:tracePt t="15061" x="7004050" y="1731963"/>
          <p14:tracePt t="15078" x="7004050" y="1722438"/>
          <p14:tracePt t="15094" x="7004050" y="1714500"/>
          <p14:tracePt t="15644" x="6994525" y="1714500"/>
          <p14:tracePt t="15660" x="6986588" y="1714500"/>
          <p14:tracePt t="15668" x="6978650" y="1714500"/>
          <p14:tracePt t="15684" x="6969125" y="1714500"/>
          <p14:tracePt t="15696" x="6961188" y="1714500"/>
          <p14:tracePt t="15712" x="6918325" y="1714500"/>
          <p14:tracePt t="15730" x="6850063" y="1731963"/>
          <p14:tracePt t="15746" x="6807200" y="1749425"/>
          <p14:tracePt t="15763" x="6772275" y="1749425"/>
          <p14:tracePt t="15779" x="6729413" y="1757363"/>
          <p14:tracePt t="15797" x="6651625" y="1757363"/>
          <p14:tracePt t="15813" x="6608763" y="1757363"/>
          <p14:tracePt t="15829" x="6592888" y="1757363"/>
          <p14:tracePt t="15846" x="6565900" y="1757363"/>
          <p14:tracePt t="15863" x="6540500" y="1765300"/>
          <p14:tracePt t="15880" x="6497638" y="1765300"/>
          <p14:tracePt t="15896" x="6446838" y="1774825"/>
          <p14:tracePt t="15913" x="6394450" y="1792288"/>
          <p14:tracePt t="15931" x="6343650" y="1800225"/>
          <p14:tracePt t="15946" x="6275388" y="1808163"/>
          <p14:tracePt t="15963" x="6189663" y="1835150"/>
          <p14:tracePt t="15980" x="6078538" y="1851025"/>
          <p14:tracePt t="15997" x="6000750" y="1860550"/>
          <p14:tracePt t="16013" x="5940425" y="1860550"/>
          <p14:tracePt t="16030" x="5854700" y="1868488"/>
          <p14:tracePt t="16047" x="5761038" y="1868488"/>
          <p14:tracePt t="16064" x="5649913" y="1878013"/>
          <p14:tracePt t="16080" x="5511800" y="1885950"/>
          <p14:tracePt t="16097" x="5365750" y="1893888"/>
          <p14:tracePt t="16113" x="5254625" y="1903413"/>
          <p14:tracePt t="16131" x="5160963" y="1903413"/>
          <p14:tracePt t="16148" x="5006975" y="1903413"/>
          <p14:tracePt t="16164" x="4921250" y="1903413"/>
          <p14:tracePt t="16180" x="4843463" y="1903413"/>
          <p14:tracePt t="16198" x="4775200" y="1911350"/>
          <p14:tracePt t="16214" x="4689475" y="1920875"/>
          <p14:tracePt t="16230" x="4594225" y="1920875"/>
          <p14:tracePt t="16247" x="4500563" y="1920875"/>
          <p14:tracePt t="16265" x="4432300" y="1920875"/>
          <p14:tracePt t="16281" x="4371975" y="1920875"/>
          <p14:tracePt t="16297" x="4321175" y="1920875"/>
          <p14:tracePt t="16314" x="4294188" y="1928813"/>
          <p14:tracePt t="16331" x="4260850" y="1936750"/>
          <p14:tracePt t="16347" x="4251325" y="1936750"/>
          <p14:tracePt t="16364" x="4243388" y="1936750"/>
          <p14:tracePt t="16381" x="4243388" y="1946275"/>
          <p14:tracePt t="16421" x="4251325" y="1946275"/>
          <p14:tracePt t="16428" x="4260850" y="1946275"/>
          <p14:tracePt t="16444" x="4278313" y="1946275"/>
          <p14:tracePt t="16452" x="4303713" y="1946275"/>
          <p14:tracePt t="16465" x="4354513" y="1936750"/>
          <p14:tracePt t="16481" x="4535488" y="1903413"/>
          <p14:tracePt t="16498" x="4868863" y="1843088"/>
          <p14:tracePt t="16514" x="5478463" y="1757363"/>
          <p14:tracePt t="16532" x="6308725" y="1636713"/>
          <p14:tracePt t="16548" x="7543800" y="1543050"/>
          <p14:tracePt t="16564" x="8178800" y="1517650"/>
          <p14:tracePt t="16581" x="8623300" y="1517650"/>
          <p14:tracePt t="16599" x="8897938" y="1568450"/>
          <p14:tracePt t="16615" x="9061450" y="1603375"/>
          <p14:tracePt t="17183" x="8880475" y="0"/>
          <p14:tracePt t="17199" x="8443913" y="34925"/>
          <p14:tracePt t="17216" x="7912100" y="179388"/>
          <p14:tracePt t="17233" x="7364413" y="385763"/>
          <p14:tracePt t="17250" x="6815138" y="685800"/>
          <p14:tracePt t="17266" x="6318250" y="1046163"/>
          <p14:tracePt t="17283" x="5907088" y="1406525"/>
          <p14:tracePt t="17299" x="5554663" y="1731963"/>
          <p14:tracePt t="17317" x="5254625" y="2178050"/>
          <p14:tracePt t="17333" x="5151438" y="2392363"/>
          <p14:tracePt t="17350" x="5092700" y="2571750"/>
          <p14:tracePt t="17366" x="5057775" y="2692400"/>
          <p14:tracePt t="17384" x="5049838" y="2768600"/>
          <p14:tracePt t="17400" x="5049838" y="2820988"/>
          <p14:tracePt t="17416" x="5049838" y="2863850"/>
          <p14:tracePt t="17433" x="5049838" y="2871788"/>
          <p14:tracePt t="17450" x="5049838" y="2879725"/>
          <p14:tracePt t="17467" x="5040313" y="2889250"/>
          <p14:tracePt t="17484" x="4997450" y="2906713"/>
          <p14:tracePt t="17500" x="4886325" y="2922588"/>
          <p14:tracePt t="17518" x="4792663" y="2922588"/>
          <p14:tracePt t="17534" x="4679950" y="2889250"/>
          <p14:tracePt t="17550" x="4586288" y="2846388"/>
          <p14:tracePt t="17567" x="4500563" y="2786063"/>
          <p14:tracePt t="17584" x="4432300" y="2700338"/>
          <p14:tracePt t="17600" x="4397375" y="2622550"/>
          <p14:tracePt t="17617" x="4364038" y="2511425"/>
          <p14:tracePt t="17633" x="4346575" y="2382838"/>
          <p14:tracePt t="17651" x="4346575" y="2279650"/>
          <p14:tracePt t="17653" x="4346575" y="2236788"/>
          <p14:tracePt t="17667" x="4346575" y="2185988"/>
          <p14:tracePt t="17684" x="4346575" y="2125663"/>
          <p14:tracePt t="17701" x="4321175" y="2057400"/>
          <p14:tracePt t="17718" x="4303713" y="2014538"/>
          <p14:tracePt t="17735" x="4294188" y="1971675"/>
          <p14:tracePt t="17751" x="4294188" y="1936750"/>
          <p14:tracePt t="17767" x="4294188" y="1903413"/>
          <p14:tracePt t="17784" x="4294188" y="1885950"/>
          <p14:tracePt t="17800" x="4294188" y="1868488"/>
          <p14:tracePt t="17817" x="4294188" y="1860550"/>
          <p14:tracePt t="17834" x="4294188" y="1851025"/>
          <p14:tracePt t="17851" x="4294188" y="1835150"/>
          <p14:tracePt t="17867" x="4303713" y="1835150"/>
          <p14:tracePt t="17884" x="4303713" y="1817688"/>
          <p14:tracePt t="17901" x="4311650" y="1817688"/>
          <p14:tracePt t="17918" x="4321175" y="1808163"/>
          <p14:tracePt t="17934" x="4329113" y="1800225"/>
          <p14:tracePt t="17951" x="4337050" y="1800225"/>
          <p14:tracePt t="17968" x="4346575" y="1800225"/>
          <p14:tracePt t="17985" x="4354513" y="1792288"/>
          <p14:tracePt t="18001" x="4371975" y="1782763"/>
          <p14:tracePt t="18018" x="4379913" y="1782763"/>
          <p14:tracePt t="18052" x="4389438" y="1782763"/>
          <p14:tracePt t="18093" x="4397375" y="1782763"/>
          <p14:tracePt t="18469" x="4406900" y="1782763"/>
          <p14:tracePt t="18493" x="4406900" y="1792288"/>
          <p14:tracePt t="18501" x="4414838" y="1792288"/>
          <p14:tracePt t="18509" x="4414838" y="1808163"/>
          <p14:tracePt t="18519" x="4422775" y="1817688"/>
          <p14:tracePt t="18535" x="4432300" y="1835150"/>
          <p14:tracePt t="18553" x="4457700" y="1868488"/>
          <p14:tracePt t="18569" x="4475163" y="1920875"/>
          <p14:tracePt t="18586" x="4500563" y="1997075"/>
          <p14:tracePt t="18602" x="4525963" y="2092325"/>
          <p14:tracePt t="18620" x="4551363" y="2220913"/>
          <p14:tracePt t="18636" x="4586288" y="2382838"/>
          <p14:tracePt t="18653" x="4637088" y="2708275"/>
          <p14:tracePt t="18669" x="4672013" y="2932113"/>
          <p14:tracePt t="18687" x="4722813" y="3128963"/>
          <p14:tracePt t="18702" x="4792663" y="3317875"/>
          <p14:tracePt t="18719" x="4835525" y="3497263"/>
          <p14:tracePt t="18736" x="4868863" y="3678238"/>
          <p14:tracePt t="18753" x="4903788" y="3840163"/>
          <p14:tracePt t="18769" x="4937125" y="4003675"/>
          <p14:tracePt t="18786" x="4989513" y="4165600"/>
          <p14:tracePt t="18803" x="5065713" y="4303713"/>
          <p14:tracePt t="18820" x="5135563" y="4414838"/>
          <p14:tracePt t="18836" x="5221288" y="4560888"/>
          <p14:tracePt t="18854" x="5264150" y="4637088"/>
          <p14:tracePt t="18870" x="5307013" y="4706938"/>
          <p14:tracePt t="18887" x="5332413" y="4792663"/>
          <p14:tracePt t="18903" x="5365750" y="4886325"/>
          <p14:tracePt t="18920" x="5383213" y="4979988"/>
          <p14:tracePt t="18937" x="5408613" y="5040313"/>
          <p14:tracePt t="18954" x="5408613" y="5092700"/>
          <p14:tracePt t="18970" x="5418138" y="5118100"/>
          <p14:tracePt t="18986" x="5418138" y="5126038"/>
          <p14:tracePt t="19003" x="5426075" y="5143500"/>
          <p14:tracePt t="19085" x="5418138" y="5143500"/>
          <p14:tracePt t="19101" x="5408613" y="5143500"/>
          <p14:tracePt t="19125" x="5400675" y="5143500"/>
          <p14:tracePt t="19141" x="5392738" y="5143500"/>
          <p14:tracePt t="19149" x="5383213" y="5143500"/>
          <p14:tracePt t="19245" x="5375275" y="5143500"/>
          <p14:tracePt t="19285" x="5365750" y="5143500"/>
          <p14:tracePt t="19301" x="5357813" y="5143500"/>
          <p14:tracePt t="19317" x="5349875" y="5143500"/>
          <p14:tracePt t="19333" x="5340350" y="5143500"/>
          <p14:tracePt t="19349" x="5332413" y="5143500"/>
          <p14:tracePt t="19365" x="5322888" y="5143500"/>
          <p14:tracePt t="19373" x="5307013" y="5143500"/>
          <p14:tracePt t="19388" x="5297488" y="5143500"/>
          <p14:tracePt t="19404" x="5254625" y="5135563"/>
          <p14:tracePt t="19421" x="5221288" y="5126038"/>
          <p14:tracePt t="19438" x="5194300" y="5108575"/>
          <p14:tracePt t="19455" x="5160963" y="5092700"/>
          <p14:tracePt t="19471" x="5108575" y="5057775"/>
          <p14:tracePt t="19488" x="5014913" y="5022850"/>
          <p14:tracePt t="19505" x="4903788" y="4972050"/>
          <p14:tracePt t="19522" x="4749800" y="4886325"/>
          <p14:tracePt t="19538" x="4594225" y="4792663"/>
          <p14:tracePt t="19554" x="4457700" y="4706938"/>
          <p14:tracePt t="19571" x="4354513" y="4637088"/>
          <p14:tracePt t="19589" x="4200525" y="4535488"/>
          <p14:tracePt t="19605" x="4122738" y="4465638"/>
          <p14:tracePt t="19621" x="4071938" y="4414838"/>
          <p14:tracePt t="19638" x="4029075" y="4364038"/>
          <p14:tracePt t="19655" x="3968750" y="4294188"/>
          <p14:tracePt t="19671" x="3865563" y="4183063"/>
          <p14:tracePt t="19688" x="3754438" y="4089400"/>
          <p14:tracePt t="19705" x="3635375" y="4011613"/>
          <p14:tracePt t="19722" x="3557588" y="3951288"/>
          <p14:tracePt t="19738" x="3514725" y="3917950"/>
          <p14:tracePt t="19755" x="3489325" y="3892550"/>
          <p14:tracePt t="19772" x="3471863" y="3865563"/>
          <p14:tracePt t="19789" x="3463925" y="3840163"/>
          <p14:tracePt t="19805" x="3463925" y="3832225"/>
          <p14:tracePt t="19853" x="3463925" y="3840163"/>
          <p14:tracePt t="19862" x="3463925" y="3849688"/>
          <p14:tracePt t="19872" x="3471863" y="3865563"/>
          <p14:tracePt t="19889" x="3522663" y="3960813"/>
          <p14:tracePt t="19905" x="3617913" y="4106863"/>
          <p14:tracePt t="19923" x="3763963" y="4311650"/>
          <p14:tracePt t="19939" x="4003675" y="4629150"/>
          <p14:tracePt t="19955" x="4268788" y="4946650"/>
          <p14:tracePt t="19972" x="4551363" y="5194300"/>
          <p14:tracePt t="19990" x="4878388" y="5400675"/>
          <p14:tracePt t="20006" x="5040313" y="5468938"/>
          <p14:tracePt t="20023" x="5151438" y="5529263"/>
          <p14:tracePt t="20039" x="5203825" y="5554663"/>
          <p14:tracePt t="20056" x="5221288" y="5564188"/>
          <p14:tracePt t="20072" x="5229225" y="5572125"/>
          <p14:tracePt t="20106" x="5221288" y="5572125"/>
          <p14:tracePt t="20123" x="5203825" y="5572125"/>
          <p14:tracePt t="20139" x="5160963" y="5537200"/>
          <p14:tracePt t="20156" x="5092700" y="5468938"/>
          <p14:tracePt t="20158" x="5022850" y="5400675"/>
          <p14:tracePt t="20172" x="4929188" y="5340350"/>
          <p14:tracePt t="20190" x="4440238" y="4972050"/>
          <p14:tracePt t="20206" x="4029075" y="4664075"/>
          <p14:tracePt t="20223" x="3703638" y="4422775"/>
          <p14:tracePt t="20240" x="3497263" y="4278313"/>
          <p14:tracePt t="20257" x="3394075" y="4200525"/>
          <p14:tracePt t="20273" x="3360738" y="4165600"/>
          <p14:tracePt t="20289" x="3351213" y="4157663"/>
          <p14:tracePt t="20349" x="3360738" y="4175125"/>
          <p14:tracePt t="20357" x="3378200" y="4200525"/>
          <p14:tracePt t="20365" x="3394075" y="4243388"/>
          <p14:tracePt t="20374" x="3446463" y="4311650"/>
          <p14:tracePt t="20391" x="3565525" y="4508500"/>
          <p14:tracePt t="20406" x="3797300" y="4808538"/>
          <p14:tracePt t="20423" x="4079875" y="5168900"/>
          <p14:tracePt t="20440" x="4371975" y="5529263"/>
          <p14:tracePt t="20457" x="4679950" y="5880100"/>
          <p14:tracePt t="20473" x="4954588" y="6164263"/>
          <p14:tracePt t="20490" x="5118100" y="6335713"/>
          <p14:tracePt t="20507" x="5203825" y="6429375"/>
          <p14:tracePt t="20524" x="5229225" y="6464300"/>
          <p14:tracePt t="20540" x="5229225" y="6480175"/>
          <p14:tracePt t="20565" x="5211763" y="6480175"/>
          <p14:tracePt t="20574" x="5203825" y="6464300"/>
          <p14:tracePt t="20591" x="5118100" y="6386513"/>
          <p14:tracePt t="20607" x="4964113" y="6207125"/>
          <p14:tracePt t="20623" x="4679950" y="5915025"/>
          <p14:tracePt t="20640" x="4311650" y="5622925"/>
          <p14:tracePt t="20658" x="3978275" y="5375275"/>
          <p14:tracePt t="20674" x="3694113" y="5178425"/>
          <p14:tracePt t="20690" x="3471863" y="5032375"/>
          <p14:tracePt t="20707" x="3351213" y="4937125"/>
          <p14:tracePt t="20724" x="3292475" y="4894263"/>
          <p14:tracePt t="20740" x="3265488" y="4868863"/>
          <p14:tracePt t="20758" x="3257550" y="4851400"/>
          <p14:tracePt t="20774" x="3257550" y="4843463"/>
          <p14:tracePt t="20814" x="3265488" y="4843463"/>
          <p14:tracePt t="20824" x="3275013" y="4843463"/>
          <p14:tracePt t="20841" x="3300413" y="4860925"/>
          <p14:tracePt t="20858" x="3368675" y="4946650"/>
          <p14:tracePt t="20874" x="3489325" y="5092700"/>
          <p14:tracePt t="20891" x="3643313" y="5264150"/>
          <p14:tracePt t="20907" x="3814763" y="5418138"/>
          <p14:tracePt t="20925" x="4079875" y="5572125"/>
          <p14:tracePt t="20941" x="4200525" y="5640388"/>
          <p14:tracePt t="20958" x="4278313" y="5657850"/>
          <p14:tracePt t="20974" x="4303713" y="5665788"/>
          <p14:tracePt t="20992" x="4321175" y="5665788"/>
          <p14:tracePt t="21102" x="4329113" y="5665788"/>
          <p14:tracePt t="21118" x="4337050" y="5665788"/>
          <p14:tracePt t="21133" x="4346575" y="5665788"/>
          <p14:tracePt t="21141" x="4354513" y="5665788"/>
          <p14:tracePt t="21158" x="4364038" y="5665788"/>
          <p14:tracePt t="21175" x="4371975" y="5665788"/>
          <p14:tracePt t="21191" x="4379913" y="5665788"/>
          <p14:tracePt t="21208" x="4389438" y="5665788"/>
          <p14:tracePt t="21225" x="4397375" y="5675313"/>
          <p14:tracePt t="21259" x="4406900" y="5683250"/>
          <p14:tracePt t="21275" x="4414838" y="5683250"/>
          <p14:tracePt t="21292" x="4422775" y="5700713"/>
          <p14:tracePt t="21309" x="4432300" y="5726113"/>
          <p14:tracePt t="21325" x="4449763" y="5743575"/>
          <p14:tracePt t="21342" x="4465638" y="5761038"/>
          <p14:tracePt t="21359" x="4492625" y="5786438"/>
          <p14:tracePt t="21376" x="4508500" y="5811838"/>
          <p14:tracePt t="21392" x="4525963" y="5846763"/>
          <p14:tracePt t="21409" x="4535488" y="5872163"/>
          <p14:tracePt t="21425" x="4560888" y="5907088"/>
          <p14:tracePt t="21443" x="4578350" y="5932488"/>
          <p14:tracePt t="21459" x="4586288" y="5940425"/>
          <p14:tracePt t="21475" x="4594225" y="5957888"/>
          <p14:tracePt t="21493" x="4603750" y="5965825"/>
          <p14:tracePt t="21510" x="4611688" y="5983288"/>
          <p14:tracePt t="21526" x="4611688" y="5992813"/>
          <p14:tracePt t="21559" x="4621213" y="6000750"/>
          <p14:tracePt t="21622" x="4629150" y="6000750"/>
          <p14:tracePt t="21638" x="4637088" y="6000750"/>
          <p14:tracePt t="21662" x="4646613" y="5992813"/>
          <p14:tracePt t="21670" x="4646613" y="5983288"/>
          <p14:tracePt t="21678" x="4654550" y="5975350"/>
          <p14:tracePt t="21693" x="4664075" y="5965825"/>
          <p14:tracePt t="21710" x="4732338" y="5915025"/>
          <p14:tracePt t="21726" x="4775200" y="5889625"/>
          <p14:tracePt t="21743" x="4826000" y="5864225"/>
          <p14:tracePt t="21759" x="4860925" y="5846763"/>
          <p14:tracePt t="21777" x="4911725" y="5829300"/>
          <p14:tracePt t="21793" x="4946650" y="5803900"/>
          <p14:tracePt t="21810" x="4979988" y="5786438"/>
          <p14:tracePt t="21826" x="5006975" y="5761038"/>
          <p14:tracePt t="21844" x="5049838" y="5735638"/>
          <p14:tracePt t="21860" x="5083175" y="5708650"/>
          <p14:tracePt t="21876" x="5108575" y="5683250"/>
          <p14:tracePt t="21893" x="5168900" y="5640388"/>
          <p14:tracePt t="21911" x="5221288" y="5597525"/>
          <p14:tracePt t="21926" x="5289550" y="5546725"/>
          <p14:tracePt t="21943" x="5349875" y="5503863"/>
          <p14:tracePt t="21960" x="5418138" y="5451475"/>
          <p14:tracePt t="21977" x="5478463" y="5408613"/>
          <p14:tracePt t="21993" x="5537200" y="5383213"/>
          <p14:tracePt t="22010" x="5572125" y="5357813"/>
          <p14:tracePt t="22027" x="5614988" y="5340350"/>
          <p14:tracePt t="22044" x="5665788" y="5322888"/>
          <p14:tracePt t="22060" x="5708650" y="5307013"/>
          <p14:tracePt t="22077" x="5778500" y="5272088"/>
          <p14:tracePt t="22094" x="5821363" y="5246688"/>
          <p14:tracePt t="22111" x="5864225" y="5229225"/>
          <p14:tracePt t="22127" x="5907088" y="5211763"/>
          <p14:tracePt t="22144" x="5940425" y="5194300"/>
          <p14:tracePt t="22160" x="5983288" y="5168900"/>
          <p14:tracePt t="22178" x="6008688" y="5160963"/>
          <p14:tracePt t="22194" x="6026150" y="5151438"/>
          <p14:tracePt t="22211" x="6043613" y="5143500"/>
          <p14:tracePt t="22227" x="6051550" y="5143500"/>
          <p14:tracePt t="22262" x="6051550" y="5135563"/>
          <p14:tracePt t="22286" x="6061075" y="5135563"/>
          <p14:tracePt t="22494" x="6061075" y="5126038"/>
          <p14:tracePt t="22502" x="6069013" y="5126038"/>
          <p14:tracePt t="22512" x="6078538" y="5118100"/>
          <p14:tracePt t="22528" x="6103938" y="5075238"/>
          <p14:tracePt t="22545" x="6121400" y="5040313"/>
          <p14:tracePt t="22561" x="6137275" y="5006975"/>
          <p14:tracePt t="22579" x="6146800" y="4972050"/>
          <p14:tracePt t="22595" x="6154738" y="4937125"/>
          <p14:tracePt t="22611" x="6164263" y="4903788"/>
          <p14:tracePt t="22628" x="6164263" y="4878388"/>
          <p14:tracePt t="22726" x="6154738" y="4886325"/>
          <p14:tracePt t="22734" x="6137275" y="4911725"/>
          <p14:tracePt t="22748" x="6094413" y="4954588"/>
          <p14:tracePt t="22762" x="5957888" y="5075238"/>
          <p14:tracePt t="22779" x="5778500" y="5194300"/>
          <p14:tracePt t="22796" x="5622925" y="5280025"/>
          <p14:tracePt t="22812" x="5511800" y="5332413"/>
          <p14:tracePt t="22829" x="5451475" y="5365750"/>
          <p14:tracePt t="22846" x="5400675" y="5400675"/>
          <p14:tracePt t="22863" x="5392738" y="5418138"/>
          <p14:tracePt t="22879" x="5383213" y="5426075"/>
          <p14:tracePt t="22895" x="5375275" y="5443538"/>
          <p14:tracePt t="22912" x="5349875" y="5468938"/>
          <p14:tracePt t="22930" x="5332413" y="5494338"/>
          <p14:tracePt t="22946" x="5314950" y="5511800"/>
          <p14:tracePt t="22962" x="5307013" y="5521325"/>
          <p14:tracePt t="22979" x="5307013" y="5529263"/>
          <p14:tracePt t="22996" x="5289550" y="5546725"/>
          <p14:tracePt t="23012" x="5246688" y="5572125"/>
          <p14:tracePt t="23029" x="5194300" y="5607050"/>
          <p14:tracePt t="23046" x="5083175" y="5665788"/>
          <p14:tracePt t="23063" x="5032375" y="5692775"/>
          <p14:tracePt t="23079" x="5014913" y="5708650"/>
          <p14:tracePt t="23096" x="5006975" y="5708650"/>
          <p14:tracePt t="23113" x="4989513" y="5718175"/>
          <p14:tracePt t="23130" x="4979988" y="5726113"/>
          <p14:tracePt t="23146" x="4972050" y="5735638"/>
          <p14:tracePt t="23162" x="4954588" y="5743575"/>
          <p14:tracePt t="23179" x="4937125" y="5751513"/>
          <p14:tracePt t="23197" x="4911725" y="5761038"/>
          <p14:tracePt t="23213" x="4894263" y="5768975"/>
          <p14:tracePt t="23229" x="4886325" y="5778500"/>
          <p14:tracePt t="23247" x="4843463" y="5803900"/>
          <p14:tracePt t="23264" x="4792663" y="5829300"/>
          <p14:tracePt t="23279" x="4749800" y="5846763"/>
          <p14:tracePt t="23296" x="4706938" y="5864225"/>
          <p14:tracePt t="23313" x="4679950" y="5872163"/>
          <p14:tracePt t="23330" x="4664075" y="5872163"/>
          <p14:tracePt t="23347" x="4654550" y="5880100"/>
          <p14:tracePt t="23462" x="4664075" y="5880100"/>
          <p14:tracePt t="23470" x="4672013" y="5854700"/>
          <p14:tracePt t="23480" x="4689475" y="5837238"/>
          <p14:tracePt t="23497" x="4749800" y="5778500"/>
          <p14:tracePt t="23513" x="4835525" y="5692775"/>
          <p14:tracePt t="23531" x="4921250" y="5607050"/>
          <p14:tracePt t="23547" x="5014913" y="5537200"/>
          <p14:tracePt t="23563" x="5108575" y="5478463"/>
          <p14:tracePt t="23580" x="5221288" y="5383213"/>
          <p14:tracePt t="23598" x="5383213" y="5280025"/>
          <p14:tracePt t="23613" x="5435600" y="5254625"/>
          <p14:tracePt t="23630" x="5537200" y="5194300"/>
          <p14:tracePt t="23647" x="5572125" y="5160963"/>
          <p14:tracePt t="23664" x="5607050" y="5135563"/>
          <p14:tracePt t="23680" x="5622925" y="5118100"/>
          <p14:tracePt t="23697" x="5632450" y="5100638"/>
          <p14:tracePt t="23714" x="5640388" y="5092700"/>
          <p14:tracePt t="23879" x="5632450" y="5092700"/>
          <p14:tracePt t="23894" x="5622925" y="5092700"/>
          <p14:tracePt t="23902" x="5614988" y="5092700"/>
          <p14:tracePt t="23914" x="5614988" y="5075238"/>
          <p14:tracePt t="23931" x="5589588" y="5057775"/>
          <p14:tracePt t="23948" x="5511800" y="4997450"/>
          <p14:tracePt t="23965" x="5392738" y="4894263"/>
          <p14:tracePt t="23981" x="5254625" y="4765675"/>
          <p14:tracePt t="23998" x="5126038" y="4629150"/>
          <p14:tracePt t="24015" x="4964113" y="4457700"/>
          <p14:tracePt t="24031" x="4886325" y="4364038"/>
          <p14:tracePt t="24048" x="4800600" y="4278313"/>
          <p14:tracePt t="24065" x="4706938" y="4200525"/>
          <p14:tracePt t="24082" x="4637088" y="4122738"/>
          <p14:tracePt t="24098" x="4586288" y="4071938"/>
          <p14:tracePt t="24114" x="4551363" y="4011613"/>
          <p14:tracePt t="24131" x="4535488" y="3960813"/>
          <p14:tracePt t="24149" x="4500563" y="3892550"/>
          <p14:tracePt t="24150" x="4483100" y="3840163"/>
          <p14:tracePt t="24165" x="4475163" y="3789363"/>
          <p14:tracePt t="24181" x="4449763" y="3703638"/>
          <p14:tracePt t="24198" x="4440238" y="3575050"/>
          <p14:tracePt t="24216" x="4440238" y="3506788"/>
          <p14:tracePt t="24232" x="4440238" y="3436938"/>
          <p14:tracePt t="24248" x="4422775" y="3368675"/>
          <p14:tracePt t="24265" x="4414838" y="3308350"/>
          <p14:tracePt t="24282" x="4414838" y="3257550"/>
          <p14:tracePt t="24298" x="4406900" y="3214688"/>
          <p14:tracePt t="24315" x="4397375" y="3163888"/>
          <p14:tracePt t="24332" x="4389438" y="3128963"/>
          <p14:tracePt t="24349" x="4364038" y="3086100"/>
          <p14:tracePt t="24366" x="4337050" y="3035300"/>
          <p14:tracePt t="24382" x="4321175" y="3000375"/>
          <p14:tracePt t="24399" x="4321175" y="2982913"/>
          <p14:tracePt t="24416" x="4303713" y="2957513"/>
          <p14:tracePt t="24432" x="4286250" y="2940050"/>
          <p14:tracePt t="24449" x="4268788" y="2922588"/>
          <p14:tracePt t="24466" x="4251325" y="2914650"/>
          <p14:tracePt t="24483" x="4225925" y="2914650"/>
          <p14:tracePt t="24500" x="4192588" y="2914650"/>
          <p14:tracePt t="24516" x="4114800" y="2922588"/>
          <p14:tracePt t="24532" x="4011613" y="2957513"/>
          <p14:tracePt t="24550" x="3789363" y="3051175"/>
          <p14:tracePt t="24566" x="3711575" y="3078163"/>
          <p14:tracePt t="24583" x="3479800" y="3154363"/>
          <p14:tracePt t="24599" x="3360738" y="3197225"/>
          <p14:tracePt t="24617" x="3275013" y="3222625"/>
          <p14:tracePt t="24633" x="3206750" y="3257550"/>
          <p14:tracePt t="24650" x="3136900" y="3282950"/>
          <p14:tracePt t="24666" x="3078163" y="3317875"/>
          <p14:tracePt t="24683" x="3025775" y="3351213"/>
          <p14:tracePt t="24699" x="2982913" y="3378200"/>
          <p14:tracePt t="24716" x="2957513" y="3411538"/>
          <p14:tracePt t="24733" x="2922588" y="3436938"/>
          <p14:tracePt t="24751" x="2889250" y="3497263"/>
          <p14:tracePt t="24767" x="2863850" y="3549650"/>
          <p14:tracePt t="24783" x="2846388" y="3600450"/>
          <p14:tracePt t="24800" x="2836863" y="3703638"/>
          <p14:tracePt t="24817" x="2836863" y="3865563"/>
          <p14:tracePt t="24833" x="2863850" y="4089400"/>
          <p14:tracePt t="24850" x="2914650" y="4414838"/>
          <p14:tracePt t="24866" x="2974975" y="4757738"/>
          <p14:tracePt t="24884" x="3025775" y="5006975"/>
          <p14:tracePt t="24900" x="3043238" y="5203825"/>
          <p14:tracePt t="24916" x="3051175" y="5375275"/>
          <p14:tracePt t="24933" x="3086100" y="5537200"/>
          <p14:tracePt t="24951" x="3128963" y="5726113"/>
          <p14:tracePt t="24967" x="3146425" y="5811838"/>
          <p14:tracePt t="24983" x="3179763" y="5864225"/>
          <p14:tracePt t="25000" x="3197225" y="5889625"/>
          <p14:tracePt t="25017" x="3240088" y="5897563"/>
          <p14:tracePt t="25034" x="3282950" y="5897563"/>
          <p14:tracePt t="25050" x="3386138" y="5846763"/>
          <p14:tracePt t="25067" x="3557588" y="5743575"/>
          <p14:tracePt t="25084" x="3779838" y="5597525"/>
          <p14:tracePt t="25100" x="4046538" y="5451475"/>
          <p14:tracePt t="25117" x="4329113" y="5332413"/>
          <p14:tracePt t="25134" x="4543425" y="5246688"/>
          <p14:tracePt t="25151" x="4732338" y="5092700"/>
          <p14:tracePt t="25168" x="4783138" y="4989513"/>
          <p14:tracePt t="25184" x="4818063" y="4868863"/>
          <p14:tracePt t="25201" x="4818063" y="4765675"/>
          <p14:tracePt t="25218" x="4818063" y="4637088"/>
          <p14:tracePt t="25234" x="4792663" y="4508500"/>
          <p14:tracePt t="25251" x="4749800" y="4389438"/>
          <p14:tracePt t="25267" x="4697413" y="4278313"/>
          <p14:tracePt t="25285" x="4646613" y="4132263"/>
          <p14:tracePt t="25301" x="4603750" y="3978275"/>
          <p14:tracePt t="25317" x="4560888" y="3832225"/>
          <p14:tracePt t="25334" x="4457700" y="3625850"/>
          <p14:tracePt t="25351" x="4397375" y="3522663"/>
          <p14:tracePt t="25368" x="4371975" y="3479800"/>
          <p14:tracePt t="25384" x="4354513" y="3446463"/>
          <p14:tracePt t="25401" x="4337050" y="3429000"/>
          <p14:tracePt t="25418" x="4321175" y="3421063"/>
          <p14:tracePt t="25434" x="4303713" y="3403600"/>
          <p14:tracePt t="25451" x="4294188" y="3394075"/>
          <p14:tracePt t="25468" x="4286250" y="3386138"/>
          <p14:tracePt t="25503" x="4286250" y="3378200"/>
          <p14:tracePt t="25672" x="4294188" y="3378200"/>
          <p14:tracePt t="25679" x="4294188" y="3368675"/>
          <p14:tracePt t="26167" x="4286250" y="3368675"/>
          <p14:tracePt t="26175" x="4286250" y="3378200"/>
          <p14:tracePt t="26187" x="4278313" y="3378200"/>
          <p14:tracePt t="26203" x="4278313" y="3394075"/>
          <p14:tracePt t="26219" x="4268788" y="3403600"/>
          <p14:tracePt t="26237" x="4268788" y="3411538"/>
          <p14:tracePt t="26455" x="4268788" y="3421063"/>
          <p14:tracePt t="26463" x="4268788" y="3429000"/>
          <p14:tracePt t="26479" x="4268788" y="3436938"/>
          <p14:tracePt t="26487" x="4278313" y="3436938"/>
          <p14:tracePt t="26504" x="4286250" y="3446463"/>
          <p14:tracePt t="26520" x="4294188" y="3463925"/>
          <p14:tracePt t="26537" x="4311650" y="3479800"/>
          <p14:tracePt t="26553" x="4311650" y="3514725"/>
          <p14:tracePt t="26570" x="4321175" y="3540125"/>
          <p14:tracePt t="26587" x="4329113" y="3582988"/>
          <p14:tracePt t="26605" x="4329113" y="3625850"/>
          <p14:tracePt t="26620" x="4329113" y="3678238"/>
          <p14:tracePt t="26637" x="4329113" y="3711575"/>
          <p14:tracePt t="26654" x="4329113" y="3754438"/>
          <p14:tracePt t="26655" x="4321175" y="3789363"/>
          <p14:tracePt t="26671" x="4294188" y="3865563"/>
          <p14:tracePt t="26687" x="4260850" y="3960813"/>
          <p14:tracePt t="26704" x="4217988" y="4046538"/>
          <p14:tracePt t="26720" x="4192588" y="4114800"/>
          <p14:tracePt t="26738" x="4183063" y="4175125"/>
          <p14:tracePt t="26754" x="4183063" y="4208463"/>
          <p14:tracePt t="26771" x="4175125" y="4251325"/>
          <p14:tracePt t="26787" x="4165600" y="4286250"/>
          <p14:tracePt t="26805" x="4165600" y="4321175"/>
          <p14:tracePt t="26821" x="4165600" y="4364038"/>
          <p14:tracePt t="26837" x="4157663" y="4414838"/>
          <p14:tracePt t="26854" x="4157663" y="4457700"/>
          <p14:tracePt t="26872" x="4149725" y="4508500"/>
          <p14:tracePt t="26888" x="4140200" y="4535488"/>
          <p14:tracePt t="26904" x="4140200" y="4551363"/>
          <p14:tracePt t="26921" x="4132263" y="4568825"/>
          <p14:tracePt t="26939" x="4132263" y="4578350"/>
          <p14:tracePt t="26955" x="4122738" y="4594225"/>
          <p14:tracePt t="26971" x="4114800" y="4603750"/>
          <p14:tracePt t="26988" x="4114800" y="4621213"/>
          <p14:tracePt t="27006" x="4106863" y="4637088"/>
          <p14:tracePt t="27021" x="4106863" y="4646613"/>
          <p14:tracePt t="27038" x="4106863" y="4654550"/>
          <p14:tracePt t="27055" x="4106863" y="4672013"/>
          <p14:tracePt t="27103" x="4106863" y="4679950"/>
          <p14:tracePt t="27143" x="4106863" y="4689475"/>
          <p14:tracePt t="27399" x="4114800" y="4689475"/>
          <p14:tracePt t="27431" x="4122738" y="4689475"/>
          <p14:tracePt t="27439" x="4122738" y="4679950"/>
          <p14:tracePt t="27447" x="4132263" y="4679950"/>
          <p14:tracePt t="27456" x="4132263" y="4672013"/>
          <p14:tracePt t="27473" x="4132263" y="4664075"/>
          <p14:tracePt t="27543" x="4132263" y="4654550"/>
          <p14:tracePt t="27551" x="4140200" y="4654550"/>
          <p14:tracePt t="27607" x="4140200" y="4646613"/>
          <p14:tracePt t="27895" x="4149725" y="4646613"/>
          <p14:tracePt t="27919" x="4157663" y="4646613"/>
          <p14:tracePt t="27935" x="4165600" y="4646613"/>
          <p14:tracePt t="27951" x="4175125" y="4646613"/>
          <p14:tracePt t="27959" x="4175125" y="4654550"/>
          <p14:tracePt t="27983" x="4183063" y="4654550"/>
          <p14:tracePt t="27999" x="4183063" y="4664075"/>
          <p14:tracePt t="28007" x="4192588" y="4664075"/>
          <p14:tracePt t="28024" x="4200525" y="4664075"/>
          <p14:tracePt t="28041" x="4217988" y="4672013"/>
          <p14:tracePt t="28057" x="4235450" y="4672013"/>
          <p14:tracePt t="28073" x="4243388" y="4672013"/>
          <p14:tracePt t="28090" x="4260850" y="4672013"/>
          <p14:tracePt t="28108" x="4278313" y="4672013"/>
          <p14:tracePt t="28124" x="4303713" y="4672013"/>
          <p14:tracePt t="28141" x="4321175" y="4672013"/>
          <p14:tracePt t="28157" x="4364038" y="4664075"/>
          <p14:tracePt t="28159" x="4379913" y="4646613"/>
          <p14:tracePt t="28175" x="4414838" y="4637088"/>
          <p14:tracePt t="28190" x="4465638" y="4621213"/>
          <p14:tracePt t="28208" x="4535488" y="4586288"/>
          <p14:tracePt t="28224" x="4578350" y="4568825"/>
          <p14:tracePt t="28241" x="4646613" y="4525963"/>
          <p14:tracePt t="28257" x="4706938" y="4483100"/>
          <p14:tracePt t="28274" x="4765675" y="4432300"/>
          <p14:tracePt t="28291" x="4792663" y="4397375"/>
          <p14:tracePt t="28308" x="4792663" y="4371975"/>
          <p14:tracePt t="28324" x="4783138" y="4329113"/>
          <p14:tracePt t="28341" x="4732338" y="4268788"/>
          <p14:tracePt t="28357" x="4637088" y="4192588"/>
          <p14:tracePt t="28375" x="4500563" y="4097338"/>
          <p14:tracePt t="28391" x="4422775" y="4046538"/>
          <p14:tracePt t="28408" x="4346575" y="3994150"/>
          <p14:tracePt t="28425" x="4260850" y="3925888"/>
          <p14:tracePt t="28442" x="4192588" y="3883025"/>
          <p14:tracePt t="28458" x="4157663" y="3857625"/>
          <p14:tracePt t="28474" x="4132263" y="3840163"/>
          <p14:tracePt t="28492" x="4114800" y="3822700"/>
          <p14:tracePt t="28509" x="4114800" y="3797300"/>
          <p14:tracePt t="28524" x="4097338" y="3763963"/>
          <p14:tracePt t="28541" x="4097338" y="3729038"/>
          <p14:tracePt t="28558" x="4097338" y="3686175"/>
          <p14:tracePt t="28575" x="4114800" y="3617913"/>
          <p14:tracePt t="28592" x="4140200" y="3575050"/>
          <p14:tracePt t="28608" x="4157663" y="3540125"/>
          <p14:tracePt t="28625" x="4165600" y="3522663"/>
          <p14:tracePt t="28642" x="4165600" y="3506788"/>
          <p14:tracePt t="28695" x="4165600" y="3514725"/>
          <p14:tracePt t="28703" x="4165600" y="3532188"/>
          <p14:tracePt t="28711" x="4165600" y="3575050"/>
          <p14:tracePt t="28725" x="4165600" y="3643313"/>
          <p14:tracePt t="28742" x="4157663" y="3849688"/>
          <p14:tracePt t="28759" x="4106863" y="4132263"/>
          <p14:tracePt t="28776" x="4021138" y="4508500"/>
          <p14:tracePt t="28792" x="3968750" y="4654550"/>
          <p14:tracePt t="28809" x="3960813" y="4722813"/>
          <p14:tracePt t="28825" x="3951288" y="4749800"/>
          <p14:tracePt t="28843" x="3943350" y="4757738"/>
          <p14:tracePt t="28859" x="3935413" y="4757738"/>
          <p14:tracePt t="28875" x="3925888" y="4757738"/>
          <p14:tracePt t="28892" x="3883025" y="4732338"/>
          <p14:tracePt t="28909" x="3822700" y="4672013"/>
          <p14:tracePt t="28925" x="3763963" y="4568825"/>
          <p14:tracePt t="28942" x="3703638" y="4457700"/>
          <p14:tracePt t="28960" x="3608388" y="4311650"/>
          <p14:tracePt t="28976" x="3565525" y="4235450"/>
          <p14:tracePt t="28992" x="3549650" y="4175125"/>
          <p14:tracePt t="29009" x="3540125" y="4122738"/>
          <p14:tracePt t="29026" x="3540125" y="4089400"/>
          <p14:tracePt t="29043" x="3549650" y="4046538"/>
          <p14:tracePt t="29059" x="3575050" y="3986213"/>
          <p14:tracePt t="29076" x="3592513" y="3951288"/>
          <p14:tracePt t="29093" x="3600450" y="3917950"/>
          <p14:tracePt t="29110" x="3600450" y="3900488"/>
          <p14:tracePt t="29168" x="3592513" y="3917950"/>
          <p14:tracePt t="29176" x="3582988" y="3943350"/>
          <p14:tracePt t="29184" x="3557588" y="4003675"/>
          <p14:tracePt t="29193" x="3532188" y="4079875"/>
          <p14:tracePt t="29209" x="3489325" y="4235450"/>
          <p14:tracePt t="29226" x="3446463" y="4406900"/>
          <p14:tracePt t="29243" x="3421063" y="4551363"/>
          <p14:tracePt t="29260" x="3421063" y="4654550"/>
          <p14:tracePt t="29276" x="3421063" y="4697413"/>
          <p14:tracePt t="29293" x="3421063" y="4714875"/>
          <p14:tracePt t="29327" x="3403600" y="4714875"/>
          <p14:tracePt t="29343" x="3386138" y="4697413"/>
          <p14:tracePt t="29360" x="3335338" y="4629150"/>
          <p14:tracePt t="29377" x="3265488" y="4543425"/>
          <p14:tracePt t="29394" x="3206750" y="4449763"/>
          <p14:tracePt t="29410" x="3146425" y="4379913"/>
          <p14:tracePt t="29426" x="3103563" y="4321175"/>
          <p14:tracePt t="29443" x="3086100" y="4294188"/>
          <p14:tracePt t="29461" x="3078163" y="4278313"/>
          <p14:tracePt t="29496" x="3068638" y="4278313"/>
          <p14:tracePt t="29520" x="3060700" y="4278313"/>
          <p14:tracePt t="29528" x="3060700" y="4286250"/>
          <p14:tracePt t="29544" x="3051175" y="4329113"/>
          <p14:tracePt t="29560" x="3035300" y="4422775"/>
          <p14:tracePt t="29577" x="3017838" y="4551363"/>
          <p14:tracePt t="29594" x="3017838" y="4646613"/>
          <p14:tracePt t="29611" x="3017838" y="4706938"/>
          <p14:tracePt t="29627" x="3035300" y="4757738"/>
          <p14:tracePt t="29644" x="3043238" y="4800600"/>
          <p14:tracePt t="29661" x="3060700" y="4835525"/>
          <p14:tracePt t="29677" x="3068638" y="4851400"/>
          <p14:tracePt t="29694" x="3068638" y="4860925"/>
          <p14:tracePt t="29880" x="3078163" y="4860925"/>
          <p14:tracePt t="29928" x="3078163" y="4851400"/>
          <p14:tracePt t="29936" x="3086100" y="4851400"/>
          <p14:tracePt t="29945" x="3086100" y="4843463"/>
          <p14:tracePt t="29962" x="3086100" y="4835525"/>
          <p14:tracePt t="29978" x="3086100" y="4826000"/>
          <p14:tracePt t="29994" x="3086100" y="4818063"/>
          <p14:tracePt t="30011" x="3094038" y="4818063"/>
          <p14:tracePt t="30064" x="3094038" y="4808538"/>
          <p14:tracePt t="30120" x="3094038" y="4800600"/>
          <p14:tracePt t="30136" x="3103563" y="4800600"/>
          <p14:tracePt t="30168" x="3111500" y="4800600"/>
          <p14:tracePt t="30184" x="3111500" y="4792663"/>
          <p14:tracePt t="30192" x="3121025" y="4792663"/>
          <p14:tracePt t="30232" x="3128963" y="4792663"/>
          <p14:tracePt t="30240" x="3128963" y="4783138"/>
          <p14:tracePt t="30256" x="3136900" y="4783138"/>
          <p14:tracePt t="30280" x="3146425" y="4783138"/>
          <p14:tracePt t="30288" x="3154363" y="4783138"/>
          <p14:tracePt t="30296" x="3154363" y="4775200"/>
          <p14:tracePt t="30312" x="3171825" y="4775200"/>
          <p14:tracePt t="30329" x="3189288" y="4765675"/>
          <p14:tracePt t="30345" x="3214688" y="4757738"/>
          <p14:tracePt t="30362" x="3257550" y="4757738"/>
          <p14:tracePt t="30379" x="3308350" y="4757738"/>
          <p14:tracePt t="30396" x="3378200" y="4757738"/>
          <p14:tracePt t="30412" x="3489325" y="4757738"/>
          <p14:tracePt t="30429" x="3625850" y="4757738"/>
          <p14:tracePt t="30446" x="3746500" y="4749800"/>
          <p14:tracePt t="30463" x="3840163" y="4732338"/>
          <p14:tracePt t="30479" x="3892550" y="4706938"/>
          <p14:tracePt t="30496" x="4046538" y="4611688"/>
          <p14:tracePt t="30513" x="4200525" y="4518025"/>
          <p14:tracePt t="30530" x="4346575" y="4406900"/>
          <p14:tracePt t="30546" x="4475163" y="4286250"/>
          <p14:tracePt t="30562" x="4578350" y="4183063"/>
          <p14:tracePt t="30579" x="4672013" y="4064000"/>
          <p14:tracePt t="30597" x="4740275" y="3951288"/>
          <p14:tracePt t="30613" x="4808538" y="3840163"/>
          <p14:tracePt t="30629" x="4878388" y="3721100"/>
          <p14:tracePt t="30646" x="4937125" y="3600450"/>
          <p14:tracePt t="30664" x="5022850" y="3436938"/>
          <p14:tracePt t="30680" x="5075238" y="3343275"/>
          <p14:tracePt t="30696" x="5118100" y="3275013"/>
          <p14:tracePt t="30713" x="5151438" y="3222625"/>
          <p14:tracePt t="30730" x="5178425" y="3179763"/>
          <p14:tracePt t="30746" x="5194300" y="3146425"/>
          <p14:tracePt t="30763" x="5203825" y="3128963"/>
          <p14:tracePt t="30780" x="5221288" y="3111500"/>
          <p14:tracePt t="30797" x="5221288" y="3103563"/>
          <p14:tracePt t="30813" x="5221288" y="3094038"/>
          <p14:tracePt t="30830" x="5229225" y="3094038"/>
          <p14:tracePt t="30896" x="5229225" y="3103563"/>
          <p14:tracePt t="30904" x="5229225" y="3111500"/>
          <p14:tracePt t="30913" x="5229225" y="3121025"/>
          <p14:tracePt t="30931" x="5237163" y="3154363"/>
          <p14:tracePt t="30947" x="5246688" y="3189288"/>
          <p14:tracePt t="30964" x="5272088" y="3240088"/>
          <p14:tracePt t="30980" x="5289550" y="3265488"/>
          <p14:tracePt t="30998" x="5307013" y="3308350"/>
          <p14:tracePt t="31013" x="5314950" y="3325813"/>
          <p14:tracePt t="31328" x="5314950" y="3335338"/>
          <p14:tracePt t="31336" x="5322888" y="3335338"/>
          <p14:tracePt t="31352" x="5332413" y="3351213"/>
          <p14:tracePt t="31365" x="5340350" y="3360738"/>
          <p14:tracePt t="31381" x="5365750" y="3394075"/>
          <p14:tracePt t="31398" x="5392738" y="3436938"/>
          <p14:tracePt t="31415" x="5426075" y="3506788"/>
          <p14:tracePt t="31431" x="5461000" y="3557588"/>
          <p14:tracePt t="31448" x="5521325" y="3651250"/>
          <p14:tracePt t="31465" x="5564188" y="3721100"/>
          <p14:tracePt t="31481" x="5589588" y="3763963"/>
          <p14:tracePt t="31499" x="5614988" y="3822700"/>
          <p14:tracePt t="31515" x="5649913" y="3892550"/>
          <p14:tracePt t="31532" x="5692775" y="3943350"/>
          <p14:tracePt t="31548" x="5726113" y="3994150"/>
          <p14:tracePt t="31565" x="5761038" y="4054475"/>
          <p14:tracePt t="31582" x="5794375" y="4114800"/>
          <p14:tracePt t="31599" x="5829300" y="4165600"/>
          <p14:tracePt t="31615" x="5864225" y="4243388"/>
          <p14:tracePt t="31632" x="5915025" y="4397375"/>
          <p14:tracePt t="31648" x="5922963" y="4500563"/>
          <p14:tracePt t="31666" x="5932488" y="4594225"/>
          <p14:tracePt t="31682" x="5932488" y="4664075"/>
          <p14:tracePt t="31698" x="5940425" y="4749800"/>
          <p14:tracePt t="31715" x="5949950" y="4835525"/>
          <p14:tracePt t="31733" x="5965825" y="4921250"/>
          <p14:tracePt t="31748" x="5975350" y="4972050"/>
          <p14:tracePt t="31765" x="5983288" y="5006975"/>
          <p14:tracePt t="31782" x="5983288" y="5022850"/>
          <p14:tracePt t="31799" x="5983288" y="5040313"/>
          <p14:tracePt t="31815" x="5983288" y="5049838"/>
          <p14:tracePt t="31832" x="5983288" y="5083175"/>
          <p14:tracePt t="31849" x="5983288" y="5100638"/>
          <p14:tracePt t="31866" x="5983288" y="5118100"/>
          <p14:tracePt t="31882" x="5983288" y="5126038"/>
          <p14:tracePt t="31916" x="5983288" y="5135563"/>
          <p14:tracePt t="31933" x="5983288" y="5151438"/>
          <p14:tracePt t="31949" x="5983288" y="5168900"/>
          <p14:tracePt t="31966" x="5983288" y="5211763"/>
          <p14:tracePt t="31982" x="5983288" y="5254625"/>
          <p14:tracePt t="32000" x="5983288" y="5314950"/>
          <p14:tracePt t="32016" x="5983288" y="5340350"/>
          <p14:tracePt t="32033" x="5983288" y="5349875"/>
          <p14:tracePt t="32049" x="5983288" y="5357813"/>
          <p14:tracePt t="32088" x="5983288" y="5365750"/>
          <p14:tracePt t="32104" x="5983288" y="5375275"/>
          <p14:tracePt t="32193" x="5983288" y="5365750"/>
          <p14:tracePt t="32208" x="5975350" y="5357813"/>
          <p14:tracePt t="32216" x="5965825" y="5340350"/>
          <p14:tracePt t="32224" x="5957888" y="5322888"/>
          <p14:tracePt t="32233" x="5932488" y="5297488"/>
          <p14:tracePt t="32250" x="5889625" y="5246688"/>
          <p14:tracePt t="32267" x="5837238" y="5178425"/>
          <p14:tracePt t="32283" x="5751513" y="5118100"/>
          <p14:tracePt t="32300" x="5675313" y="5049838"/>
          <p14:tracePt t="32316" x="5614988" y="5006975"/>
          <p14:tracePt t="32334" x="5554663" y="4972050"/>
          <p14:tracePt t="32350" x="5494338" y="4929188"/>
          <p14:tracePt t="32366" x="5408613" y="4903788"/>
          <p14:tracePt t="32383" x="5314950" y="4868863"/>
          <p14:tracePt t="32401" x="5178425" y="4835525"/>
          <p14:tracePt t="32417" x="5100638" y="4800600"/>
          <p14:tracePt t="32434" x="5032375" y="4783138"/>
          <p14:tracePt t="32450" x="4946650" y="4749800"/>
          <p14:tracePt t="32467" x="4843463" y="4697413"/>
          <p14:tracePt t="32484" x="4722813" y="4646613"/>
          <p14:tracePt t="32500" x="4621213" y="4586288"/>
          <p14:tracePt t="32517" x="4525963" y="4525963"/>
          <p14:tracePt t="32534" x="4457700" y="4465638"/>
          <p14:tracePt t="32550" x="4389438" y="4389438"/>
          <p14:tracePt t="32567" x="4329113" y="4337050"/>
          <p14:tracePt t="32584" x="4268788" y="4286250"/>
          <p14:tracePt t="32601" x="4192588" y="4217988"/>
          <p14:tracePt t="32617" x="4132263" y="4175125"/>
          <p14:tracePt t="32634" x="4071938" y="4132263"/>
          <p14:tracePt t="32650" x="4011613" y="4079875"/>
          <p14:tracePt t="32668" x="3978275" y="4046538"/>
          <p14:tracePt t="32684" x="3951288" y="4021138"/>
          <p14:tracePt t="32701" x="3951288" y="4011613"/>
          <p14:tracePt t="32785" x="3968750" y="4011613"/>
          <p14:tracePt t="32792" x="3986213" y="4021138"/>
          <p14:tracePt t="32802" x="4021138" y="4029075"/>
          <p14:tracePt t="32818" x="4122738" y="4071938"/>
          <p14:tracePt t="32834" x="4268788" y="4149725"/>
          <p14:tracePt t="32851" x="4449763" y="4243388"/>
          <p14:tracePt t="32868" x="4664075" y="4329113"/>
          <p14:tracePt t="32884" x="4851400" y="4406900"/>
          <p14:tracePt t="32901" x="5022850" y="4449763"/>
          <p14:tracePt t="32918" x="5178425" y="4483100"/>
          <p14:tracePt t="32935" x="5307013" y="4508500"/>
          <p14:tracePt t="32951" x="5443538" y="4525963"/>
          <p14:tracePt t="32968" x="5589588" y="4535488"/>
          <p14:tracePt t="32985" x="5743575" y="4551363"/>
          <p14:tracePt t="33002" x="5794375" y="4560888"/>
          <p14:tracePt t="33018" x="5811838" y="4560888"/>
          <p14:tracePt t="33035" x="5821363" y="4560888"/>
          <p14:tracePt t="33136" x="5821363" y="4551363"/>
          <p14:tracePt t="33153" x="5811838" y="4535488"/>
          <p14:tracePt t="33160" x="5803900" y="4535488"/>
          <p14:tracePt t="33169" x="5786438" y="4518025"/>
          <p14:tracePt t="33185" x="5761038" y="4492625"/>
          <p14:tracePt t="33202" x="5743575" y="4483100"/>
          <p14:tracePt t="33219" x="5726113" y="4465638"/>
          <p14:tracePt t="33236" x="5692775" y="4440238"/>
          <p14:tracePt t="33252" x="5649913" y="4406900"/>
          <p14:tracePt t="33269" x="5564188" y="4364038"/>
          <p14:tracePt t="33286" x="5468938" y="4321175"/>
          <p14:tracePt t="33302" x="5357813" y="4268788"/>
          <p14:tracePt t="33319" x="5246688" y="4217988"/>
          <p14:tracePt t="33335" x="5108575" y="4149725"/>
          <p14:tracePt t="33353" x="4921250" y="4011613"/>
          <p14:tracePt t="33369" x="4808538" y="3943350"/>
          <p14:tracePt t="33386" x="4714875" y="3875088"/>
          <p14:tracePt t="33402" x="4654550" y="3822700"/>
          <p14:tracePt t="33420" x="4603750" y="3779838"/>
          <p14:tracePt t="33436" x="4551363" y="3746500"/>
          <p14:tracePt t="33452" x="4508500" y="3729038"/>
          <p14:tracePt t="33469" x="4465638" y="3703638"/>
          <p14:tracePt t="33486" x="4440238" y="3694113"/>
          <p14:tracePt t="33503" x="4414838" y="3686175"/>
          <p14:tracePt t="33519" x="4397375" y="3678238"/>
          <p14:tracePt t="33536" x="4379913" y="3668713"/>
          <p14:tracePt t="33553" x="4371975" y="3668713"/>
          <p14:tracePt t="33650" x="4371975" y="3660775"/>
          <p14:tracePt t="33705" x="4371975" y="3651250"/>
          <p14:tracePt t="33825" x="4379913" y="3651250"/>
          <p14:tracePt t="33849" x="4389438" y="3651250"/>
          <p14:tracePt t="33857" x="4389438" y="3643313"/>
          <p14:tracePt t="33921" x="4397375" y="3643313"/>
          <p14:tracePt t="34089" x="4406900" y="3643313"/>
          <p14:tracePt t="34121" x="4406900" y="3651250"/>
          <p14:tracePt t="34129" x="4414838" y="3651250"/>
          <p14:tracePt t="34145" x="4414838" y="3660775"/>
          <p14:tracePt t="34154" x="4422775" y="3660775"/>
          <p14:tracePt t="34171" x="4432300" y="3668713"/>
          <p14:tracePt t="34187" x="4440238" y="3686175"/>
          <p14:tracePt t="34204" x="4449763" y="3686175"/>
          <p14:tracePt t="34221" x="4465638" y="3694113"/>
          <p14:tracePt t="34238" x="4483100" y="3711575"/>
          <p14:tracePt t="34254" x="4518025" y="3729038"/>
          <p14:tracePt t="34271" x="4543425" y="3746500"/>
          <p14:tracePt t="34287" x="4586288" y="3771900"/>
          <p14:tracePt t="34305" x="4664075" y="3832225"/>
          <p14:tracePt t="34321" x="4740275" y="3892550"/>
          <p14:tracePt t="34338" x="4835525" y="3951288"/>
          <p14:tracePt t="34354" x="4946650" y="3994150"/>
          <p14:tracePt t="34372" x="5075238" y="4046538"/>
          <p14:tracePt t="34388" x="5211763" y="4097338"/>
          <p14:tracePt t="34404" x="5365750" y="4149725"/>
          <p14:tracePt t="34421" x="5503863" y="4208463"/>
          <p14:tracePt t="34439" x="5607050" y="4243388"/>
          <p14:tracePt t="34454" x="5665788" y="4268788"/>
          <p14:tracePt t="34471" x="5708650" y="4278313"/>
          <p14:tracePt t="34488" x="5743575" y="4294188"/>
          <p14:tracePt t="34506" x="5761038" y="4311650"/>
          <p14:tracePt t="34522" x="5778500" y="4321175"/>
          <p14:tracePt t="34538" x="5786438" y="4321175"/>
          <p14:tracePt t="34555" x="5794375" y="4337050"/>
          <p14:tracePt t="34572" x="5794375" y="4346575"/>
          <p14:tracePt t="34588" x="5803900" y="4354513"/>
          <p14:tracePt t="34605" x="5811838" y="4371975"/>
          <p14:tracePt t="34622" x="5821363" y="4379913"/>
          <p14:tracePt t="34639" x="5829300" y="4379913"/>
          <p14:tracePt t="34655" x="5837238" y="4389438"/>
          <p14:tracePt t="34673" x="5837238" y="4397375"/>
          <p14:tracePt t="34689" x="5846763" y="4397375"/>
          <p14:tracePt t="34706" x="5846763" y="4406900"/>
          <p14:tracePt t="34722" x="5846763" y="4414838"/>
          <p14:tracePt t="34849" x="5846763" y="4422775"/>
          <p14:tracePt t="34881" x="5846763" y="4432300"/>
          <p14:tracePt t="34889" x="5846763" y="4440238"/>
          <p14:tracePt t="34905" x="5846763" y="4449763"/>
          <p14:tracePt t="34921" x="5846763" y="4457700"/>
          <p14:tracePt t="34937" x="5846763" y="4475163"/>
          <p14:tracePt t="34945" x="5846763" y="4483100"/>
          <p14:tracePt t="34961" x="5846763" y="4500563"/>
          <p14:tracePt t="34972" x="5846763" y="4508500"/>
          <p14:tracePt t="34990" x="5846763" y="4525963"/>
          <p14:tracePt t="35006" x="5846763" y="4543425"/>
          <p14:tracePt t="35022" x="5846763" y="4560888"/>
          <p14:tracePt t="35039" x="5846763" y="4578350"/>
          <p14:tracePt t="35057" x="5846763" y="4594225"/>
          <p14:tracePt t="35089" x="5846763" y="4603750"/>
          <p14:tracePt t="35106" x="5837238" y="4603750"/>
          <p14:tracePt t="35129" x="5829300" y="4603750"/>
          <p14:tracePt t="35145" x="5821363" y="4603750"/>
          <p14:tracePt t="35162" x="5811838" y="4586288"/>
          <p14:tracePt t="35173" x="5794375" y="4568825"/>
          <p14:tracePt t="35190" x="5735638" y="4508500"/>
          <p14:tracePt t="35207" x="5665788" y="4440238"/>
          <p14:tracePt t="35223" x="5597525" y="4379913"/>
          <p14:tracePt t="35240" x="5529263" y="4329113"/>
          <p14:tracePt t="35257" x="5468938" y="4260850"/>
          <p14:tracePt t="35273" x="5443538" y="4235450"/>
          <p14:tracePt t="35290" x="5400675" y="4200525"/>
          <p14:tracePt t="35306" x="5349875" y="4175125"/>
          <p14:tracePt t="35324" x="5289550" y="4132263"/>
          <p14:tracePt t="35340" x="5229225" y="4089400"/>
          <p14:tracePt t="35357" x="5168900" y="4046538"/>
          <p14:tracePt t="35373" x="5126038" y="4011613"/>
          <p14:tracePt t="35391" x="5075238" y="3978275"/>
          <p14:tracePt t="35407" x="4997450" y="3951288"/>
          <p14:tracePt t="35423" x="4894263" y="3917950"/>
          <p14:tracePt t="35440" x="4800600" y="3883025"/>
          <p14:tracePt t="35458" x="4714875" y="3840163"/>
          <p14:tracePt t="35474" x="4654550" y="3814763"/>
          <p14:tracePt t="35490" x="4621213" y="3806825"/>
          <p14:tracePt t="35507" x="4578350" y="3779838"/>
          <p14:tracePt t="35524" x="4535488" y="3754438"/>
          <p14:tracePt t="35540" x="4500563" y="3721100"/>
          <p14:tracePt t="35557" x="4449763" y="3694113"/>
          <p14:tracePt t="35574" x="4397375" y="3668713"/>
          <p14:tracePt t="35591" x="4354513" y="3643313"/>
          <p14:tracePt t="35607" x="4321175" y="3617913"/>
          <p14:tracePt t="35624" x="4278313" y="3600450"/>
          <p14:tracePt t="35641" x="4251325" y="3592513"/>
          <p14:tracePt t="35658" x="4225925" y="3582988"/>
          <p14:tracePt t="35674" x="4208463" y="3575050"/>
          <p14:tracePt t="35691" x="4200525" y="3565525"/>
          <p14:tracePt t="35707" x="4192588" y="3565525"/>
          <p14:tracePt t="35725" x="4175125" y="3565525"/>
          <p14:tracePt t="35741" x="4157663" y="3549650"/>
          <p14:tracePt t="35757" x="4140200" y="3540125"/>
          <p14:tracePt t="35774" x="4132263" y="3532188"/>
          <p14:tracePt t="35792" x="4122738" y="3522663"/>
          <p14:tracePt t="35807" x="4122738" y="3514725"/>
          <p14:tracePt t="35824" x="4106863" y="3514725"/>
          <p14:tracePt t="35841" x="4097338" y="3506788"/>
          <p14:tracePt t="35859" x="4089400" y="3506788"/>
          <p14:tracePt t="35875" x="4071938" y="3506788"/>
          <p14:tracePt t="35891" x="4071938" y="3497263"/>
          <p14:tracePt t="35908" x="4064000" y="3497263"/>
          <p14:tracePt t="36017" x="4054475" y="3497263"/>
          <p14:tracePt t="36050" x="4054475" y="3506788"/>
          <p14:tracePt t="36057" x="4054475" y="3514725"/>
          <p14:tracePt t="36066" x="4054475" y="3522663"/>
          <p14:tracePt t="36081" x="4054475" y="3532188"/>
          <p14:tracePt t="36092" x="4054475" y="3540125"/>
          <p14:tracePt t="36108" x="4046538" y="3575050"/>
          <p14:tracePt t="36125" x="4029075" y="3600450"/>
          <p14:tracePt t="36141" x="4003675" y="3617913"/>
          <p14:tracePt t="36159" x="3986213" y="3635375"/>
          <p14:tracePt t="36175" x="3978275" y="3635375"/>
          <p14:tracePt t="36210" x="3968750" y="3635375"/>
          <p14:tracePt t="36226" x="3960813" y="3635375"/>
          <p14:tracePt t="36241" x="3951288" y="3635375"/>
          <p14:tracePt t="36249" x="3943350" y="3635375"/>
          <p14:tracePt t="36259" x="3935413" y="3635375"/>
          <p14:tracePt t="36275" x="3917950" y="3635375"/>
          <p14:tracePt t="36292" x="3908425" y="3625850"/>
          <p14:tracePt t="36309" x="3900488" y="3625850"/>
          <p14:tracePt t="36417" x="3892550" y="3625850"/>
          <p14:tracePt t="36449" x="3892550" y="3635375"/>
          <p14:tracePt t="36457" x="3892550" y="3643313"/>
          <p14:tracePt t="36474" x="3892550" y="3651250"/>
          <p14:tracePt t="36489" x="3892550" y="3668713"/>
          <p14:tracePt t="36505" x="3892550" y="3678238"/>
          <p14:tracePt t="36514" x="3892550" y="3686175"/>
          <p14:tracePt t="36526" x="3892550" y="3694113"/>
          <p14:tracePt t="36543" x="3900488" y="3703638"/>
          <p14:tracePt t="36560" x="3917950" y="3721100"/>
          <p14:tracePt t="36576" x="3925888" y="3746500"/>
          <p14:tracePt t="36593" x="3943350" y="3771900"/>
          <p14:tracePt t="36610" x="3943350" y="3789363"/>
          <p14:tracePt t="36627" x="3943350" y="3797300"/>
          <p14:tracePt t="36643" x="3960813" y="3814763"/>
          <p14:tracePt t="36659" x="3960813" y="3832225"/>
          <p14:tracePt t="36677" x="3960813" y="3849688"/>
          <p14:tracePt t="36694" x="3960813" y="3875088"/>
          <p14:tracePt t="36710" x="3960813" y="3892550"/>
          <p14:tracePt t="36726" x="3960813" y="3917950"/>
          <p14:tracePt t="36743" x="3960813" y="3935413"/>
          <p14:tracePt t="36760" x="3960813" y="3951288"/>
          <p14:tracePt t="36776" x="3960813" y="3960813"/>
          <p14:tracePt t="36793" x="3960813" y="3968750"/>
          <p14:tracePt t="36810" x="3960813" y="3986213"/>
          <p14:tracePt t="36827" x="3960813" y="3994150"/>
          <p14:tracePt t="36843" x="3960813" y="4003675"/>
          <p14:tracePt t="36860" x="3968750" y="4011613"/>
          <p14:tracePt t="36877" x="3968750" y="4021138"/>
          <p14:tracePt t="36894" x="3968750" y="4029075"/>
          <p14:tracePt t="36930" x="3968750" y="4037013"/>
          <p14:tracePt t="37194" x="3960813" y="4029075"/>
          <p14:tracePt t="37202" x="3951288" y="4021138"/>
          <p14:tracePt t="37211" x="3943350" y="4011613"/>
          <p14:tracePt t="37227" x="3917950" y="3978275"/>
          <p14:tracePt t="37244" x="3892550" y="3951288"/>
          <p14:tracePt t="37261" x="3875088" y="3917950"/>
          <p14:tracePt t="37278" x="3857625" y="3892550"/>
          <p14:tracePt t="37294" x="3840163" y="3849688"/>
          <p14:tracePt t="37311" x="3832225" y="3806825"/>
          <p14:tracePt t="37328" x="3822700" y="3763963"/>
          <p14:tracePt t="37345" x="3814763" y="3694113"/>
          <p14:tracePt t="37361" x="3840163" y="3651250"/>
          <p14:tracePt t="37378" x="3865563" y="3608388"/>
          <p14:tracePt t="37394" x="3908425" y="3575050"/>
          <p14:tracePt t="37412" x="3951288" y="3540125"/>
          <p14:tracePt t="37428" x="3994150" y="3497263"/>
          <p14:tracePt t="37445" x="4071938" y="3436938"/>
          <p14:tracePt t="37462" x="4132263" y="3378200"/>
          <p14:tracePt t="37479" x="4165600" y="3317875"/>
          <p14:tracePt t="37495" x="4183063" y="3282950"/>
          <p14:tracePt t="37511" x="4192588" y="3257550"/>
          <p14:tracePt t="37528" x="4200525" y="3249613"/>
          <p14:tracePt t="37545" x="4200525" y="3232150"/>
          <p14:tracePt t="37561" x="4200525" y="3222625"/>
          <p14:tracePt t="37579" x="4192588" y="3222625"/>
          <p14:tracePt t="37595" x="4183063" y="3222625"/>
          <p14:tracePt t="37612" x="4175125" y="3222625"/>
          <p14:tracePt t="37628" x="4140200" y="3232150"/>
          <p14:tracePt t="37645" x="4097338" y="3249613"/>
          <p14:tracePt t="37662" x="4003675" y="3292475"/>
          <p14:tracePt t="37679" x="3917950" y="3325813"/>
          <p14:tracePt t="37695" x="3806825" y="3368675"/>
          <p14:tracePt t="37712" x="3660775" y="3421063"/>
          <p14:tracePt t="37728" x="3532188" y="3454400"/>
          <p14:tracePt t="37746" x="3351213" y="3506788"/>
          <p14:tracePt t="37762" x="3257550" y="3540125"/>
          <p14:tracePt t="37779" x="3214688" y="3565525"/>
          <p14:tracePt t="37796" x="3189288" y="3582988"/>
          <p14:tracePt t="37813" x="3171825" y="3600450"/>
          <p14:tracePt t="37829" x="3154363" y="3617913"/>
          <p14:tracePt t="37846" x="3136900" y="3651250"/>
          <p14:tracePt t="37862" x="3121025" y="3686175"/>
          <p14:tracePt t="37879" x="3111500" y="3736975"/>
          <p14:tracePt t="37896" x="3111500" y="3806825"/>
          <p14:tracePt t="37912" x="3111500" y="3892550"/>
          <p14:tracePt t="37929" x="3111500" y="4029075"/>
          <p14:tracePt t="37947" x="3111500" y="4294188"/>
          <p14:tracePt t="37963" x="3111500" y="4449763"/>
          <p14:tracePt t="37980" x="3111500" y="4586288"/>
          <p14:tracePt t="37996" x="3111500" y="4706938"/>
          <p14:tracePt t="38013" x="3128963" y="4808538"/>
          <p14:tracePt t="38029" x="3154363" y="4911725"/>
          <p14:tracePt t="38046" x="3163888" y="4979988"/>
          <p14:tracePt t="38062" x="3179763" y="5040313"/>
          <p14:tracePt t="38080" x="3197225" y="5075238"/>
          <p14:tracePt t="38096" x="3214688" y="5108575"/>
          <p14:tracePt t="38113" x="3257550" y="5151438"/>
          <p14:tracePt t="38129" x="3300413" y="5178425"/>
          <p14:tracePt t="38147" x="3343275" y="5186363"/>
          <p14:tracePt t="38163" x="3403600" y="5186363"/>
          <p14:tracePt t="38180" x="3489325" y="5178425"/>
          <p14:tracePt t="38196" x="3600450" y="5143500"/>
          <p14:tracePt t="38214" x="3729038" y="5075238"/>
          <p14:tracePt t="38230" x="3865563" y="4989513"/>
          <p14:tracePt t="38247" x="4029075" y="4894263"/>
          <p14:tracePt t="38263" x="4192588" y="4808538"/>
          <p14:tracePt t="38280" x="4303713" y="4749800"/>
          <p14:tracePt t="38296" x="4371975" y="4714875"/>
          <p14:tracePt t="38313" x="4389438" y="4672013"/>
          <p14:tracePt t="38330" x="4389438" y="4646613"/>
          <p14:tracePt t="38347" x="4389438" y="4611688"/>
          <p14:tracePt t="38363" x="4389438" y="4551363"/>
          <p14:tracePt t="38380" x="4364038" y="4475163"/>
          <p14:tracePt t="38397" x="4337050" y="4371975"/>
          <p14:tracePt t="38414" x="4311650" y="4260850"/>
          <p14:tracePt t="38430" x="4278313" y="4157663"/>
          <p14:tracePt t="38447" x="4225925" y="4046538"/>
          <p14:tracePt t="38464" x="4165600" y="3943350"/>
          <p14:tracePt t="38481" x="4122738" y="3840163"/>
          <p14:tracePt t="38497" x="4079875" y="3763963"/>
          <p14:tracePt t="38514" x="4054475" y="3660775"/>
          <p14:tracePt t="38531" x="4021138" y="3600450"/>
          <p14:tracePt t="38548" x="3994150" y="3575050"/>
          <p14:tracePt t="38564" x="3960813" y="3549650"/>
          <p14:tracePt t="38581" x="3935413" y="3532188"/>
          <p14:tracePt t="38597" x="3925888" y="3522663"/>
          <p14:tracePt t="38615" x="3908425" y="3506788"/>
          <p14:tracePt t="38630" x="3892550" y="3506788"/>
          <p14:tracePt t="38648" x="3849688" y="3497263"/>
          <p14:tracePt t="38664" x="3746500" y="3497263"/>
          <p14:tracePt t="38666" x="3668713" y="3497263"/>
          <p14:tracePt t="38682" x="3497263" y="3506788"/>
          <p14:tracePt t="38697" x="3360738" y="3514725"/>
          <p14:tracePt t="38714" x="3249613" y="3522663"/>
          <p14:tracePt t="38731" x="3163888" y="3549650"/>
          <p14:tracePt t="38748" x="3086100" y="3582988"/>
          <p14:tracePt t="38764" x="3008313" y="3635375"/>
          <p14:tracePt t="38781" x="2914650" y="3703638"/>
          <p14:tracePt t="38798" x="2828925" y="3806825"/>
          <p14:tracePt t="38815" x="2751138" y="3925888"/>
          <p14:tracePt t="38831" x="2700338" y="4021138"/>
          <p14:tracePt t="38848" x="2665413" y="4089400"/>
          <p14:tracePt t="38864" x="2649538" y="4149725"/>
          <p14:tracePt t="38882" x="2622550" y="4217988"/>
          <p14:tracePt t="38898" x="2622550" y="4260850"/>
          <p14:tracePt t="38915" x="2614613" y="4303713"/>
          <p14:tracePt t="38931" x="2614613" y="4354513"/>
          <p14:tracePt t="38948" x="2632075" y="4432300"/>
          <p14:tracePt t="38964" x="2657475" y="4500563"/>
          <p14:tracePt t="38981" x="2700338" y="4594225"/>
          <p14:tracePt t="38998" x="2735263" y="4689475"/>
          <p14:tracePt t="39015" x="2778125" y="4792663"/>
          <p14:tracePt t="39031" x="2811463" y="4903788"/>
          <p14:tracePt t="39048" x="2863850" y="5014913"/>
          <p14:tracePt t="39065" x="2906713" y="5118100"/>
          <p14:tracePt t="39082" x="2957513" y="5254625"/>
          <p14:tracePt t="39098" x="2982913" y="5314950"/>
          <p14:tracePt t="39115" x="3008313" y="5357813"/>
          <p14:tracePt t="39132" x="3017838" y="5383213"/>
          <p14:tracePt t="39149" x="3025775" y="5383213"/>
          <p14:tracePt t="39165" x="3035300" y="5392738"/>
          <p14:tracePt t="39182" x="3051175" y="5392738"/>
          <p14:tracePt t="39198" x="3068638" y="5400675"/>
          <p14:tracePt t="39216" x="3086100" y="5408613"/>
          <p14:tracePt t="39232" x="3103563" y="5418138"/>
          <p14:tracePt t="39265" x="3111500" y="5418138"/>
          <p14:tracePt t="39458" x="3111500" y="5426075"/>
          <p14:tracePt t="39474" x="3103563" y="5435600"/>
          <p14:tracePt t="39490" x="3094038" y="5435600"/>
          <p14:tracePt t="39499" x="3086100" y="5443538"/>
          <p14:tracePt t="39611" x="3078163" y="54435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0152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88"/>
    </mc:Choice>
    <mc:Fallback xmlns="">
      <p:transition spd="slow" advTm="198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2" x="3094038" y="5443538"/>
          <p14:tracePt t="1699" x="3111500" y="5435600"/>
          <p14:tracePt t="1708" x="3128963" y="5435600"/>
          <p14:tracePt t="1725" x="3163888" y="5418138"/>
          <p14:tracePt t="1741" x="3171825" y="5418138"/>
          <p14:tracePt t="1758" x="3171825" y="5408613"/>
          <p14:tracePt t="1792" x="3171825" y="5400675"/>
          <p14:tracePt t="1809" x="3154363" y="5365750"/>
          <p14:tracePt t="1828" x="3121025" y="5280025"/>
          <p14:tracePt t="1855" x="3121025" y="5237163"/>
          <p14:tracePt t="1876" x="3121025" y="5203825"/>
          <p14:tracePt t="1892" x="3128963" y="5135563"/>
          <p14:tracePt t="1908" x="3179763" y="4972050"/>
          <p14:tracePt t="1926" x="3282950" y="4689475"/>
          <p14:tracePt t="1942" x="3386138" y="4414838"/>
          <p14:tracePt t="1958" x="3514725" y="4208463"/>
          <p14:tracePt t="1975" x="3617913" y="4037013"/>
          <p14:tracePt t="1992" x="3711575" y="3892550"/>
          <p14:tracePt t="2008" x="3754438" y="3789363"/>
          <p14:tracePt t="2025" x="3771900" y="3729038"/>
          <p14:tracePt t="2042" x="3771900" y="3678238"/>
          <p14:tracePt t="2059" x="3771900" y="3635375"/>
          <p14:tracePt t="2076" x="3771900" y="3625850"/>
          <p14:tracePt t="2092" x="3754438" y="3617913"/>
          <p14:tracePt t="2109" x="3746500" y="3617913"/>
          <p14:tracePt t="2126" x="3746500" y="3625850"/>
          <p14:tracePt t="2142" x="3746500" y="3635375"/>
          <p14:tracePt t="2159" x="3763963" y="3643313"/>
          <p14:tracePt t="2175" x="3822700" y="3643313"/>
          <p14:tracePt t="2193" x="3917950" y="3600450"/>
          <p14:tracePt t="2209" x="4021138" y="3549650"/>
          <p14:tracePt t="2225" x="4140200" y="3489325"/>
          <p14:tracePt t="2242" x="4243388" y="3411538"/>
          <p14:tracePt t="2260" x="4414838" y="3282950"/>
          <p14:tracePt t="2276" x="4500563" y="3206750"/>
          <p14:tracePt t="2292" x="4568825" y="3121025"/>
          <p14:tracePt t="2309" x="4646613" y="3051175"/>
          <p14:tracePt t="2326" x="4714875" y="3000375"/>
          <p14:tracePt t="2343" x="4818063" y="2922588"/>
          <p14:tracePt t="2359" x="4921250" y="2854325"/>
          <p14:tracePt t="2376" x="5014913" y="2786063"/>
          <p14:tracePt t="2393" x="5092700" y="2735263"/>
          <p14:tracePt t="2410" x="5143500" y="2708275"/>
          <p14:tracePt t="2426" x="5168900" y="2682875"/>
          <p14:tracePt t="2443" x="5186363" y="2674938"/>
          <p14:tracePt t="2460" x="5194300" y="2657475"/>
          <p14:tracePt t="2477" x="5203825" y="2657475"/>
          <p14:tracePt t="3092" x="5194300" y="2657475"/>
          <p14:tracePt t="3236" x="5194300" y="2665413"/>
          <p14:tracePt t="3260" x="5186363" y="2665413"/>
          <p14:tracePt t="3284" x="5178425" y="2665413"/>
          <p14:tracePt t="3292" x="5178425" y="2657475"/>
          <p14:tracePt t="3300" x="5168900" y="2657475"/>
          <p14:tracePt t="3312" x="5168900" y="2649538"/>
          <p14:tracePt t="3356" x="5160963" y="2649538"/>
          <p14:tracePt t="3396" x="5151438" y="2649538"/>
          <p14:tracePt t="3420" x="5151438" y="2665413"/>
          <p14:tracePt t="3436" x="5151438" y="2674938"/>
          <p14:tracePt t="3444" x="5151438" y="2682875"/>
          <p14:tracePt t="3453" x="5151438" y="2692400"/>
          <p14:tracePt t="3468" x="5151438" y="2700338"/>
          <p14:tracePt t="3484" x="5151438" y="2708275"/>
          <p14:tracePt t="3500" x="5151438" y="2717800"/>
          <p14:tracePt t="3512" x="5151438" y="2725738"/>
          <p14:tracePt t="3528" x="5151438" y="2735263"/>
          <p14:tracePt t="3546" x="5151438" y="2743200"/>
          <p14:tracePt t="3562" x="5151438" y="2751138"/>
          <p14:tracePt t="3578" x="5151438" y="2760663"/>
          <p14:tracePt t="3636" x="5151438" y="2768600"/>
          <p14:tracePt t="3652" x="5151438" y="2778125"/>
          <p14:tracePt t="3668" x="5151438" y="2786063"/>
          <p14:tracePt t="3684" x="5151438" y="2803525"/>
          <p14:tracePt t="3692" x="5143500" y="2811463"/>
          <p14:tracePt t="3700" x="5135563" y="2820988"/>
          <p14:tracePt t="3713" x="5126038" y="2846388"/>
          <p14:tracePt t="3729" x="5100638" y="2871788"/>
          <p14:tracePt t="3746" x="5075238" y="2914650"/>
          <p14:tracePt t="3763" x="5049838" y="2949575"/>
          <p14:tracePt t="3780" x="5014913" y="2992438"/>
          <p14:tracePt t="3796" x="5006975" y="3008313"/>
          <p14:tracePt t="3813" x="4997450" y="3017838"/>
          <p14:tracePt t="3829" x="4989513" y="3025775"/>
          <p14:tracePt t="3868" x="4989513" y="3035300"/>
          <p14:tracePt t="3879" x="4979988" y="3035300"/>
          <p14:tracePt t="3896" x="4979988" y="3043238"/>
          <p14:tracePt t="3913" x="4964113" y="3043238"/>
          <p14:tracePt t="3980" x="4954588" y="3043238"/>
          <p14:tracePt t="4004" x="4954588" y="3051175"/>
          <p14:tracePt t="4012" x="4946650" y="3051175"/>
          <p14:tracePt t="4036" x="4937125" y="3051175"/>
          <p14:tracePt t="4044" x="4937125" y="3060700"/>
          <p14:tracePt t="4052" x="4929188" y="3060700"/>
          <p14:tracePt t="4076" x="4921250" y="3060700"/>
          <p14:tracePt t="4092" x="4921250" y="3068638"/>
          <p14:tracePt t="4101" x="4911725" y="3068638"/>
          <p14:tracePt t="4116" x="4911725" y="3078163"/>
          <p14:tracePt t="4130" x="4903788" y="3078163"/>
          <p14:tracePt t="4147" x="4894263" y="3078163"/>
          <p14:tracePt t="4228" x="4886325" y="3078163"/>
          <p14:tracePt t="4661" x="4878388" y="3078163"/>
          <p14:tracePt t="4836" x="4868863" y="3078163"/>
          <p14:tracePt t="5053" x="4868863" y="3068638"/>
          <p14:tracePt t="5069" x="4860925" y="3068638"/>
          <p14:tracePt t="5109" x="4860925" y="3060700"/>
          <p14:tracePt t="5765" x="4860925" y="3068638"/>
          <p14:tracePt t="5773" x="4860925" y="3078163"/>
          <p14:tracePt t="5949" x="4860925" y="3086100"/>
          <p14:tracePt t="5965" x="4860925" y="3094038"/>
          <p14:tracePt t="5981" x="4851400" y="3111500"/>
          <p14:tracePt t="5989" x="4851400" y="3136900"/>
          <p14:tracePt t="6001" x="4835525" y="3171825"/>
          <p14:tracePt t="6018" x="4783138" y="3282950"/>
          <p14:tracePt t="6034" x="4706938" y="3421063"/>
          <p14:tracePt t="6051" x="4629150" y="3608388"/>
          <p14:tracePt t="6068" x="4543425" y="3951288"/>
          <p14:tracePt t="6085" x="4321175" y="4765675"/>
          <p14:tracePt t="6101" x="4122738" y="5264150"/>
          <p14:tracePt t="6118" x="3943350" y="5700713"/>
          <p14:tracePt t="6135" x="3875088" y="5940425"/>
          <p14:tracePt t="6152" x="3822700" y="6111875"/>
          <p14:tracePt t="6168" x="3789363" y="6249988"/>
          <p14:tracePt t="6185" x="3754438" y="6318250"/>
          <p14:tracePt t="6201" x="3711575" y="6369050"/>
          <p14:tracePt t="6219" x="3660775" y="6429375"/>
          <p14:tracePt t="6235" x="3600450" y="6472238"/>
          <p14:tracePt t="6251" x="3557588" y="6515100"/>
          <p14:tracePt t="6268" x="3506788" y="6550025"/>
          <p14:tracePt t="6285" x="3454400" y="6565900"/>
          <p14:tracePt t="6302" x="3421063" y="6575425"/>
          <p14:tracePt t="6318" x="3343275" y="6608763"/>
          <p14:tracePt t="6335" x="3232150" y="6669088"/>
          <p14:tracePt t="6352" x="3094038" y="6729413"/>
          <p14:tracePt t="6369" x="2982913" y="6764338"/>
          <p14:tracePt t="6385" x="2922588" y="6772275"/>
          <p14:tracePt t="6402" x="2879725" y="6772275"/>
          <p14:tracePt t="6419" x="2846388" y="6754813"/>
          <p14:tracePt t="6435" x="2811463" y="6721475"/>
          <p14:tracePt t="6452" x="2778125" y="6678613"/>
          <p14:tracePt t="6469" x="2725738" y="6583363"/>
          <p14:tracePt t="6486" x="2700338" y="6515100"/>
          <p14:tracePt t="6502" x="2682875" y="6464300"/>
          <p14:tracePt t="6518" x="2674938" y="6429375"/>
          <p14:tracePt t="6535" x="2665413" y="6403975"/>
          <p14:tracePt t="6553" x="2665413" y="6361113"/>
          <p14:tracePt t="6569" x="2657475" y="6335713"/>
          <p14:tracePt t="6585" x="2649538" y="6300788"/>
          <p14:tracePt t="6602" x="2640013" y="6283325"/>
          <p14:tracePt t="6620" x="2640013" y="6275388"/>
          <p14:tracePt t="6635" x="2640013" y="6265863"/>
          <p14:tracePt t="6652" x="2640013" y="6257925"/>
          <p14:tracePt t="6669" x="2649538" y="6240463"/>
          <p14:tracePt t="6686" x="2657475" y="6223000"/>
          <p14:tracePt t="6702" x="2674938" y="6215063"/>
          <p14:tracePt t="6719" x="2700338" y="6207125"/>
          <p14:tracePt t="6735" x="2735263" y="6197600"/>
          <p14:tracePt t="6753" x="2786063" y="6189663"/>
          <p14:tracePt t="6769" x="2871788" y="6172200"/>
          <p14:tracePt t="6786" x="2957513" y="6172200"/>
          <p14:tracePt t="6802" x="3035300" y="6172200"/>
          <p14:tracePt t="6820" x="3189288" y="6172200"/>
          <p14:tracePt t="6836" x="3368675" y="6172200"/>
          <p14:tracePt t="6853" x="3686175" y="6197600"/>
          <p14:tracePt t="6869" x="3857625" y="6207125"/>
          <p14:tracePt t="6887" x="3986213" y="6215063"/>
          <p14:tracePt t="6903" x="4071938" y="6215063"/>
          <p14:tracePt t="6919" x="4122738" y="6215063"/>
          <p14:tracePt t="6936" x="4192588" y="6197600"/>
          <p14:tracePt t="6954" x="4251325" y="6180138"/>
          <p14:tracePt t="6970" x="4303713" y="6180138"/>
          <p14:tracePt t="6986" x="4346575" y="6172200"/>
          <p14:tracePt t="7003" x="4354513" y="6164263"/>
          <p14:tracePt t="7021" x="4364038" y="6164263"/>
          <p14:tracePt t="7037" x="4371975" y="6164263"/>
          <p14:tracePt t="7053" x="4379913" y="6164263"/>
          <p14:tracePt t="7070" x="4397375" y="6164263"/>
          <p14:tracePt t="7087" x="4406900" y="6164263"/>
          <p14:tracePt t="7103" x="4414838" y="6164263"/>
          <p14:tracePt t="7120" x="4440238" y="6164263"/>
          <p14:tracePt t="7137" x="4535488" y="6180138"/>
          <p14:tracePt t="7154" x="4697413" y="6215063"/>
          <p14:tracePt t="7170" x="4911725" y="6240463"/>
          <p14:tracePt t="7187" x="5160963" y="6275388"/>
          <p14:tracePt t="7203" x="5451475" y="6292850"/>
          <p14:tracePt t="7221" x="5915025" y="6318250"/>
          <p14:tracePt t="7237" x="6197600" y="6326188"/>
          <p14:tracePt t="7254" x="6464300" y="6335713"/>
          <p14:tracePt t="7270" x="6686550" y="6335713"/>
          <p14:tracePt t="7288" x="6865938" y="6335713"/>
          <p14:tracePt t="7304" x="7004050" y="6335713"/>
          <p14:tracePt t="7320" x="7072313" y="6335713"/>
          <p14:tracePt t="7337" x="7123113" y="6335713"/>
          <p14:tracePt t="7354" x="7150100" y="6335713"/>
          <p14:tracePt t="7371" x="7165975" y="6335713"/>
          <p14:tracePt t="7405" x="7175500" y="6335713"/>
          <p14:tracePt t="7422" x="7183438" y="6335713"/>
          <p14:tracePt t="7438" x="7200900" y="6335713"/>
          <p14:tracePt t="7454" x="7218363" y="6335713"/>
          <p14:tracePt t="7471" x="7226300" y="6335713"/>
          <p14:tracePt t="7488" x="7235825" y="6343650"/>
          <p14:tracePt t="7521" x="7251700" y="6343650"/>
          <p14:tracePt t="7537" x="7261225" y="6343650"/>
          <p14:tracePt t="7555" x="7278688" y="6351588"/>
          <p14:tracePt t="7571" x="7304088" y="6361113"/>
          <p14:tracePt t="7588" x="7329488" y="6369050"/>
          <p14:tracePt t="7604" x="7337425" y="6378575"/>
          <p14:tracePt t="7622" x="7346950" y="6386513"/>
          <p14:tracePt t="7661" x="7346950" y="6394450"/>
          <p14:tracePt t="7693" x="7337425" y="6394450"/>
          <p14:tracePt t="7701" x="7337425" y="6403975"/>
          <p14:tracePt t="7710" x="7329488" y="6403975"/>
          <p14:tracePt t="7725" x="7321550" y="6403975"/>
          <p14:tracePt t="7738" x="7312025" y="6403975"/>
          <p14:tracePt t="7755" x="7304088" y="6403975"/>
          <p14:tracePt t="7772" x="7294563" y="6403975"/>
          <p14:tracePt t="7788" x="7286625" y="6403975"/>
          <p14:tracePt t="7805" x="7269163" y="6403975"/>
          <p14:tracePt t="7822" x="7261225" y="6403975"/>
          <p14:tracePt t="11310" x="7278688" y="6394450"/>
          <p14:tracePt t="11318" x="7312025" y="6378575"/>
          <p14:tracePt t="11330" x="7372350" y="6351588"/>
          <p14:tracePt t="11346" x="7508875" y="6292850"/>
          <p14:tracePt t="11363" x="7578725" y="6257925"/>
          <p14:tracePt t="11396" x="7535863" y="6275388"/>
          <p14:tracePt t="11413" x="7397750" y="6326188"/>
          <p14:tracePt t="11430" x="7097713" y="6421438"/>
          <p14:tracePt t="11447" x="6858000" y="6454775"/>
          <p14:tracePt t="11464" x="6550025" y="6472238"/>
          <p14:tracePt t="11480" x="6207125" y="6437313"/>
          <p14:tracePt t="11497" x="5880100" y="6378575"/>
          <p14:tracePt t="11514" x="5640388" y="6292850"/>
          <p14:tracePt t="11530" x="5443538" y="6215063"/>
          <p14:tracePt t="11547" x="5297488" y="6111875"/>
          <p14:tracePt t="11563" x="5203825" y="6008688"/>
          <p14:tracePt t="11581" x="5135563" y="5915025"/>
          <p14:tracePt t="11597" x="5100638" y="5821363"/>
          <p14:tracePt t="11613" x="5065713" y="5743575"/>
          <p14:tracePt t="11630" x="4989513" y="5649913"/>
          <p14:tracePt t="11647" x="4860925" y="5607050"/>
          <p14:tracePt t="11663" x="4637088" y="5580063"/>
          <p14:tracePt t="11680" x="4371975" y="5564188"/>
          <p14:tracePt t="11697" x="4157663" y="5564188"/>
          <p14:tracePt t="11714" x="4029075" y="5564188"/>
          <p14:tracePt t="11730" x="3994150" y="5564188"/>
          <p14:tracePt t="11747" x="3986213" y="5564188"/>
          <p14:tracePt t="11764" x="3978275" y="5564188"/>
          <p14:tracePt t="11781" x="3978275" y="5572125"/>
          <p14:tracePt t="11797" x="3968750" y="5572125"/>
          <p14:tracePt t="11814" x="3925888" y="5589588"/>
          <p14:tracePt t="11831" x="3875088" y="5597525"/>
          <p14:tracePt t="11848" x="3806825" y="5607050"/>
          <p14:tracePt t="11864" x="3721100" y="5607050"/>
          <p14:tracePt t="11881" x="3635375" y="5607050"/>
          <p14:tracePt t="11897" x="3514725" y="5597525"/>
          <p14:tracePt t="11915" x="3421063" y="5580063"/>
          <p14:tracePt t="11931" x="3300413" y="5554663"/>
          <p14:tracePt t="11947" x="3189288" y="5529263"/>
          <p14:tracePt t="11964" x="3078163" y="5494338"/>
          <p14:tracePt t="11982" x="2932113" y="5435600"/>
          <p14:tracePt t="11998" x="2836863" y="5400675"/>
          <p14:tracePt t="12014" x="2786063" y="5365750"/>
          <p14:tracePt t="12031" x="2735263" y="5357813"/>
          <p14:tracePt t="12048" x="2665413" y="5349875"/>
          <p14:tracePt t="12064" x="2597150" y="5340350"/>
          <p14:tracePt t="12081" x="2511425" y="5340350"/>
          <p14:tracePt t="12098" x="2435225" y="5340350"/>
          <p14:tracePt t="12115" x="2349500" y="5340350"/>
          <p14:tracePt t="12131" x="2254250" y="5349875"/>
          <p14:tracePt t="12148" x="2143125" y="5383213"/>
          <p14:tracePt t="12165" x="2039938" y="5435600"/>
          <p14:tracePt t="12182" x="1843088" y="5546725"/>
          <p14:tracePt t="12198" x="1731963" y="5622925"/>
          <p14:tracePt t="12215" x="1646238" y="5700713"/>
          <p14:tracePt t="12231" x="1603375" y="5778500"/>
          <p14:tracePt t="12249" x="1577975" y="5889625"/>
          <p14:tracePt t="12265" x="1577975" y="5992813"/>
          <p14:tracePt t="12281" x="1603375" y="6094413"/>
          <p14:tracePt t="12298" x="1671638" y="6189663"/>
          <p14:tracePt t="12315" x="1765300" y="6265863"/>
          <p14:tracePt t="12332" x="1851025" y="6335713"/>
          <p14:tracePt t="12348" x="1954213" y="6369050"/>
          <p14:tracePt t="12365" x="2082800" y="6386513"/>
          <p14:tracePt t="12383" x="2279650" y="6369050"/>
          <p14:tracePt t="12398" x="2435225" y="6335713"/>
          <p14:tracePt t="12415" x="2579688" y="6283325"/>
          <p14:tracePt t="12432" x="2674938" y="6240463"/>
          <p14:tracePt t="12449" x="2735263" y="6180138"/>
          <p14:tracePt t="12465" x="2768600" y="6111875"/>
          <p14:tracePt t="12483" x="2820988" y="6035675"/>
          <p14:tracePt t="12499" x="2854325" y="5940425"/>
          <p14:tracePt t="12516" x="2897188" y="5846763"/>
          <p14:tracePt t="12532" x="2897188" y="5778500"/>
          <p14:tracePt t="12549" x="2871788" y="5700713"/>
          <p14:tracePt t="12566" x="2778125" y="5607050"/>
          <p14:tracePt t="12583" x="2717800" y="5580063"/>
          <p14:tracePt t="12599" x="2657475" y="5554663"/>
          <p14:tracePt t="12616" x="2606675" y="5546725"/>
          <p14:tracePt t="12632" x="2546350" y="5537200"/>
          <p14:tracePt t="12650" x="2486025" y="5537200"/>
          <p14:tracePt t="12666" x="2392363" y="5537200"/>
          <p14:tracePt t="12682" x="2289175" y="5580063"/>
          <p14:tracePt t="12699" x="2203450" y="5614988"/>
          <p14:tracePt t="12716" x="2151063" y="5649913"/>
          <p14:tracePt t="12732" x="2135188" y="5675313"/>
          <p14:tracePt t="12749" x="2125663" y="5708650"/>
          <p14:tracePt t="12766" x="2135188" y="5768975"/>
          <p14:tracePt t="12784" x="2185988" y="5837238"/>
          <p14:tracePt t="12799" x="2306638" y="5940425"/>
          <p14:tracePt t="12816" x="2486025" y="6043613"/>
          <p14:tracePt t="12833" x="2786063" y="6129338"/>
          <p14:tracePt t="12850" x="3240088" y="6172200"/>
          <p14:tracePt t="12866" x="3806825" y="6172200"/>
          <p14:tracePt t="12883" x="4422775" y="6121400"/>
          <p14:tracePt t="12899" x="5014913" y="6000750"/>
          <p14:tracePt t="12917" x="5521325" y="5889625"/>
          <p14:tracePt t="12933" x="5837238" y="5778500"/>
          <p14:tracePt t="12949" x="5975350" y="5692775"/>
          <p14:tracePt t="12967" x="6000750" y="5614988"/>
          <p14:tracePt t="12984" x="5949950" y="5554663"/>
          <p14:tracePt t="13000" x="5837238" y="5494338"/>
          <p14:tracePt t="13016" x="5700713" y="5443538"/>
          <p14:tracePt t="13033" x="5572125" y="5400675"/>
          <p14:tracePt t="13050" x="5461000" y="5375275"/>
          <p14:tracePt t="13066" x="5365750" y="5357813"/>
          <p14:tracePt t="13083" x="5289550" y="5349875"/>
          <p14:tracePt t="13100" x="5186363" y="5349875"/>
          <p14:tracePt t="13117" x="5075238" y="5357813"/>
          <p14:tracePt t="13134" x="4911725" y="5400675"/>
          <p14:tracePt t="13150" x="4843463" y="5426075"/>
          <p14:tracePt t="13167" x="4792663" y="5461000"/>
          <p14:tracePt t="13184" x="4740275" y="5511800"/>
          <p14:tracePt t="13200" x="4672013" y="5580063"/>
          <p14:tracePt t="13217" x="4611688" y="5692775"/>
          <p14:tracePt t="13234" x="4560888" y="5803900"/>
          <p14:tracePt t="13251" x="4525963" y="5915025"/>
          <p14:tracePt t="13267" x="4518025" y="6026150"/>
          <p14:tracePt t="13284" x="4525963" y="6121400"/>
          <p14:tracePt t="13300" x="4568825" y="6207125"/>
          <p14:tracePt t="13318" x="4664075" y="6308725"/>
          <p14:tracePt t="13334" x="4732338" y="6361113"/>
          <p14:tracePt t="13350" x="4808538" y="6378575"/>
          <p14:tracePt t="13368" x="4903788" y="6386513"/>
          <p14:tracePt t="13385" x="5040313" y="6386513"/>
          <p14:tracePt t="13401" x="5194300" y="6361113"/>
          <p14:tracePt t="13417" x="5332413" y="6318250"/>
          <p14:tracePt t="13434" x="5443538" y="6249988"/>
          <p14:tracePt t="13451" x="5511800" y="6172200"/>
          <p14:tracePt t="13468" x="5564188" y="6086475"/>
          <p14:tracePt t="13484" x="5597525" y="6000750"/>
          <p14:tracePt t="13501" x="5622925" y="5897563"/>
          <p14:tracePt t="13518" x="5622925" y="5751513"/>
          <p14:tracePt t="13535" x="5580063" y="5675313"/>
          <p14:tracePt t="13551" x="5529263" y="5614988"/>
          <p14:tracePt t="13568" x="5461000" y="5554663"/>
          <p14:tracePt t="13585" x="5392738" y="5503863"/>
          <p14:tracePt t="13601" x="5307013" y="5468938"/>
          <p14:tracePt t="13618" x="5221288" y="5443538"/>
          <p14:tracePt t="13635" x="5135563" y="5426075"/>
          <p14:tracePt t="13652" x="5057775" y="5426075"/>
          <p14:tracePt t="13668" x="5006975" y="5426075"/>
          <p14:tracePt t="13684" x="4979988" y="5435600"/>
          <p14:tracePt t="13701" x="4946650" y="5461000"/>
          <p14:tracePt t="13719" x="4911725" y="5529263"/>
          <p14:tracePt t="13735" x="4911725" y="5572125"/>
          <p14:tracePt t="13751" x="4929188" y="5622925"/>
          <p14:tracePt t="13768" x="5014913" y="5708650"/>
          <p14:tracePt t="13786" x="5186363" y="5811838"/>
          <p14:tracePt t="13802" x="5418138" y="5915025"/>
          <p14:tracePt t="13818" x="5854700" y="6035675"/>
          <p14:tracePt t="13835" x="6480175" y="6103938"/>
          <p14:tracePt t="13852" x="7158038" y="6121400"/>
          <p14:tracePt t="13868" x="7680325" y="6103938"/>
          <p14:tracePt t="13885" x="8040688" y="6043613"/>
          <p14:tracePt t="13902" x="8350250" y="5932488"/>
          <p14:tracePt t="13919" x="8461375" y="5854700"/>
          <p14:tracePt t="13935" x="8521700" y="5794375"/>
          <p14:tracePt t="13952" x="8547100" y="5761038"/>
          <p14:tracePt t="13969" x="8547100" y="5700713"/>
          <p14:tracePt t="13986" x="8529638" y="5632450"/>
          <p14:tracePt t="14002" x="8461375" y="5546725"/>
          <p14:tracePt t="14019" x="8383588" y="5494338"/>
          <p14:tracePt t="14036" x="8280400" y="5461000"/>
          <p14:tracePt t="14053" x="8161338" y="5435600"/>
          <p14:tracePt t="14069" x="8032750" y="5426075"/>
          <p14:tracePt t="14086" x="7904163" y="5418138"/>
          <p14:tracePt t="14102" x="7750175" y="5443538"/>
          <p14:tracePt t="14120" x="7697788" y="5468938"/>
          <p14:tracePt t="14136" x="7646988" y="5511800"/>
          <p14:tracePt t="14152" x="7586663" y="5597525"/>
          <p14:tracePt t="14169" x="7526338" y="5700713"/>
          <p14:tracePt t="14186" x="7475538" y="5794375"/>
          <p14:tracePt t="14202" x="7440613" y="5889625"/>
          <p14:tracePt t="14219" x="7407275" y="5975350"/>
          <p14:tracePt t="14236" x="7380288" y="6069013"/>
          <p14:tracePt t="14253" x="7372350" y="6189663"/>
          <p14:tracePt t="14269" x="7372350" y="6292850"/>
          <p14:tracePt t="14286" x="7483475" y="6480175"/>
          <p14:tracePt t="14303" x="7604125" y="6592888"/>
          <p14:tracePt t="14320" x="7750175" y="6643688"/>
          <p14:tracePt t="14336" x="7878763" y="6661150"/>
          <p14:tracePt t="14353" x="7997825" y="6643688"/>
          <p14:tracePt t="14369" x="8108950" y="6592888"/>
          <p14:tracePt t="14387" x="8161338" y="6540500"/>
          <p14:tracePt t="14403" x="8169275" y="6480175"/>
          <p14:tracePt t="14420" x="8161338" y="6386513"/>
          <p14:tracePt t="14437" x="8118475" y="6275388"/>
          <p14:tracePt t="14454" x="8050213" y="6164263"/>
          <p14:tracePt t="14470" x="7964488" y="6051550"/>
          <p14:tracePt t="14487" x="7740650" y="5922963"/>
          <p14:tracePt t="14503" x="7578725" y="5872163"/>
          <p14:tracePt t="14521" x="7423150" y="5846763"/>
          <p14:tracePt t="14536" x="7304088" y="5829300"/>
          <p14:tracePt t="14553" x="7208838" y="5829300"/>
          <p14:tracePt t="14570" x="7150100" y="5829300"/>
          <p14:tracePt t="14587" x="7089775" y="5829300"/>
          <p14:tracePt t="14603" x="7004050" y="5854700"/>
          <p14:tracePt t="14620" x="6832600" y="5897563"/>
          <p14:tracePt t="14637" x="6626225" y="5922963"/>
          <p14:tracePt t="14654" x="6308725" y="5922963"/>
          <p14:tracePt t="14670" x="6207125" y="5922963"/>
          <p14:tracePt t="14687" x="5897563" y="5915025"/>
          <p14:tracePt t="14704" x="5683250" y="5907088"/>
          <p14:tracePt t="14721" x="5478463" y="5907088"/>
          <p14:tracePt t="14737" x="5289550" y="5907088"/>
          <p14:tracePt t="14754" x="5160963" y="5889625"/>
          <p14:tracePt t="14771" x="5092700" y="5854700"/>
          <p14:tracePt t="14788" x="5057775" y="5846763"/>
          <p14:tracePt t="14804" x="5014913" y="5821363"/>
          <p14:tracePt t="14820" x="4972050" y="5811838"/>
          <p14:tracePt t="14837" x="4921250" y="5794375"/>
          <p14:tracePt t="14855" x="4808538" y="5794375"/>
          <p14:tracePt t="14871" x="4706938" y="5794375"/>
          <p14:tracePt t="14888" x="4611688" y="5794375"/>
          <p14:tracePt t="14904" x="4525963" y="5794375"/>
          <p14:tracePt t="14921" x="4449763" y="5794375"/>
          <p14:tracePt t="14937" x="4337050" y="5803900"/>
          <p14:tracePt t="14954" x="4243388" y="5846763"/>
          <p14:tracePt t="14971" x="4157663" y="5889625"/>
          <p14:tracePt t="14988" x="4106863" y="5922963"/>
          <p14:tracePt t="15004" x="4079875" y="5965825"/>
          <p14:tracePt t="15021" x="4071938" y="6000750"/>
          <p14:tracePt t="15038" x="4071938" y="6051550"/>
          <p14:tracePt t="15039" x="4071938" y="6078538"/>
          <p14:tracePt t="15055" x="4106863" y="6146800"/>
          <p14:tracePt t="15071" x="4157663" y="6207125"/>
          <p14:tracePt t="15088" x="4243388" y="6265863"/>
          <p14:tracePt t="15106" x="4329113" y="6300788"/>
          <p14:tracePt t="15122" x="4449763" y="6308725"/>
          <p14:tracePt t="15138" x="4578350" y="6308725"/>
          <p14:tracePt t="15155" x="4672013" y="6265863"/>
          <p14:tracePt t="15171" x="4722813" y="6223000"/>
          <p14:tracePt t="15189" x="4749800" y="6154738"/>
          <p14:tracePt t="15205" x="4740275" y="6094413"/>
          <p14:tracePt t="15221" x="4697413" y="6008688"/>
          <p14:tracePt t="15239" x="4500563" y="5897563"/>
          <p14:tracePt t="15256" x="4311650" y="5837238"/>
          <p14:tracePt t="15272" x="4046538" y="5794375"/>
          <p14:tracePt t="15288" x="3763963" y="5786438"/>
          <p14:tracePt t="15305" x="3514725" y="5786438"/>
          <p14:tracePt t="15322" x="3282950" y="5786438"/>
          <p14:tracePt t="15338" x="3103563" y="5794375"/>
          <p14:tracePt t="15355" x="2974975" y="5794375"/>
          <p14:tracePt t="15373" x="2863850" y="5794375"/>
          <p14:tracePt t="15389" x="2751138" y="5794375"/>
          <p14:tracePt t="15406" x="2640013" y="5803900"/>
          <p14:tracePt t="15422" x="2546350" y="5811838"/>
          <p14:tracePt t="15439" x="2443163" y="5837238"/>
          <p14:tracePt t="15456" x="2408238" y="5864225"/>
          <p14:tracePt t="15472" x="2382838" y="5889625"/>
          <p14:tracePt t="15489" x="2365375" y="5915025"/>
          <p14:tracePt t="15506" x="2365375" y="5949950"/>
          <p14:tracePt t="15523" x="2365375" y="5975350"/>
          <p14:tracePt t="15539" x="2374900" y="6000750"/>
          <p14:tracePt t="15555" x="2443163" y="6035675"/>
          <p14:tracePt t="15572" x="2546350" y="6051550"/>
          <p14:tracePt t="15590" x="2649538" y="6061075"/>
          <p14:tracePt t="15606" x="2751138" y="6061075"/>
          <p14:tracePt t="15622" x="2836863" y="6043613"/>
          <p14:tracePt t="15639" x="2914650" y="5992813"/>
          <p14:tracePt t="15657" x="2932113" y="5957888"/>
          <p14:tracePt t="15673" x="2932113" y="5932488"/>
          <p14:tracePt t="15689" x="2932113" y="5889625"/>
          <p14:tracePt t="15706" x="2897188" y="5864225"/>
          <p14:tracePt t="15724" x="2846388" y="5837238"/>
          <p14:tracePt t="15739" x="2768600" y="5829300"/>
          <p14:tracePt t="15756" x="2692400" y="5829300"/>
          <p14:tracePt t="15773" x="2597150" y="5829300"/>
          <p14:tracePt t="15790" x="2503488" y="5829300"/>
          <p14:tracePt t="15806" x="2417763" y="5880100"/>
          <p14:tracePt t="15823" x="2349500" y="5949950"/>
          <p14:tracePt t="15839" x="2332038" y="5992813"/>
          <p14:tracePt t="15857" x="2314575" y="6018213"/>
          <p14:tracePt t="15873" x="2314575" y="6051550"/>
          <p14:tracePt t="15890" x="2314575" y="6078538"/>
          <p14:tracePt t="15906" x="2339975" y="6094413"/>
          <p14:tracePt t="15924" x="2365375" y="6121400"/>
          <p14:tracePt t="15940" x="2417763" y="6146800"/>
          <p14:tracePt t="15956" x="2478088" y="6154738"/>
          <p14:tracePt t="15973" x="2536825" y="6154738"/>
          <p14:tracePt t="15991" x="2597150" y="6154738"/>
          <p14:tracePt t="16006" x="2614613" y="6154738"/>
          <p14:tracePt t="16023" x="2622550" y="6154738"/>
          <p14:tracePt t="16040" x="2632075" y="6146800"/>
          <p14:tracePt t="16063" x="2632075" y="6137275"/>
          <p14:tracePt t="16073" x="2640013" y="6137275"/>
          <p14:tracePt t="16090" x="2640013" y="6129338"/>
          <p14:tracePt t="16107" x="2649538" y="6121400"/>
          <p14:tracePt t="16124" x="2649538" y="6111875"/>
          <p14:tracePt t="16199" x="2657475" y="6111875"/>
          <p14:tracePt t="16207" x="2665413" y="6111875"/>
          <p14:tracePt t="16223" x="2674938" y="6111875"/>
          <p14:tracePt t="16239" x="2682875" y="6111875"/>
          <p14:tracePt t="16247" x="2682875" y="6121400"/>
          <p14:tracePt t="16257" x="2692400" y="6121400"/>
          <p14:tracePt t="16274" x="2700338" y="6121400"/>
          <p14:tracePt t="16290" x="2708275" y="6129338"/>
          <p14:tracePt t="16307" x="2717800" y="6129338"/>
          <p14:tracePt t="16324" x="2725738" y="6137275"/>
          <p14:tracePt t="16341" x="2735263" y="6154738"/>
          <p14:tracePt t="16591" x="2743200" y="6154738"/>
          <p14:tracePt t="16607" x="2751138" y="6154738"/>
          <p14:tracePt t="16615" x="2760663" y="6154738"/>
          <p14:tracePt t="16625" x="2778125" y="6154738"/>
          <p14:tracePt t="16641" x="2811463" y="6137275"/>
          <p14:tracePt t="16658" x="2846388" y="6121400"/>
          <p14:tracePt t="16677" x="2863850" y="6103938"/>
          <p14:tracePt t="16692" x="2871788" y="6094413"/>
          <p14:tracePt t="16708" x="2871788" y="6086475"/>
          <p14:tracePt t="16725" x="2863850" y="6061075"/>
          <p14:tracePt t="16744" x="2846388" y="6000750"/>
          <p14:tracePt t="16758" x="2836863" y="5983288"/>
          <p14:tracePt t="16775" x="2811463" y="5932488"/>
          <p14:tracePt t="16792" x="2768600" y="5897563"/>
          <p14:tracePt t="16811" x="2735263" y="5864225"/>
          <p14:tracePt t="16826" x="2717800" y="5854700"/>
          <p14:tracePt t="16842" x="2708275" y="5854700"/>
          <p14:tracePt t="16967" x="2717800" y="5854700"/>
          <p14:tracePt t="16975" x="2717800" y="5864225"/>
          <p14:tracePt t="16984" x="2735263" y="5864225"/>
          <p14:tracePt t="16992" x="2743200" y="5872163"/>
          <p14:tracePt t="17009" x="2778125" y="5889625"/>
          <p14:tracePt t="17025" x="2820988" y="5897563"/>
          <p14:tracePt t="17043" x="2854325" y="5907088"/>
          <p14:tracePt t="17059" x="2897188" y="5907088"/>
          <p14:tracePt t="17075" x="2949575" y="5907088"/>
          <p14:tracePt t="17092" x="3008313" y="5907088"/>
          <p14:tracePt t="17110" x="3068638" y="5907088"/>
          <p14:tracePt t="17126" x="3163888" y="5907088"/>
          <p14:tracePt t="17143" x="3265488" y="5907088"/>
          <p14:tracePt t="17159" x="3479800" y="5872163"/>
          <p14:tracePt t="17176" x="3643313" y="5854700"/>
          <p14:tracePt t="17192" x="3789363" y="5846763"/>
          <p14:tracePt t="17209" x="3917950" y="5846763"/>
          <p14:tracePt t="17226" x="4021138" y="5846763"/>
          <p14:tracePt t="17243" x="4122738" y="5846763"/>
          <p14:tracePt t="17260" x="4268788" y="5846763"/>
          <p14:tracePt t="17276" x="4475163" y="5837238"/>
          <p14:tracePt t="17293" x="4672013" y="5821363"/>
          <p14:tracePt t="17310" x="4818063" y="5821363"/>
          <p14:tracePt t="17326" x="4903788" y="5821363"/>
          <p14:tracePt t="17343" x="4954588" y="5821363"/>
          <p14:tracePt t="17359" x="5022850" y="5846763"/>
          <p14:tracePt t="17377" x="5065713" y="5872163"/>
          <p14:tracePt t="17393" x="5126038" y="5897563"/>
          <p14:tracePt t="17410" x="5194300" y="5915025"/>
          <p14:tracePt t="17426" x="5264150" y="5932488"/>
          <p14:tracePt t="17444" x="5307013" y="5932488"/>
          <p14:tracePt t="17460" x="5332413" y="5940425"/>
          <p14:tracePt t="17476" x="5332413" y="5949950"/>
          <p14:tracePt t="17493" x="5340350" y="5949950"/>
          <p14:tracePt t="17511" x="5340350" y="5957888"/>
          <p14:tracePt t="17527" x="5349875" y="5965825"/>
          <p14:tracePt t="17544" x="5357813" y="5975350"/>
          <p14:tracePt t="17560" x="5357813" y="5983288"/>
          <p14:tracePt t="17577" x="5349875" y="5992813"/>
          <p14:tracePt t="17593" x="5332413" y="6000750"/>
          <p14:tracePt t="17610" x="5314950" y="6000750"/>
          <p14:tracePt t="17627" x="5280025" y="6000750"/>
          <p14:tracePt t="17644" x="5221288" y="6000750"/>
          <p14:tracePt t="17660" x="5075238" y="5983288"/>
          <p14:tracePt t="17677" x="4835525" y="5940425"/>
          <p14:tracePt t="17694" x="4465638" y="5854700"/>
          <p14:tracePt t="17711" x="3822700" y="5708650"/>
          <p14:tracePt t="17727" x="3549650" y="5657850"/>
          <p14:tracePt t="17744" x="3351213" y="5622925"/>
          <p14:tracePt t="17760" x="3222625" y="5589588"/>
          <p14:tracePt t="17778" x="3136900" y="5572125"/>
          <p14:tracePt t="17794" x="3094038" y="5572125"/>
          <p14:tracePt t="17811" x="3068638" y="5572125"/>
          <p14:tracePt t="17827" x="3035300" y="5580063"/>
          <p14:tracePt t="17845" x="3008313" y="5589588"/>
          <p14:tracePt t="17861" x="2992438" y="5607050"/>
          <p14:tracePt t="17878" x="2974975" y="5622925"/>
          <p14:tracePt t="17894" x="2922588" y="5657850"/>
          <p14:tracePt t="17911" x="2836863" y="5700713"/>
          <p14:tracePt t="17928" x="2778125" y="5743575"/>
          <p14:tracePt t="17944" x="2735263" y="5786438"/>
          <p14:tracePt t="17961" x="2708275" y="5811838"/>
          <p14:tracePt t="17979" x="2692400" y="5837238"/>
          <p14:tracePt t="17994" x="2692400" y="5854700"/>
          <p14:tracePt t="18011" x="2692400" y="5864225"/>
          <p14:tracePt t="18028" x="2692400" y="5872163"/>
          <p14:tracePt t="18045" x="2692400" y="5880100"/>
          <p14:tracePt t="18061" x="2700338" y="5889625"/>
          <p14:tracePt t="18095" x="2708275" y="5889625"/>
          <p14:tracePt t="18112" x="2708275" y="5880100"/>
          <p14:tracePt t="18128" x="2708275" y="5846763"/>
          <p14:tracePt t="18145" x="2708275" y="5786438"/>
          <p14:tracePt t="18161" x="2674938" y="5735638"/>
          <p14:tracePt t="18179" x="2606675" y="5665788"/>
          <p14:tracePt t="18194" x="2511425" y="5580063"/>
          <p14:tracePt t="18212" x="2392363" y="5486400"/>
          <p14:tracePt t="18228" x="2271713" y="5383213"/>
          <p14:tracePt t="18246" x="2211388" y="5307013"/>
          <p14:tracePt t="18261" x="2178050" y="5246688"/>
          <p14:tracePt t="18278" x="2178050" y="5211763"/>
          <p14:tracePt t="18295" x="2178050" y="5203825"/>
          <p14:tracePt t="18312" x="2220913" y="5194300"/>
          <p14:tracePt t="18328" x="2263775" y="5237163"/>
          <p14:tracePt t="18345" x="2314575" y="5340350"/>
          <p14:tracePt t="18362" x="2417763" y="5486400"/>
          <p14:tracePt t="18379" x="2536825" y="5564188"/>
          <p14:tracePt t="18395" x="2640013" y="5529263"/>
          <p14:tracePt t="18412" x="2708275" y="5365750"/>
          <p14:tracePt t="18428" x="2803525" y="5151438"/>
          <p14:tracePt t="18446" x="2871788" y="5006975"/>
          <p14:tracePt t="18462" x="2914650" y="4972050"/>
          <p14:tracePt t="18479" x="2965450" y="4972050"/>
          <p14:tracePt t="18496" x="3051175" y="4989513"/>
          <p14:tracePt t="18513" x="3111500" y="5083175"/>
          <p14:tracePt t="18529" x="3154363" y="5178425"/>
          <p14:tracePt t="18546" x="3206750" y="5280025"/>
          <p14:tracePt t="18562" x="3282950" y="5408613"/>
          <p14:tracePt t="18579" x="3360738" y="5503863"/>
          <p14:tracePt t="18596" x="3394075" y="5537200"/>
          <p14:tracePt t="18613" x="3411538" y="5554663"/>
          <p14:tracePt t="18629" x="3421063" y="5554663"/>
          <p14:tracePt t="18662" x="3429000" y="5554663"/>
          <p14:tracePt t="18696" x="3436938" y="5554663"/>
          <p14:tracePt t="18760" x="3436938" y="5546725"/>
          <p14:tracePt t="18792" x="3436938" y="5537200"/>
          <p14:tracePt t="18800" x="3436938" y="5529263"/>
          <p14:tracePt t="18816" x="3436938" y="5521325"/>
          <p14:tracePt t="18832" x="3436938" y="5511800"/>
          <p14:tracePt t="18848" x="3436938" y="5503863"/>
          <p14:tracePt t="18863" x="3436938" y="5494338"/>
          <p14:tracePt t="18880" x="3436938" y="5478463"/>
          <p14:tracePt t="18897" x="3436938" y="5461000"/>
          <p14:tracePt t="18913" x="3421063" y="5435600"/>
          <p14:tracePt t="18930" x="3403600" y="5418138"/>
          <p14:tracePt t="18947" x="3394075" y="5418138"/>
          <p14:tracePt t="18964" x="3386138" y="5418138"/>
          <p14:tracePt t="18980" x="3378200" y="5408613"/>
          <p14:tracePt t="18997" x="3368675" y="5408613"/>
          <p14:tracePt t="19013" x="3360738" y="5408613"/>
          <p14:tracePt t="19031" x="3351213" y="5408613"/>
          <p14:tracePt t="19032" x="3343275" y="5408613"/>
          <p14:tracePt t="19048" x="3335338" y="5408613"/>
          <p14:tracePt t="19063" x="3325813" y="5408613"/>
          <p14:tracePt t="19096" x="3335338" y="5408613"/>
          <p14:tracePt t="19112" x="3343275" y="5418138"/>
          <p14:tracePt t="19120" x="3368675" y="5435600"/>
          <p14:tracePt t="19131" x="3394075" y="5461000"/>
          <p14:tracePt t="19147" x="3497263" y="5529263"/>
          <p14:tracePt t="19164" x="3625850" y="5607050"/>
          <p14:tracePt t="19180" x="3736975" y="5649913"/>
          <p14:tracePt t="19197" x="3832225" y="5665788"/>
          <p14:tracePt t="19214" x="3900488" y="5665788"/>
          <p14:tracePt t="19231" x="3986213" y="5665788"/>
          <p14:tracePt t="19247" x="4064000" y="5665788"/>
          <p14:tracePt t="19264" x="4157663" y="5665788"/>
          <p14:tracePt t="19281" x="4208463" y="5665788"/>
          <p14:tracePt t="19298" x="4235450" y="5649913"/>
          <p14:tracePt t="19314" x="4251325" y="5640388"/>
          <p14:tracePt t="19331" x="4260850" y="5640388"/>
          <p14:tracePt t="19347" x="4268788" y="5640388"/>
          <p14:tracePt t="20048" x="4278313" y="5640388"/>
          <p14:tracePt t="20056" x="4286250" y="5640388"/>
          <p14:tracePt t="20080" x="4294188" y="5640388"/>
          <p14:tracePt t="20096" x="4303713" y="5640388"/>
          <p14:tracePt t="20120" x="4311650" y="5640388"/>
          <p14:tracePt t="20128" x="4321175" y="5640388"/>
          <p14:tracePt t="20136" x="4321175" y="5649913"/>
          <p14:tracePt t="20149" x="4321175" y="5657850"/>
          <p14:tracePt t="20166" x="4329113" y="5657850"/>
          <p14:tracePt t="20182" x="4346575" y="5665788"/>
          <p14:tracePt t="20200" x="4379913" y="5683250"/>
          <p14:tracePt t="20216" x="4389438" y="5683250"/>
          <p14:tracePt t="20233" x="4397375" y="5683250"/>
          <p14:tracePt t="20250" x="4406900" y="5683250"/>
          <p14:tracePt t="20267" x="4414838" y="5683250"/>
          <p14:tracePt t="20283" x="4422775" y="5683250"/>
          <p14:tracePt t="20299" x="4440238" y="5683250"/>
          <p14:tracePt t="20316" x="4457700" y="5683250"/>
          <p14:tracePt t="20334" x="4465638" y="5683250"/>
          <p14:tracePt t="20384" x="4475163" y="5683250"/>
          <p14:tracePt t="20409" x="4483100" y="5683250"/>
          <p14:tracePt t="20433" x="4492625" y="5683250"/>
          <p14:tracePt t="20448" x="4500563" y="5683250"/>
          <p14:tracePt t="20529" x="4508500" y="5683250"/>
          <p14:tracePt t="20536" x="4518025" y="5683250"/>
          <p14:tracePt t="20576" x="4525963" y="5692775"/>
          <p14:tracePt t="20608" x="4535488" y="5708650"/>
          <p14:tracePt t="20624" x="4543425" y="5718175"/>
          <p14:tracePt t="20632" x="4551363" y="5718175"/>
          <p14:tracePt t="20641" x="4551363" y="5726113"/>
          <p14:tracePt t="20656" x="4551363" y="5743575"/>
          <p14:tracePt t="20667" x="4560888" y="5743575"/>
          <p14:tracePt t="20684" x="4568825" y="5761038"/>
          <p14:tracePt t="20700" x="4578350" y="5768975"/>
          <p14:tracePt t="20717" x="4586288" y="5778500"/>
          <p14:tracePt t="20734" x="4594225" y="5786438"/>
          <p14:tracePt t="20751" x="4603750" y="5786438"/>
          <p14:tracePt t="20767" x="4611688" y="5794375"/>
          <p14:tracePt t="20784" x="4629150" y="5803900"/>
          <p14:tracePt t="20801" x="4637088" y="5803900"/>
          <p14:tracePt t="20818" x="4646613" y="5803900"/>
          <p14:tracePt t="20834" x="4654550" y="5803900"/>
          <p14:tracePt t="20851" x="4664075" y="5803900"/>
          <p14:tracePt t="20867" x="4672013" y="5803900"/>
          <p14:tracePt t="20885" x="4689475" y="5803900"/>
          <p14:tracePt t="20901" x="4697413" y="5803900"/>
          <p14:tracePt t="20917" x="4706938" y="5803900"/>
          <p14:tracePt t="20960" x="4714875" y="5803900"/>
          <p14:tracePt t="21017" x="4714875" y="5794375"/>
          <p14:tracePt t="21032" x="4697413" y="5794375"/>
          <p14:tracePt t="21040" x="4689475" y="5786438"/>
          <p14:tracePt t="21051" x="4672013" y="5778500"/>
          <p14:tracePt t="21068" x="4621213" y="5743575"/>
          <p14:tracePt t="21085" x="4568825" y="5683250"/>
          <p14:tracePt t="21101" x="4492625" y="5564188"/>
          <p14:tracePt t="21118" x="4364038" y="5365750"/>
          <p14:tracePt t="21135" x="4071938" y="5075238"/>
          <p14:tracePt t="21152" x="3394075" y="4518025"/>
          <p14:tracePt t="21168" x="2811463" y="4106863"/>
          <p14:tracePt t="21185" x="2211388" y="3711575"/>
          <p14:tracePt t="21202" x="1782763" y="3403600"/>
          <p14:tracePt t="21219" x="1628775" y="3222625"/>
          <p14:tracePt t="21235" x="1585913" y="3094038"/>
          <p14:tracePt t="21252" x="1577975" y="2957513"/>
          <p14:tracePt t="21268" x="1577975" y="2828925"/>
          <p14:tracePt t="21286" x="1577975" y="2751138"/>
          <p14:tracePt t="21302" x="1577975" y="2682875"/>
          <p14:tracePt t="21318" x="1577975" y="2606675"/>
          <p14:tracePt t="21335" x="1568450" y="2528888"/>
          <p14:tracePt t="21353" x="1457325" y="2254250"/>
          <p14:tracePt t="21369" x="1277938" y="1963738"/>
          <p14:tracePt t="21386" x="1106488" y="1749425"/>
          <p14:tracePt t="21402" x="1011238" y="1593850"/>
          <p14:tracePt t="21419" x="985838" y="1439863"/>
          <p14:tracePt t="21435" x="1028700" y="1235075"/>
          <p14:tracePt t="21452" x="1182688" y="1036638"/>
          <p14:tracePt t="21469" x="1371600" y="900113"/>
          <p14:tracePt t="21486" x="1474788" y="849313"/>
          <p14:tracePt t="21502" x="1492250" y="839788"/>
          <p14:tracePt t="21519" x="1492250" y="849313"/>
          <p14:tracePt t="21536" x="1449388" y="892175"/>
          <p14:tracePt t="21538" x="1406525" y="925513"/>
          <p14:tracePt t="21553" x="1303338" y="1011238"/>
          <p14:tracePt t="21569" x="1165225" y="1106488"/>
          <p14:tracePt t="21586" x="1071563" y="1182688"/>
          <p14:tracePt t="21603" x="1036638" y="1200150"/>
          <p14:tracePt t="21620" x="1028700" y="1208088"/>
          <p14:tracePt t="21636" x="1020763" y="1208088"/>
          <p14:tracePt t="21652" x="1011238" y="1208088"/>
          <p14:tracePt t="21669" x="960438" y="1192213"/>
          <p14:tracePt t="21687" x="779463" y="1122363"/>
          <p14:tracePt t="21703" x="549275" y="1028700"/>
          <p14:tracePt t="21719" x="377825" y="950913"/>
          <p14:tracePt t="21736" x="120650" y="796925"/>
          <p14:tracePt t="23858" x="111125" y="650875"/>
          <p14:tracePt t="23874" x="334963" y="720725"/>
          <p14:tracePt t="23891" x="582613" y="779463"/>
          <p14:tracePt t="23908" x="917575" y="822325"/>
          <p14:tracePt t="23925" x="1379538" y="874713"/>
          <p14:tracePt t="23941" x="2022475" y="935038"/>
          <p14:tracePt t="23958" x="2725738" y="968375"/>
          <p14:tracePt t="23974" x="3479800" y="977900"/>
          <p14:tracePt t="23992" x="4132263" y="1011238"/>
          <p14:tracePt t="24008" x="4646613" y="1011238"/>
          <p14:tracePt t="24025" x="5092700" y="1011238"/>
          <p14:tracePt t="24041" x="5280025" y="1011238"/>
          <p14:tracePt t="24059" x="5468938" y="1020763"/>
          <p14:tracePt t="24075" x="5665788" y="1036638"/>
          <p14:tracePt t="24091" x="5829300" y="1071563"/>
          <p14:tracePt t="24108" x="5983288" y="1114425"/>
          <p14:tracePt t="24125" x="6146800" y="1165225"/>
          <p14:tracePt t="24141" x="6300788" y="1217613"/>
          <p14:tracePt t="24158" x="6437313" y="1285875"/>
          <p14:tracePt t="24175" x="6557963" y="1328738"/>
          <p14:tracePt t="24192" x="6694488" y="1371600"/>
          <p14:tracePt t="24208" x="6875463" y="1406525"/>
          <p14:tracePt t="24225" x="7140575" y="1465263"/>
          <p14:tracePt t="24242" x="7321550" y="1508125"/>
          <p14:tracePt t="24259" x="7466013" y="1535113"/>
          <p14:tracePt t="24275" x="7578725" y="1568450"/>
          <p14:tracePt t="24292" x="7646988" y="1593850"/>
          <p14:tracePt t="24308" x="7689850" y="1603375"/>
          <p14:tracePt t="24326" x="7723188" y="1620838"/>
          <p14:tracePt t="24342" x="7758113" y="1636713"/>
          <p14:tracePt t="24358" x="7783513" y="1646238"/>
          <p14:tracePt t="24376" x="7808913" y="1654175"/>
          <p14:tracePt t="24393" x="7869238" y="1671638"/>
          <p14:tracePt t="24409" x="7878763" y="1671638"/>
          <p14:tracePt t="24425" x="7886700" y="1671638"/>
          <p14:tracePt t="24498" x="7894638" y="1671638"/>
          <p14:tracePt t="24649" x="7886700" y="1671638"/>
          <p14:tracePt t="24665" x="7878763" y="1671638"/>
          <p14:tracePt t="24673" x="7869238" y="1671638"/>
          <p14:tracePt t="24689" x="7861300" y="1671638"/>
          <p14:tracePt t="24705" x="7851775" y="1671638"/>
          <p14:tracePt t="24721" x="7843838" y="1671638"/>
          <p14:tracePt t="24729" x="7835900" y="1671638"/>
          <p14:tracePt t="24743" x="7826375" y="1671638"/>
          <p14:tracePt t="24759" x="7783513" y="1671638"/>
          <p14:tracePt t="24776" x="7723188" y="1671638"/>
          <p14:tracePt t="24794" x="7543800" y="1671638"/>
          <p14:tracePt t="24810" x="7389813" y="1671638"/>
          <p14:tracePt t="24826" x="7251700" y="1671638"/>
          <p14:tracePt t="24843" x="7115175" y="1671638"/>
          <p14:tracePt t="24860" x="7004050" y="1671638"/>
          <p14:tracePt t="24876" x="6908800" y="1671638"/>
          <p14:tracePt t="24893" x="6840538" y="1671638"/>
          <p14:tracePt t="24910" x="6789738" y="1671638"/>
          <p14:tracePt t="24927" x="6746875" y="1663700"/>
          <p14:tracePt t="24943" x="6721475" y="1663700"/>
          <p14:tracePt t="24960" x="6694488" y="1663700"/>
          <p14:tracePt t="24976" x="6686550" y="1654175"/>
          <p14:tracePt t="24994" x="6651625" y="1646238"/>
          <p14:tracePt t="25010" x="6608763" y="1636713"/>
          <p14:tracePt t="25027" x="6557963" y="1628775"/>
          <p14:tracePt t="25043" x="6497638" y="1620838"/>
          <p14:tracePt t="25061" x="6411913" y="1611313"/>
          <p14:tracePt t="25077" x="6308725" y="1603375"/>
          <p14:tracePt t="25093" x="6223000" y="1603375"/>
          <p14:tracePt t="25110" x="6137275" y="1593850"/>
          <p14:tracePt t="25128" x="6069013" y="1593850"/>
          <p14:tracePt t="25143" x="6018213" y="1585913"/>
          <p14:tracePt t="25160" x="5975350" y="1585913"/>
          <p14:tracePt t="25177" x="5922963" y="1585913"/>
          <p14:tracePt t="25194" x="5872163" y="1585913"/>
          <p14:tracePt t="25211" x="5837238" y="1577975"/>
          <p14:tracePt t="25227" x="5811838" y="1568450"/>
          <p14:tracePt t="25244" x="5786438" y="1568450"/>
          <p14:tracePt t="25261" x="5768975" y="1568450"/>
          <p14:tracePt t="25277" x="5761038" y="1568450"/>
          <p14:tracePt t="25311" x="5743575" y="1568450"/>
          <p14:tracePt t="25344" x="5735638" y="1568450"/>
          <p14:tracePt t="25386" x="5726113" y="1568450"/>
          <p14:tracePt t="25410" x="5718175" y="1568450"/>
          <p14:tracePt t="25418" x="5708650" y="1568450"/>
          <p14:tracePt t="25434" x="5700713" y="1568450"/>
          <p14:tracePt t="25450" x="5692775" y="1568450"/>
          <p14:tracePt t="25474" x="5675313" y="1568450"/>
          <p14:tracePt t="25490" x="5665788" y="1568450"/>
          <p14:tracePt t="25498" x="5649913" y="1568450"/>
          <p14:tracePt t="25511" x="5632450" y="1577975"/>
          <p14:tracePt t="25528" x="5607050" y="1585913"/>
          <p14:tracePt t="25529" x="5580063" y="1585913"/>
          <p14:tracePt t="25545" x="5572125" y="1593850"/>
          <p14:tracePt t="25562" x="5554663" y="1603375"/>
          <p14:tracePt t="26170" x="5554663" y="1611313"/>
          <p14:tracePt t="26242" x="5564188" y="1611313"/>
          <p14:tracePt t="26298" x="5572125" y="1611313"/>
          <p14:tracePt t="26346" x="5580063" y="1611313"/>
          <p14:tracePt t="26762" x="5580063" y="1603375"/>
          <p14:tracePt t="26770" x="5589588" y="1603375"/>
          <p14:tracePt t="26794" x="5589588" y="1593850"/>
          <p14:tracePt t="26810" x="5597525" y="1593850"/>
          <p14:tracePt t="26842" x="5607050" y="1593850"/>
          <p14:tracePt t="26883" x="5614988" y="1593850"/>
          <p14:tracePt t="26914" x="5622925" y="1593850"/>
          <p14:tracePt t="26978" x="5632450" y="1593850"/>
          <p14:tracePt t="26994" x="5640388" y="1593850"/>
          <p14:tracePt t="27010" x="5640388" y="1603375"/>
          <p14:tracePt t="27018" x="5649913" y="1603375"/>
          <p14:tracePt t="27031" x="5649913" y="1611313"/>
          <p14:tracePt t="27048" x="5657850" y="1620838"/>
          <p14:tracePt t="27065" x="5675313" y="1646238"/>
          <p14:tracePt t="27082" x="5683250" y="1663700"/>
          <p14:tracePt t="27098" x="5692775" y="1671638"/>
          <p14:tracePt t="27115" x="5700713" y="1689100"/>
          <p14:tracePt t="27132" x="5700713" y="1697038"/>
          <p14:tracePt t="27148" x="5700713" y="1714500"/>
          <p14:tracePt t="27165" x="5708650" y="1714500"/>
          <p14:tracePt t="27181" x="5708650" y="1722438"/>
          <p14:tracePt t="27282" x="5708650" y="1714500"/>
          <p14:tracePt t="27314" x="5708650" y="1706563"/>
          <p14:tracePt t="27322" x="5708650" y="1697038"/>
          <p14:tracePt t="27394" x="5708650" y="1689100"/>
          <p14:tracePt t="27682" x="5708650" y="1679575"/>
          <p14:tracePt t="27698" x="5708650" y="1671638"/>
          <p14:tracePt t="27706" x="5708650" y="1663700"/>
          <p14:tracePt t="27722" x="5708650" y="1654175"/>
          <p14:tracePt t="27754" x="5708650" y="1646238"/>
          <p14:tracePt t="27898" x="5708650" y="1654175"/>
          <p14:tracePt t="27914" x="5708650" y="1663700"/>
          <p14:tracePt t="27922" x="5718175" y="1671638"/>
          <p14:tracePt t="27933" x="5718175" y="1679575"/>
          <p14:tracePt t="27950" x="5726113" y="1697038"/>
          <p14:tracePt t="27967" x="5726113" y="1706563"/>
          <p14:tracePt t="27983" x="5735638" y="1722438"/>
          <p14:tracePt t="28050" x="5743575" y="1722438"/>
          <p14:tracePt t="28066" x="5751513" y="1722438"/>
          <p14:tracePt t="28082" x="5761038" y="1722438"/>
          <p14:tracePt t="28098" x="5768975" y="1722438"/>
          <p14:tracePt t="28122" x="5778500" y="1722438"/>
          <p14:tracePt t="28154" x="5786438" y="1722438"/>
          <p14:tracePt t="28170" x="5794375" y="1722438"/>
          <p14:tracePt t="28194" x="5803900" y="1722438"/>
          <p14:tracePt t="28211" x="5803900" y="1731963"/>
          <p14:tracePt t="28226" x="5811838" y="1731963"/>
          <p14:tracePt t="28250" x="5821363" y="1731963"/>
          <p14:tracePt t="28259" x="5829300" y="1739900"/>
          <p14:tracePt t="28274" x="5837238" y="1757363"/>
          <p14:tracePt t="28284" x="5846763" y="1757363"/>
          <p14:tracePt t="28301" x="5864225" y="1782763"/>
          <p14:tracePt t="28318" x="5880100" y="1817688"/>
          <p14:tracePt t="28335" x="5897563" y="1843088"/>
          <p14:tracePt t="28351" x="5907088" y="1851025"/>
          <p14:tracePt t="28367" x="5915025" y="1868488"/>
          <p14:tracePt t="28554" x="5915025" y="1860550"/>
          <p14:tracePt t="28562" x="5915025" y="1851025"/>
          <p14:tracePt t="28578" x="5915025" y="1843088"/>
          <p14:tracePt t="28594" x="5915025" y="1835150"/>
          <p14:tracePt t="28602" x="5915025" y="1825625"/>
          <p14:tracePt t="28618" x="5915025" y="1817688"/>
          <p14:tracePt t="28636" x="5907088" y="1808163"/>
          <p14:tracePt t="28652" x="5907088" y="1800225"/>
          <p14:tracePt t="28668" x="5907088" y="1782763"/>
          <p14:tracePt t="28883" x="5907088" y="1792288"/>
          <p14:tracePt t="28898" x="5915025" y="1792288"/>
          <p14:tracePt t="28931" x="5922963" y="1792288"/>
          <p14:tracePt t="28938" x="5932488" y="1800225"/>
          <p14:tracePt t="28962" x="5940425" y="1808163"/>
          <p14:tracePt t="28970" x="5957888" y="1808163"/>
          <p14:tracePt t="28985" x="5965825" y="1817688"/>
          <p14:tracePt t="29002" x="5983288" y="1825625"/>
          <p14:tracePt t="29835" x="5975350" y="1825625"/>
          <p14:tracePt t="29843" x="5949950" y="1825625"/>
          <p14:tracePt t="29855" x="5907088" y="1808163"/>
          <p14:tracePt t="29871" x="5829300" y="1774825"/>
          <p14:tracePt t="29888" x="5761038" y="1739900"/>
          <p14:tracePt t="29905" x="5743575" y="1731963"/>
          <p14:tracePt t="29921" x="5743575" y="1722438"/>
          <p14:tracePt t="29955" x="5735638" y="1722438"/>
          <p14:tracePt t="29972" x="5735638" y="1714500"/>
          <p14:tracePt t="29988" x="5726113" y="1714500"/>
          <p14:tracePt t="30005" x="5718175" y="1714500"/>
          <p14:tracePt t="30021" x="5700713" y="1714500"/>
          <p14:tracePt t="30039" x="5665788" y="1714500"/>
          <p14:tracePt t="30055" x="5572125" y="1697038"/>
          <p14:tracePt t="30071" x="5426075" y="1671638"/>
          <p14:tracePt t="30088" x="5307013" y="1654175"/>
          <p14:tracePt t="30105" x="5203825" y="1646238"/>
          <p14:tracePt t="30122" x="5092700" y="1636713"/>
          <p14:tracePt t="30139" x="4989513" y="1628775"/>
          <p14:tracePt t="30155" x="4946650" y="1628775"/>
          <p14:tracePt t="30172" x="4921250" y="1628775"/>
          <p14:tracePt t="30188" x="4886325" y="1628775"/>
          <p14:tracePt t="30205" x="4851400" y="1628775"/>
          <p14:tracePt t="30222" x="4818063" y="1628775"/>
          <p14:tracePt t="30239" x="4775200" y="1628775"/>
          <p14:tracePt t="30255" x="4732338" y="1628775"/>
          <p14:tracePt t="30272" x="4689475" y="1628775"/>
          <p14:tracePt t="30289" x="4664075" y="1628775"/>
          <p14:tracePt t="30306" x="4629150" y="1628775"/>
          <p14:tracePt t="30322" x="4586288" y="1628775"/>
          <p14:tracePt t="30339" x="4518025" y="1603375"/>
          <p14:tracePt t="30356" x="4483100" y="1585913"/>
          <p14:tracePt t="30373" x="4449763" y="1577975"/>
          <p14:tracePt t="30389" x="4422775" y="1568450"/>
          <p14:tracePt t="30405" x="4379913" y="1560513"/>
          <p14:tracePt t="30422" x="4337050" y="1550988"/>
          <p14:tracePt t="30439" x="4278313" y="1543050"/>
          <p14:tracePt t="30456" x="4225925" y="1543050"/>
          <p14:tracePt t="30472" x="4183063" y="1543050"/>
          <p14:tracePt t="30489" x="4149725" y="1535113"/>
          <p14:tracePt t="30507" x="4106863" y="1525588"/>
          <p14:tracePt t="30523" x="4064000" y="1517650"/>
          <p14:tracePt t="30539" x="4037013" y="1517650"/>
          <p14:tracePt t="30556" x="4021138" y="1508125"/>
          <p14:tracePt t="30573" x="4011613" y="1508125"/>
          <p14:tracePt t="30589" x="4003675" y="1508125"/>
          <p14:tracePt t="30611" x="3994150" y="1508125"/>
          <p14:tracePt t="30627" x="3986213" y="1508125"/>
          <p14:tracePt t="30640" x="3978275" y="1508125"/>
          <p14:tracePt t="30656" x="3968750" y="1508125"/>
          <p14:tracePt t="30673" x="3960813" y="1508125"/>
          <p14:tracePt t="30689" x="3951288" y="1508125"/>
          <p14:tracePt t="30707" x="3943350" y="1508125"/>
          <p14:tracePt t="30723" x="3935413" y="1508125"/>
          <p14:tracePt t="30747" x="3925888" y="1508125"/>
          <p14:tracePt t="30771" x="3917950" y="1508125"/>
          <p14:tracePt t="30779" x="3908425" y="1517650"/>
          <p14:tracePt t="30790" x="3900488" y="1517650"/>
          <p14:tracePt t="30806" x="3883025" y="1525588"/>
          <p14:tracePt t="30823" x="3849688" y="1535113"/>
          <p14:tracePt t="30840" x="3806825" y="1543050"/>
          <p14:tracePt t="30856" x="3754438" y="1550988"/>
          <p14:tracePt t="30873" x="3703638" y="1550988"/>
          <p14:tracePt t="30890" x="3660775" y="1550988"/>
          <p14:tracePt t="30907" x="3592513" y="1550988"/>
          <p14:tracePt t="30923" x="3540125" y="1550988"/>
          <p14:tracePt t="30940" x="3506788" y="1550988"/>
          <p14:tracePt t="30957" x="3489325" y="1550988"/>
          <p14:tracePt t="30974" x="3471863" y="1550988"/>
          <p14:tracePt t="30990" x="3463925" y="1550988"/>
          <p14:tracePt t="31323" x="3454400" y="1550988"/>
          <p14:tracePt t="31363" x="3446463" y="1550988"/>
          <p14:tracePt t="31387" x="3436938" y="1550988"/>
          <p14:tracePt t="31412" x="3429000" y="1550988"/>
          <p14:tracePt t="31435" x="3421063" y="1550988"/>
          <p14:tracePt t="31443" x="3411538" y="1550988"/>
          <p14:tracePt t="31459" x="3394075" y="1550988"/>
          <p14:tracePt t="31467" x="3378200" y="1550988"/>
          <p14:tracePt t="31475" x="3343275" y="1550988"/>
          <p14:tracePt t="31492" x="3257550" y="1550988"/>
          <p14:tracePt t="31508" x="3179763" y="1550988"/>
          <p14:tracePt t="31525" x="3103563" y="1550988"/>
          <p14:tracePt t="31542" x="3051175" y="1550988"/>
          <p14:tracePt t="31559" x="3035300" y="1550988"/>
          <p14:tracePt t="31575" x="3025775" y="1550988"/>
          <p14:tracePt t="31635" x="3017838" y="1550988"/>
          <p14:tracePt t="31691" x="3008313" y="1550988"/>
          <p14:tracePt t="31707" x="3000375" y="1550988"/>
          <p14:tracePt t="31747" x="2992438" y="1550988"/>
          <p14:tracePt t="31779" x="2982913" y="1550988"/>
          <p14:tracePt t="31803" x="2974975" y="1550988"/>
          <p14:tracePt t="31811" x="2965450" y="1550988"/>
          <p14:tracePt t="31827" x="2957513" y="1550988"/>
          <p14:tracePt t="31842" x="2940050" y="1550988"/>
          <p14:tracePt t="31860" x="2863850" y="1550988"/>
          <p14:tracePt t="31875" x="2820988" y="1550988"/>
          <p14:tracePt t="31893" x="2803525" y="1550988"/>
          <p14:tracePt t="31909" x="2778125" y="1550988"/>
          <p14:tracePt t="31926" x="2751138" y="1543050"/>
          <p14:tracePt t="31942" x="2743200" y="1543050"/>
          <p14:tracePt t="31959" x="2708275" y="1535113"/>
          <p14:tracePt t="31976" x="2674938" y="1535113"/>
          <p14:tracePt t="31993" x="2640013" y="1535113"/>
          <p14:tracePt t="32009" x="2606675" y="1535113"/>
          <p14:tracePt t="32026" x="2579688" y="1535113"/>
          <p14:tracePt t="32043" x="2554288" y="1535113"/>
          <p14:tracePt t="32060" x="2546350" y="1535113"/>
          <p14:tracePt t="32076" x="2528888" y="1535113"/>
          <p14:tracePt t="32092" x="2520950" y="1535113"/>
          <p14:tracePt t="32109" x="2503488" y="1535113"/>
          <p14:tracePt t="32127" x="2493963" y="1535113"/>
          <p14:tracePt t="32143" x="2493963" y="1543050"/>
          <p14:tracePt t="32195" x="2486025" y="1543050"/>
          <p14:tracePt t="32323" x="2486025" y="1550988"/>
          <p14:tracePt t="32339" x="2486025" y="1560513"/>
          <p14:tracePt t="32347" x="2486025" y="1568450"/>
          <p14:tracePt t="32372" x="2486025" y="1577975"/>
          <p14:tracePt t="32379" x="2478088" y="1577975"/>
          <p14:tracePt t="32395" x="2468563" y="1577975"/>
          <p14:tracePt t="32411" x="2468563" y="1585913"/>
          <p14:tracePt t="32427" x="2460625" y="1585913"/>
          <p14:tracePt t="32443" x="2435225" y="1585913"/>
          <p14:tracePt t="32461" x="2400300" y="1585913"/>
          <p14:tracePt t="32477" x="2357438" y="1585913"/>
          <p14:tracePt t="32494" x="2306638" y="1585913"/>
          <p14:tracePt t="32510" x="2263775" y="1585913"/>
          <p14:tracePt t="32528" x="2211388" y="1585913"/>
          <p14:tracePt t="32544" x="2160588" y="1585913"/>
          <p14:tracePt t="32560" x="2117725" y="1585913"/>
          <p14:tracePt t="32577" x="2074863" y="1585913"/>
          <p14:tracePt t="32594" x="2049463" y="1585913"/>
          <p14:tracePt t="32611" x="2032000" y="1585913"/>
          <p14:tracePt t="32628" x="2014538" y="1585913"/>
          <p14:tracePt t="32644" x="2006600" y="1593850"/>
          <p14:tracePt t="32661" x="1997075" y="1603375"/>
          <p14:tracePt t="32677" x="1989138" y="1603375"/>
          <p14:tracePt t="32740" x="1989138" y="1611313"/>
          <p14:tracePt t="32747" x="1979613" y="1611313"/>
          <p14:tracePt t="32876" x="1971675" y="1611313"/>
          <p14:tracePt t="32899" x="1963738" y="1611313"/>
          <p14:tracePt t="32924" x="1954213" y="1611313"/>
          <p14:tracePt t="32931" x="1946275" y="1611313"/>
          <p14:tracePt t="32948" x="1936750" y="1611313"/>
          <p14:tracePt t="32971" x="1928813" y="1603375"/>
          <p14:tracePt t="32979" x="1920875" y="1593850"/>
          <p14:tracePt t="32994" x="1911350" y="1593850"/>
          <p14:tracePt t="33012" x="1878013" y="1577975"/>
          <p14:tracePt t="33028" x="1843088" y="1568450"/>
          <p14:tracePt t="33045" x="1808163" y="1568450"/>
          <p14:tracePt t="33061" x="1765300" y="1568450"/>
          <p14:tracePt t="33079" x="1722438" y="1568450"/>
          <p14:tracePt t="33095" x="1679575" y="1568450"/>
          <p14:tracePt t="33111" x="1646238" y="1568450"/>
          <p14:tracePt t="33128" x="1636713" y="1568450"/>
          <p14:tracePt t="33145" x="1628775" y="1568450"/>
          <p14:tracePt t="33178" x="1620838" y="1568450"/>
          <p14:tracePt t="33195" x="1593850" y="1568450"/>
          <p14:tracePt t="33212" x="1577975" y="1568450"/>
          <p14:tracePt t="33228" x="1550988" y="1560513"/>
          <p14:tracePt t="33245" x="1525588" y="1550988"/>
          <p14:tracePt t="33262" x="1500188" y="1543050"/>
          <p14:tracePt t="33279" x="1474788" y="1535113"/>
          <p14:tracePt t="33295" x="1439863" y="1535113"/>
          <p14:tracePt t="33312" x="1406525" y="1535113"/>
          <p14:tracePt t="33329" x="1389063" y="1535113"/>
          <p14:tracePt t="33346" x="1354138" y="1535113"/>
          <p14:tracePt t="33362" x="1320800" y="1535113"/>
          <p14:tracePt t="33379" x="1285875" y="1535113"/>
          <p14:tracePt t="33395" x="1235075" y="1535113"/>
          <p14:tracePt t="33413" x="1217613" y="1535113"/>
          <p14:tracePt t="33429" x="1192213" y="1535113"/>
          <p14:tracePt t="33446" x="1157288" y="1535113"/>
          <p14:tracePt t="33462" x="1131888" y="1535113"/>
          <p14:tracePt t="33480" x="1114425" y="1535113"/>
          <p14:tracePt t="33496" x="1089025" y="1535113"/>
          <p14:tracePt t="33512" x="1071563" y="1535113"/>
          <p14:tracePt t="33660" x="1089025" y="1535113"/>
          <p14:tracePt t="33668" x="1096963" y="1535113"/>
          <p14:tracePt t="33680" x="1106488" y="1543050"/>
          <p14:tracePt t="33696" x="1122363" y="1550988"/>
          <p14:tracePt t="33713" x="1149350" y="1560513"/>
          <p14:tracePt t="33730" x="1243013" y="1577975"/>
          <p14:tracePt t="33746" x="1422400" y="1585913"/>
          <p14:tracePt t="33763" x="1663700" y="1585913"/>
          <p14:tracePt t="33780" x="2151063" y="1585913"/>
          <p14:tracePt t="33797" x="2451100" y="1603375"/>
          <p14:tracePt t="33813" x="2657475" y="1636713"/>
          <p14:tracePt t="33830" x="2828925" y="1671638"/>
          <p14:tracePt t="33846" x="3000375" y="1697038"/>
          <p14:tracePt t="33864" x="3179763" y="1714500"/>
          <p14:tracePt t="33880" x="3360738" y="1714500"/>
          <p14:tracePt t="33896" x="3549650" y="1714500"/>
          <p14:tracePt t="33913" x="3763963" y="1714500"/>
          <p14:tracePt t="33931" x="4157663" y="1714500"/>
          <p14:tracePt t="33947" x="4278313" y="1714500"/>
          <p14:tracePt t="33964" x="4765675" y="1714500"/>
          <p14:tracePt t="33980" x="5168900" y="1714500"/>
          <p14:tracePt t="33997" x="5546725" y="1714500"/>
          <p14:tracePt t="34014" x="5897563" y="1714500"/>
          <p14:tracePt t="34030" x="6318250" y="1714500"/>
          <p14:tracePt t="34047" x="6807200" y="1714500"/>
          <p14:tracePt t="34065" x="7294563" y="1714500"/>
          <p14:tracePt t="34080" x="7766050" y="1714500"/>
          <p14:tracePt t="34097" x="8264525" y="1697038"/>
          <p14:tracePt t="34114" x="8794750" y="1628775"/>
          <p14:tracePt t="34531" x="9036050" y="1800225"/>
          <p14:tracePt t="34549" x="8855075" y="1800225"/>
          <p14:tracePt t="34565" x="8666163" y="1800225"/>
          <p14:tracePt t="34581" x="8512175" y="1800225"/>
          <p14:tracePt t="34598" x="8401050" y="1808163"/>
          <p14:tracePt t="34615" x="8358188" y="1817688"/>
          <p14:tracePt t="34632" x="8340725" y="1817688"/>
          <p14:tracePt t="34648" x="8332788" y="1817688"/>
          <p14:tracePt t="34684" x="8323263" y="1817688"/>
          <p14:tracePt t="34700" x="8315325" y="1817688"/>
          <p14:tracePt t="34715" x="8307388" y="1817688"/>
          <p14:tracePt t="34732" x="8280400" y="1825625"/>
          <p14:tracePt t="34749" x="8237538" y="1825625"/>
          <p14:tracePt t="34765" x="8194675" y="1843088"/>
          <p14:tracePt t="34782" x="8143875" y="1851025"/>
          <p14:tracePt t="34799" x="8108950" y="1851025"/>
          <p14:tracePt t="34816" x="8066088" y="1851025"/>
          <p14:tracePt t="34832" x="8040688" y="1851025"/>
          <p14:tracePt t="34849" x="7989888" y="1851025"/>
          <p14:tracePt t="34865" x="7894638" y="1851025"/>
          <p14:tracePt t="34883" x="7793038" y="1860550"/>
          <p14:tracePt t="34899" x="7707313" y="1860550"/>
          <p14:tracePt t="34916" x="7629525" y="1878013"/>
          <p14:tracePt t="34933" x="7594600" y="1885950"/>
          <p14:tracePt t="34950" x="7551738" y="1893888"/>
          <p14:tracePt t="34966" x="7500938" y="1903413"/>
          <p14:tracePt t="34983" x="7423150" y="1920875"/>
          <p14:tracePt t="34999" x="7354888" y="1920875"/>
          <p14:tracePt t="35016" x="7286625" y="1928813"/>
          <p14:tracePt t="35032" x="7208838" y="1928813"/>
          <p14:tracePt t="35049" x="7140575" y="1928813"/>
          <p14:tracePt t="35066" x="7080250" y="1928813"/>
          <p14:tracePt t="35084" x="7011988" y="1928813"/>
          <p14:tracePt t="35099" x="6961188" y="1928813"/>
          <p14:tracePt t="35116" x="6926263" y="1928813"/>
          <p14:tracePt t="35133" x="6892925" y="1928813"/>
          <p14:tracePt t="35151" x="6865938" y="1928813"/>
          <p14:tracePt t="35166" x="6832600" y="1928813"/>
          <p14:tracePt t="35183" x="6780213" y="1928813"/>
          <p14:tracePt t="35200" x="6737350" y="1928813"/>
          <p14:tracePt t="35217" x="6694488" y="1928813"/>
          <p14:tracePt t="35233" x="6661150" y="1928813"/>
          <p14:tracePt t="35249" x="6635750" y="1928813"/>
          <p14:tracePt t="35266" x="6608763" y="1928813"/>
          <p14:tracePt t="35284" x="6583363" y="1928813"/>
          <p14:tracePt t="35300" x="6557963" y="1928813"/>
          <p14:tracePt t="35317" x="6540500" y="1928813"/>
          <p14:tracePt t="35333" x="6532563" y="1928813"/>
          <p14:tracePt t="35351" x="6523038" y="1928813"/>
          <p14:tracePt t="35366" x="6515100" y="1928813"/>
          <p14:tracePt t="35384" x="6507163" y="1928813"/>
          <p14:tracePt t="35400" x="6497638" y="1928813"/>
          <p14:tracePt t="35433" x="6489700" y="1928813"/>
          <p14:tracePt t="35450" x="6472238" y="1928813"/>
          <p14:tracePt t="35485" x="6454775" y="1928813"/>
          <p14:tracePt t="35500" x="6446838" y="1928813"/>
          <p14:tracePt t="35517" x="6437313" y="1928813"/>
          <p14:tracePt t="35533" x="6429375" y="1928813"/>
          <p14:tracePt t="35551" x="6411913" y="1928813"/>
          <p14:tracePt t="35567" x="6386513" y="1928813"/>
          <p14:tracePt t="35584" x="6369050" y="1928813"/>
          <p14:tracePt t="35600" x="6343650" y="1928813"/>
          <p14:tracePt t="35618" x="6326188" y="1928813"/>
          <p14:tracePt t="35634" x="6318250" y="1928813"/>
          <p14:tracePt t="35651" x="6300788" y="1928813"/>
          <p14:tracePt t="35685" x="6300788" y="1920875"/>
          <p14:tracePt t="35732" x="6300788" y="1911350"/>
          <p14:tracePt t="35772" x="6308725" y="1911350"/>
          <p14:tracePt t="35788" x="6318250" y="1911350"/>
          <p14:tracePt t="35804" x="6326188" y="1911350"/>
          <p14:tracePt t="35820" x="6335713" y="1911350"/>
          <p14:tracePt t="35828" x="6343650" y="1911350"/>
          <p14:tracePt t="35852" x="6351588" y="1911350"/>
          <p14:tracePt t="35924" x="6361113" y="1911350"/>
          <p14:tracePt t="35940" x="6369050" y="1911350"/>
          <p14:tracePt t="35948" x="6378575" y="1911350"/>
          <p14:tracePt t="35964" x="6386513" y="1911350"/>
          <p14:tracePt t="35980" x="6394450" y="1911350"/>
          <p14:tracePt t="35988" x="6411913" y="1920875"/>
          <p14:tracePt t="36002" x="6421438" y="1928813"/>
          <p14:tracePt t="36018" x="6472238" y="1946275"/>
          <p14:tracePt t="36035" x="6540500" y="1971675"/>
          <p14:tracePt t="36036" x="6600825" y="1979613"/>
          <p14:tracePt t="36052" x="6651625" y="1997075"/>
          <p14:tracePt t="36069" x="6840538" y="2032000"/>
          <p14:tracePt t="36085" x="6969125" y="2039938"/>
          <p14:tracePt t="36102" x="7115175" y="2039938"/>
          <p14:tracePt t="36118" x="7192963" y="2022475"/>
          <p14:tracePt t="36136" x="7200900" y="2022475"/>
          <p14:tracePt t="36152" x="7208838" y="2014538"/>
          <p14:tracePt t="36168" x="7261225" y="2006600"/>
          <p14:tracePt t="36185" x="7458075" y="2006600"/>
          <p14:tracePt t="36202" x="7878763" y="1954213"/>
          <p14:tracePt t="36218" x="8478838" y="1911350"/>
          <p14:tracePt t="36235" x="9137650" y="1851025"/>
          <p14:tracePt t="36620" x="9086850" y="763588"/>
          <p14:tracePt t="36637" x="8897938" y="796925"/>
          <p14:tracePt t="36653" x="8751888" y="849313"/>
          <p14:tracePt t="36669" x="8623300" y="900113"/>
          <p14:tracePt t="36687" x="8486775" y="985838"/>
          <p14:tracePt t="36703" x="8297863" y="1096963"/>
          <p14:tracePt t="36719" x="8093075" y="1217613"/>
          <p14:tracePt t="36736" x="7886700" y="1346200"/>
          <p14:tracePt t="36754" x="7689850" y="1457325"/>
          <p14:tracePt t="36770" x="7543800" y="1560513"/>
          <p14:tracePt t="36786" x="7397750" y="1663700"/>
          <p14:tracePt t="36803" x="7269163" y="1739900"/>
          <p14:tracePt t="36820" x="7140575" y="1817688"/>
          <p14:tracePt t="36837" x="7037388" y="1860550"/>
          <p14:tracePt t="36853" x="6951663" y="1885950"/>
          <p14:tracePt t="36870" x="6850063" y="1920875"/>
          <p14:tracePt t="36887" x="6764338" y="1963738"/>
          <p14:tracePt t="36903" x="6678613" y="1997075"/>
          <p14:tracePt t="36920" x="6565900" y="2022475"/>
          <p14:tracePt t="36937" x="6437313" y="2039938"/>
          <p14:tracePt t="36954" x="6275388" y="2049463"/>
          <p14:tracePt t="36971" x="6078538" y="2065338"/>
          <p14:tracePt t="36987" x="5872163" y="2074863"/>
          <p14:tracePt t="37003" x="5708650" y="2074863"/>
          <p14:tracePt t="37021" x="5451475" y="2074863"/>
          <p14:tracePt t="37038" x="5280025" y="2074863"/>
          <p14:tracePt t="37054" x="5108575" y="2074863"/>
          <p14:tracePt t="37070" x="4954588" y="2074863"/>
          <p14:tracePt t="37088" x="4818063" y="2074863"/>
          <p14:tracePt t="37104" x="4706938" y="2074863"/>
          <p14:tracePt t="37121" x="4646613" y="2074863"/>
          <p14:tracePt t="37137" x="4621213" y="2074863"/>
          <p14:tracePt t="37154" x="4594225" y="2074863"/>
          <p14:tracePt t="37170" x="4568825" y="2074863"/>
          <p14:tracePt t="37187" x="4551363" y="2074863"/>
          <p14:tracePt t="37204" x="4535488" y="2074863"/>
          <p14:tracePt t="37221" x="4525963" y="2074863"/>
          <p14:tracePt t="37238" x="4518025" y="2074863"/>
          <p14:tracePt t="37272" x="4500563" y="2074863"/>
          <p14:tracePt t="37288" x="4492625" y="2065338"/>
          <p14:tracePt t="37304" x="4449763" y="2049463"/>
          <p14:tracePt t="37321" x="4414838" y="2039938"/>
          <p14:tracePt t="37338" x="4371975" y="2022475"/>
          <p14:tracePt t="37356" x="4354513" y="2014538"/>
          <p14:tracePt t="37371" x="4329113" y="1997075"/>
          <p14:tracePt t="37388" x="4294188" y="1997075"/>
          <p14:tracePt t="37405" x="4260850" y="1989138"/>
          <p14:tracePt t="37422" x="4208463" y="1989138"/>
          <p14:tracePt t="37438" x="4149725" y="1989138"/>
          <p14:tracePt t="37455" x="4089400" y="1989138"/>
          <p14:tracePt t="37471" x="4046538" y="1979613"/>
          <p14:tracePt t="37489" x="3994150" y="1979613"/>
          <p14:tracePt t="37505" x="3968750" y="1979613"/>
          <p14:tracePt t="37521" x="3943350" y="1979613"/>
          <p14:tracePt t="37538" x="3925888" y="1979613"/>
          <p14:tracePt t="37556" x="3917950" y="1971675"/>
          <p14:tracePt t="37572" x="3900488" y="1971675"/>
          <p14:tracePt t="37589" x="3883025" y="1971675"/>
          <p14:tracePt t="37605" x="3865563" y="1971675"/>
          <p14:tracePt t="37622" x="3849688" y="1971675"/>
          <p14:tracePt t="37638" x="3840163" y="1971675"/>
          <p14:tracePt t="37655" x="3822700" y="1971675"/>
          <p14:tracePt t="37672" x="3797300" y="1971675"/>
          <p14:tracePt t="37689" x="3736975" y="1971675"/>
          <p14:tracePt t="37705" x="3635375" y="1971675"/>
          <p14:tracePt t="37722" x="3479800" y="1979613"/>
          <p14:tracePt t="37738" x="3325813" y="1979613"/>
          <p14:tracePt t="37756" x="3171825" y="1979613"/>
          <p14:tracePt t="37772" x="2992438" y="1979613"/>
          <p14:tracePt t="37789" x="2932113" y="1979613"/>
          <p14:tracePt t="37805" x="2897188" y="1979613"/>
          <p14:tracePt t="37845" x="2889250" y="1979613"/>
          <p14:tracePt t="37909" x="2879725" y="1979613"/>
          <p14:tracePt t="37941" x="2871788" y="1979613"/>
          <p14:tracePt t="37949" x="2863850" y="1979613"/>
          <p14:tracePt t="37965" x="2854325" y="1979613"/>
          <p14:tracePt t="37981" x="2846388" y="1979613"/>
          <p14:tracePt t="37997" x="2836863" y="1979613"/>
          <p14:tracePt t="38006" x="2828925" y="1979613"/>
          <p14:tracePt t="38022" x="2820988" y="1979613"/>
          <p14:tracePt t="38039" x="2794000" y="1979613"/>
          <p14:tracePt t="38057" x="2768600" y="1979613"/>
          <p14:tracePt t="38073" x="2735263" y="1979613"/>
          <p14:tracePt t="38089" x="2682875" y="1979613"/>
          <p14:tracePt t="38106" x="2640013" y="1979613"/>
          <p14:tracePt t="38123" x="2614613" y="1979613"/>
          <p14:tracePt t="38139" x="2589213" y="1979613"/>
          <p14:tracePt t="38156" x="2579688" y="1979613"/>
          <p14:tracePt t="38173" x="2536825" y="1979613"/>
          <p14:tracePt t="38190" x="2493963" y="1979613"/>
          <p14:tracePt t="38206" x="2425700" y="1979613"/>
          <p14:tracePt t="38223" x="2349500" y="1979613"/>
          <p14:tracePt t="38240" x="2297113" y="1979613"/>
          <p14:tracePt t="38257" x="2271713" y="1979613"/>
          <p14:tracePt t="38273" x="2263775" y="1979613"/>
          <p14:tracePt t="38290" x="2254250" y="1979613"/>
          <p14:tracePt t="38397" x="2246313" y="1979613"/>
          <p14:tracePt t="38421" x="2236788" y="1979613"/>
          <p14:tracePt t="38437" x="2228850" y="1979613"/>
          <p14:tracePt t="38453" x="2220913" y="1979613"/>
          <p14:tracePt t="38469" x="2211388" y="1979613"/>
          <p14:tracePt t="38485" x="2203450" y="1979613"/>
          <p14:tracePt t="38493" x="2193925" y="1979613"/>
          <p14:tracePt t="38507" x="2185988" y="1979613"/>
          <p14:tracePt t="38524" x="2168525" y="1979613"/>
          <p14:tracePt t="38541" x="2160588" y="1979613"/>
          <p14:tracePt t="38557" x="2151063" y="1979613"/>
          <p14:tracePt t="38581" x="2143125" y="1979613"/>
          <p14:tracePt t="38591" x="2135188" y="1979613"/>
          <p14:tracePt t="38613" x="2125663" y="1979613"/>
          <p14:tracePt t="38637" x="2117725" y="1979613"/>
          <p14:tracePt t="38669" x="2108200" y="1979613"/>
          <p14:tracePt t="38685" x="2100263" y="1979613"/>
          <p14:tracePt t="38701" x="2092325" y="1979613"/>
          <p14:tracePt t="39645" x="2082800" y="1979613"/>
          <p14:tracePt t="39677" x="2074863" y="1979613"/>
          <p14:tracePt t="39685" x="2065338" y="1979613"/>
          <p14:tracePt t="39701" x="2057400" y="1979613"/>
          <p14:tracePt t="39749" x="2057400" y="1989138"/>
          <p14:tracePt t="39757" x="2049463" y="1989138"/>
          <p14:tracePt t="39781" x="2039938" y="1989138"/>
          <p14:tracePt t="39789" x="2032000" y="1989138"/>
          <p14:tracePt t="39805" x="2022475" y="1989138"/>
          <p14:tracePt t="39821" x="2014538" y="1989138"/>
          <p14:tracePt t="39837" x="1997075" y="1989138"/>
          <p14:tracePt t="39845" x="1989138" y="1989138"/>
          <p14:tracePt t="39860" x="1979613" y="1989138"/>
          <p14:tracePt t="39877" x="1946275" y="1989138"/>
          <p14:tracePt t="39894" x="1893888" y="1989138"/>
          <p14:tracePt t="39910" x="1851025" y="1989138"/>
          <p14:tracePt t="39927" x="1800225" y="1989138"/>
          <p14:tracePt t="39944" x="1765300" y="1989138"/>
          <p14:tracePt t="39961" x="1749425" y="1989138"/>
          <p14:tracePt t="39977" x="1739900" y="1989138"/>
          <p14:tracePt t="40013" x="1731963" y="1989138"/>
          <p14:tracePt t="40030" x="1722438" y="1989138"/>
          <p14:tracePt t="40061" x="1714500" y="1989138"/>
          <p14:tracePt t="40085" x="1706563" y="1989138"/>
          <p14:tracePt t="40109" x="1697038" y="1989138"/>
          <p14:tracePt t="40125" x="1689100" y="1989138"/>
          <p14:tracePt t="40133" x="1679575" y="1989138"/>
          <p14:tracePt t="40150" x="1671638" y="1989138"/>
          <p14:tracePt t="40165" x="1663700" y="1989138"/>
          <p14:tracePt t="40181" x="1646238" y="1989138"/>
          <p14:tracePt t="40197" x="1636713" y="1989138"/>
          <p14:tracePt t="40211" x="1628775" y="1989138"/>
          <p14:tracePt t="40227" x="1620838" y="1989138"/>
          <p14:tracePt t="40245" x="1611313" y="1989138"/>
          <p14:tracePt t="40261" x="1593850" y="1989138"/>
          <p14:tracePt t="40278" x="1585913" y="1979613"/>
          <p14:tracePt t="40294" x="1577975" y="1971675"/>
          <p14:tracePt t="40312" x="1568450" y="1971675"/>
          <p14:tracePt t="40328" x="1550988" y="1971675"/>
          <p14:tracePt t="40344" x="1543050" y="1971675"/>
          <p14:tracePt t="40361" x="1535113" y="1971675"/>
          <p14:tracePt t="40379" x="1525588" y="1971675"/>
          <p14:tracePt t="40395" x="1508125" y="1971675"/>
          <p14:tracePt t="40411" x="1492250" y="1963738"/>
          <p14:tracePt t="40428" x="1474788" y="1963738"/>
          <p14:tracePt t="40446" x="1457325" y="1963738"/>
          <p14:tracePt t="40462" x="1449388" y="1963738"/>
          <p14:tracePt t="40478" x="1431925" y="1963738"/>
          <p14:tracePt t="40495" x="1414463" y="1963738"/>
          <p14:tracePt t="40512" x="1397000" y="1963738"/>
          <p14:tracePt t="40528" x="1371600" y="1963738"/>
          <p14:tracePt t="40545" x="1328738" y="1963738"/>
          <p14:tracePt t="40562" x="1303338" y="1963738"/>
          <p14:tracePt t="40579" x="1277938" y="1963738"/>
          <p14:tracePt t="40595" x="1268413" y="1963738"/>
          <p14:tracePt t="40638" x="1260475" y="1963738"/>
          <p14:tracePt t="40742" x="1260475" y="1954213"/>
          <p14:tracePt t="40765" x="1268413" y="1954213"/>
          <p14:tracePt t="40773" x="1285875" y="1954213"/>
          <p14:tracePt t="40782" x="1311275" y="1946275"/>
          <p14:tracePt t="40795" x="1354138" y="1946275"/>
          <p14:tracePt t="40813" x="1560513" y="1946275"/>
          <p14:tracePt t="40829" x="1654175" y="1946275"/>
          <p14:tracePt t="40846" x="1971675" y="1946275"/>
          <p14:tracePt t="40862" x="2193925" y="1946275"/>
          <p14:tracePt t="40880" x="2425700" y="1946275"/>
          <p14:tracePt t="40896" x="2649538" y="1946275"/>
          <p14:tracePt t="40912" x="2863850" y="1946275"/>
          <p14:tracePt t="40929" x="3086100" y="1946275"/>
          <p14:tracePt t="40946" x="3265488" y="1946275"/>
          <p14:tracePt t="40962" x="3429000" y="1946275"/>
          <p14:tracePt t="40979" x="3575050" y="1954213"/>
          <p14:tracePt t="40996" x="3703638" y="1963738"/>
          <p14:tracePt t="41013" x="3892550" y="1971675"/>
          <p14:tracePt t="41029" x="4064000" y="1971675"/>
          <p14:tracePt t="41046" x="4243388" y="1971675"/>
          <p14:tracePt t="41063" x="4432300" y="1971675"/>
          <p14:tracePt t="41080" x="4603750" y="1971675"/>
          <p14:tracePt t="41096" x="4775200" y="1971675"/>
          <p14:tracePt t="41113" x="4946650" y="1971675"/>
          <p14:tracePt t="41129" x="5108575" y="1979613"/>
          <p14:tracePt t="41147" x="5254625" y="1979613"/>
          <p14:tracePt t="41163" x="5408613" y="1979613"/>
          <p14:tracePt t="41179" x="5580063" y="1989138"/>
          <p14:tracePt t="41196" x="5735638" y="1989138"/>
          <p14:tracePt t="41214" x="5949950" y="2006600"/>
          <p14:tracePt t="41230" x="6069013" y="2006600"/>
          <p14:tracePt t="41246" x="6197600" y="2014538"/>
          <p14:tracePt t="41263" x="6378575" y="2032000"/>
          <p14:tracePt t="41280" x="6583363" y="2049463"/>
          <p14:tracePt t="41296" x="6797675" y="2049463"/>
          <p14:tracePt t="41313" x="7004050" y="2057400"/>
          <p14:tracePt t="41330" x="7192963" y="2065338"/>
          <p14:tracePt t="41347" x="7346950" y="2065338"/>
          <p14:tracePt t="41363" x="7475538" y="2082800"/>
          <p14:tracePt t="41380" x="7612063" y="2100263"/>
          <p14:tracePt t="41397" x="7740650" y="2117725"/>
          <p14:tracePt t="41414" x="7921625" y="2160588"/>
          <p14:tracePt t="41430" x="8023225" y="2178050"/>
          <p14:tracePt t="41447" x="8093075" y="2185988"/>
          <p14:tracePt t="41463" x="8118475" y="2193925"/>
          <p14:tracePt t="41481" x="8126413" y="2203450"/>
          <p14:tracePt t="41638" x="8118475" y="2203450"/>
          <p14:tracePt t="41654" x="8108950" y="2203450"/>
          <p14:tracePt t="41670" x="8101013" y="2203450"/>
          <p14:tracePt t="41678" x="8093075" y="2203450"/>
          <p14:tracePt t="41686" x="8083550" y="2211388"/>
          <p14:tracePt t="41702" x="8066088" y="2211388"/>
          <p14:tracePt t="41715" x="8050213" y="2211388"/>
          <p14:tracePt t="41731" x="8015288" y="2211388"/>
          <p14:tracePt t="41748" x="7964488" y="2211388"/>
          <p14:tracePt t="41764" x="7894638" y="2211388"/>
          <p14:tracePt t="41782" x="7775575" y="2203450"/>
          <p14:tracePt t="41798" x="7697788" y="2193925"/>
          <p14:tracePt t="41815" x="7637463" y="2185988"/>
          <p14:tracePt t="41831" x="7586663" y="2185988"/>
          <p14:tracePt t="41849" x="7551738" y="2185988"/>
          <p14:tracePt t="41864" x="7518400" y="2185988"/>
          <p14:tracePt t="41881" x="7493000" y="2185988"/>
          <p14:tracePt t="41898" x="7475538" y="2185988"/>
          <p14:tracePt t="41915" x="7458075" y="2185988"/>
          <p14:tracePt t="41931" x="7432675" y="2185988"/>
          <p14:tracePt t="41948" x="7415213" y="2185988"/>
          <p14:tracePt t="41965" x="7407275" y="2185988"/>
          <p14:tracePt t="41982" x="7397750" y="2185988"/>
          <p14:tracePt t="41998" x="7380288" y="2185988"/>
          <p14:tracePt t="42015" x="7364413" y="2185988"/>
          <p14:tracePt t="42031" x="7337425" y="2185988"/>
          <p14:tracePt t="42049" x="7312025" y="2185988"/>
          <p14:tracePt t="42065" x="7278688" y="2185988"/>
          <p14:tracePt t="42082" x="7235825" y="2185988"/>
          <p14:tracePt t="42098" x="7200900" y="2185988"/>
          <p14:tracePt t="42116" x="7165975" y="2185988"/>
          <p14:tracePt t="42132" x="7132638" y="2185988"/>
          <p14:tracePt t="42148" x="7089775" y="2185988"/>
          <p14:tracePt t="42165" x="7064375" y="2185988"/>
          <p14:tracePt t="42182" x="7004050" y="2185988"/>
          <p14:tracePt t="42198" x="6978650" y="2185988"/>
          <p14:tracePt t="42216" x="6943725" y="2185988"/>
          <p14:tracePt t="42232" x="6908800" y="2185988"/>
          <p14:tracePt t="42249" x="6875463" y="2185988"/>
          <p14:tracePt t="42265" x="6832600" y="2185988"/>
          <p14:tracePt t="42282" x="6797675" y="2193925"/>
          <p14:tracePt t="42299" x="6764338" y="2193925"/>
          <p14:tracePt t="42316" x="6737350" y="2193925"/>
          <p14:tracePt t="42332" x="6704013" y="2193925"/>
          <p14:tracePt t="42349" x="6669088" y="2193925"/>
          <p14:tracePt t="42366" x="6592888" y="2203450"/>
          <p14:tracePt t="42384" x="6532563" y="2203450"/>
          <p14:tracePt t="42399" x="6464300" y="2203450"/>
          <p14:tracePt t="42416" x="6421438" y="2203450"/>
          <p14:tracePt t="42432" x="6378575" y="2203450"/>
          <p14:tracePt t="42450" x="6335713" y="2203450"/>
          <p14:tracePt t="42466" x="6308725" y="2211388"/>
          <p14:tracePt t="42482" x="6275388" y="2211388"/>
          <p14:tracePt t="42499" x="6265863" y="2211388"/>
          <p14:tracePt t="42517" x="6257925" y="2211388"/>
          <p14:tracePt t="42533" x="6240463" y="2211388"/>
          <p14:tracePt t="42549" x="6232525" y="2211388"/>
          <p14:tracePt t="42574" x="6223000" y="2211388"/>
          <p14:tracePt t="43014" x="6215063" y="2211388"/>
          <p14:tracePt t="43022" x="6207125" y="2211388"/>
          <p14:tracePt t="43038" x="6197600" y="2211388"/>
          <p14:tracePt t="43051" x="6189663" y="2211388"/>
          <p14:tracePt t="43067" x="6146800" y="2211388"/>
          <p14:tracePt t="43084" x="6078538" y="2211388"/>
          <p14:tracePt t="43101" x="5983288" y="2220913"/>
          <p14:tracePt t="43117" x="5864225" y="2228850"/>
          <p14:tracePt t="43134" x="5708650" y="2228850"/>
          <p14:tracePt t="43151" x="5649913" y="2228850"/>
          <p14:tracePt t="43167" x="5597525" y="2228850"/>
          <p14:tracePt t="43184" x="5564188" y="2228850"/>
          <p14:tracePt t="43201" x="5503863" y="2228850"/>
          <p14:tracePt t="43218" x="5443538" y="2236788"/>
          <p14:tracePt t="43234" x="5365750" y="2246313"/>
          <p14:tracePt t="43251" x="5307013" y="2246313"/>
          <p14:tracePt t="43267" x="5264150" y="2246313"/>
          <p14:tracePt t="43285" x="5246688" y="2246313"/>
          <p14:tracePt t="43301" x="5229225" y="2246313"/>
          <p14:tracePt t="43318" x="5221288" y="2246313"/>
          <p14:tracePt t="43422" x="5211763" y="2246313"/>
          <p14:tracePt t="43438" x="5203825" y="2246313"/>
          <p14:tracePt t="43446" x="5194300" y="2246313"/>
          <p14:tracePt t="43462" x="5186363" y="2246313"/>
          <p14:tracePt t="43470" x="5168900" y="2246313"/>
          <p14:tracePt t="43485" x="5151438" y="2246313"/>
          <p14:tracePt t="43502" x="5100638" y="2246313"/>
          <p14:tracePt t="43518" x="5065713" y="2246313"/>
          <p14:tracePt t="43535" x="5040313" y="2246313"/>
          <p14:tracePt t="43552" x="5014913" y="2246313"/>
          <p14:tracePt t="43569" x="5006975" y="2246313"/>
          <p14:tracePt t="43585" x="4989513" y="2246313"/>
          <p14:tracePt t="43601" x="4964113" y="2246313"/>
          <p14:tracePt t="43618" x="4929188" y="2254250"/>
          <p14:tracePt t="43636" x="4894263" y="2263775"/>
          <p14:tracePt t="43652" x="4843463" y="2263775"/>
          <p14:tracePt t="43668" x="4818063" y="2263775"/>
          <p14:tracePt t="43685" x="4792663" y="2271713"/>
          <p14:tracePt t="43703" x="4775200" y="2271713"/>
          <p14:tracePt t="43719" x="4757738" y="2271713"/>
          <p14:tracePt t="43735" x="4732338" y="2271713"/>
          <p14:tracePt t="43752" x="4706938" y="2271713"/>
          <p14:tracePt t="43769" x="4689475" y="2271713"/>
          <p14:tracePt t="43785" x="4672013" y="2271713"/>
          <p14:tracePt t="43802" x="4664075" y="2271713"/>
          <p14:tracePt t="43819" x="4646613" y="2271713"/>
          <p14:tracePt t="44014" x="4637088" y="2271713"/>
          <p14:tracePt t="44206" x="4654550" y="2271713"/>
          <p14:tracePt t="44214" x="4664075" y="2263775"/>
          <p14:tracePt t="44223" x="4672013" y="2263775"/>
          <p14:tracePt t="44237" x="4689475" y="2263775"/>
          <p14:tracePt t="44253" x="4706938" y="2263775"/>
          <p14:tracePt t="44270" x="4722813" y="2263775"/>
          <p14:tracePt t="44287" x="4740275" y="2263775"/>
          <p14:tracePt t="44303" x="4765675" y="2263775"/>
          <p14:tracePt t="44320" x="4783138" y="2263775"/>
          <p14:tracePt t="44337" x="4818063" y="2263775"/>
          <p14:tracePt t="44354" x="4868863" y="2263775"/>
          <p14:tracePt t="44370" x="4929188" y="2263775"/>
          <p14:tracePt t="44387" x="4989513" y="2263775"/>
          <p14:tracePt t="44404" x="5049838" y="2263775"/>
          <p14:tracePt t="44421" x="5083175" y="2263775"/>
          <p14:tracePt t="44437" x="5118100" y="2263775"/>
          <p14:tracePt t="44454" x="5178425" y="2263775"/>
          <p14:tracePt t="44470" x="5297488" y="2263775"/>
          <p14:tracePt t="44488" x="5418138" y="2263775"/>
          <p14:tracePt t="44504" x="5564188" y="2263775"/>
          <p14:tracePt t="44520" x="5726113" y="2263775"/>
          <p14:tracePt t="44537" x="5854700" y="2263775"/>
          <p14:tracePt t="44555" x="5965825" y="2263775"/>
          <p14:tracePt t="44571" x="6069013" y="2263775"/>
          <p14:tracePt t="44587" x="6172200" y="2263775"/>
          <p14:tracePt t="44604" x="6292850" y="2263775"/>
          <p14:tracePt t="44621" x="6403975" y="2271713"/>
          <p14:tracePt t="44638" x="6523038" y="2279650"/>
          <p14:tracePt t="44654" x="6704013" y="2306638"/>
          <p14:tracePt t="44671" x="6832600" y="2314575"/>
          <p14:tracePt t="44688" x="6926263" y="2322513"/>
          <p14:tracePt t="44705" x="7029450" y="2322513"/>
          <p14:tracePt t="44721" x="7123113" y="2322513"/>
          <p14:tracePt t="44738" x="7183438" y="2339975"/>
          <p14:tracePt t="44755" x="7226300" y="2349500"/>
          <p14:tracePt t="44771" x="7261225" y="2357438"/>
          <p14:tracePt t="44788" x="7278688" y="2365375"/>
          <p14:tracePt t="44804" x="7286625" y="2374900"/>
          <p14:tracePt t="44822" x="7294563" y="2374900"/>
          <p14:tracePt t="44838" x="7304088" y="2382838"/>
          <p14:tracePt t="44855" x="7321550" y="2400300"/>
          <p14:tracePt t="44888" x="7337425" y="2400300"/>
          <p14:tracePt t="44927" x="7337425" y="2408238"/>
          <p14:tracePt t="44998" x="7337425" y="2417763"/>
          <p14:tracePt t="45007" x="7346950" y="2417763"/>
          <p14:tracePt t="45022" x="7346950" y="2435225"/>
          <p14:tracePt t="45039" x="7346950" y="2443163"/>
          <p14:tracePt t="45055" x="7354888" y="2451100"/>
          <p14:tracePt t="45079" x="7354888" y="2460625"/>
          <p14:tracePt t="45089" x="7364413" y="2460625"/>
          <p14:tracePt t="45105" x="7364413" y="2468563"/>
          <p14:tracePt t="45122" x="7372350" y="2478088"/>
          <p14:tracePt t="45139" x="7372350" y="2486025"/>
          <p14:tracePt t="45155" x="7380288" y="2493963"/>
          <p14:tracePt t="45172" x="7389813" y="2503488"/>
          <p14:tracePt t="45189" x="7389813" y="2511425"/>
          <p14:tracePt t="45206" x="7407275" y="2520950"/>
          <p14:tracePt t="45222" x="7415213" y="2536825"/>
          <p14:tracePt t="45239" x="7423150" y="2536825"/>
          <p14:tracePt t="45256" x="7423150" y="2546350"/>
          <p14:tracePt t="45273" x="7432675" y="2546350"/>
          <p14:tracePt t="45289" x="7440613" y="2554288"/>
          <p14:tracePt t="45343" x="7440613" y="2563813"/>
          <p14:tracePt t="45351" x="7440613" y="2571750"/>
          <p14:tracePt t="45367" x="7450138" y="2571750"/>
          <p14:tracePt t="45375" x="7450138" y="2579688"/>
          <p14:tracePt t="45407" x="7458075" y="2579688"/>
          <p14:tracePt t="45415" x="7458075" y="2589213"/>
          <p14:tracePt t="45471" x="7458075" y="2597150"/>
          <p14:tracePt t="45479" x="7458075" y="2606675"/>
          <p14:tracePt t="45490" x="7466013" y="2606675"/>
          <p14:tracePt t="45839" x="7475538" y="2606675"/>
          <p14:tracePt t="45935" x="7483475" y="2606675"/>
          <p14:tracePt t="45951" x="7483475" y="2614613"/>
          <p14:tracePt t="45959" x="7493000" y="2614613"/>
          <p14:tracePt t="45974" x="7493000" y="2622550"/>
          <p14:tracePt t="45990" x="7518400" y="2640013"/>
          <p14:tracePt t="46008" x="7535863" y="2649538"/>
          <p14:tracePt t="46024" x="7551738" y="2657475"/>
          <p14:tracePt t="46040" x="7561263" y="2657475"/>
          <p14:tracePt t="46057" x="7569200" y="2665413"/>
          <p14:tracePt t="46091" x="7569200" y="2674938"/>
          <p14:tracePt t="46111" x="7578725" y="2674938"/>
          <p14:tracePt t="46124" x="7586663" y="2674938"/>
          <p14:tracePt t="46255" x="7586663" y="2682875"/>
          <p14:tracePt t="46263" x="7594600" y="2682875"/>
          <p14:tracePt t="46295" x="7594600" y="2692400"/>
          <p14:tracePt t="46327" x="7604125" y="2692400"/>
          <p14:tracePt t="46407" x="7612063" y="2692400"/>
          <p14:tracePt t="46431" x="7612063" y="2682875"/>
          <p14:tracePt t="46447" x="7621588" y="2682875"/>
          <p14:tracePt t="46455" x="7621588" y="2674938"/>
          <p14:tracePt t="46479" x="7621588" y="2665413"/>
          <p14:tracePt t="46519" x="7621588" y="2657475"/>
          <p14:tracePt t="46991" x="7621588" y="2649538"/>
          <p14:tracePt t="46999" x="7629525" y="2649538"/>
          <p14:tracePt t="47015" x="7637463" y="2649538"/>
          <p14:tracePt t="47026" x="7637463" y="2640013"/>
          <p14:tracePt t="47043" x="7672388" y="2622550"/>
          <p14:tracePt t="47060" x="7707313" y="2589213"/>
          <p14:tracePt t="47076" x="7723188" y="2589213"/>
          <p14:tracePt t="47093" x="7732713" y="2589213"/>
          <p14:tracePt t="47127" x="7723188" y="2589213"/>
          <p14:tracePt t="47263" x="7723188" y="2579688"/>
          <p14:tracePt t="47279" x="7732713" y="2579688"/>
          <p14:tracePt t="47287" x="7732713" y="2571750"/>
          <p14:tracePt t="47295" x="7740650" y="2571750"/>
          <p14:tracePt t="47319" x="7732713" y="2571750"/>
          <p14:tracePt t="47399" x="7723188" y="2571750"/>
          <p14:tracePt t="47888" x="7723188" y="2579688"/>
          <p14:tracePt t="47903" x="7723188" y="2589213"/>
          <p14:tracePt t="47911" x="7715250" y="2589213"/>
          <p14:tracePt t="47919" x="7715250" y="2597150"/>
          <p14:tracePt t="47943" x="7707313" y="2597150"/>
          <p14:tracePt t="47951" x="7707313" y="2606675"/>
          <p14:tracePt t="47962" x="7697788" y="2606675"/>
          <p14:tracePt t="47978" x="7697788" y="2614613"/>
          <p14:tracePt t="47995" x="7689850" y="2622550"/>
          <p14:tracePt t="48012" x="7680325" y="2632075"/>
          <p14:tracePt t="48029" x="7664450" y="2632075"/>
          <p14:tracePt t="48045" x="7654925" y="2640013"/>
          <p14:tracePt t="48061" x="7646988" y="2640013"/>
          <p14:tracePt t="48079" x="7637463" y="2649538"/>
          <p14:tracePt t="48096" x="7629525" y="2657475"/>
          <p14:tracePt t="48112" x="7621588" y="2657475"/>
          <p14:tracePt t="48146" x="7612063" y="2657475"/>
          <p14:tracePt t="48175" x="7604125" y="2657475"/>
          <p14:tracePt t="48184" x="7604125" y="2665413"/>
          <p14:tracePt t="48195" x="7594600" y="2665413"/>
          <p14:tracePt t="48212" x="7586663" y="2665413"/>
          <p14:tracePt t="48229" x="7578725" y="2665413"/>
          <p14:tracePt t="48245" x="7561263" y="2657475"/>
          <p14:tracePt t="48262" x="7543800" y="2657475"/>
          <p14:tracePt t="48279" x="7518400" y="2640013"/>
          <p14:tracePt t="48297" x="7493000" y="2640013"/>
          <p14:tracePt t="48312" x="7483475" y="2640013"/>
          <p14:tracePt t="48329" x="7466013" y="2632075"/>
          <p14:tracePt t="48346" x="7450138" y="2632075"/>
          <p14:tracePt t="48363" x="7432675" y="2614613"/>
          <p14:tracePt t="48380" x="7389813" y="2606675"/>
          <p14:tracePt t="48396" x="7346950" y="2589213"/>
          <p14:tracePt t="48413" x="7321550" y="2589213"/>
          <p14:tracePt t="48430" x="7294563" y="2579688"/>
          <p14:tracePt t="48446" x="7269163" y="2571750"/>
          <p14:tracePt t="48463" x="7243763" y="2571750"/>
          <p14:tracePt t="48480" x="7235825" y="2563813"/>
          <p14:tracePt t="48497" x="7226300" y="2554288"/>
          <p14:tracePt t="48513" x="7218363" y="2554288"/>
          <p14:tracePt t="48632" x="7208838" y="2554288"/>
          <p14:tracePt t="48712" x="7200900" y="2554288"/>
          <p14:tracePt t="48760" x="7192963" y="2554288"/>
          <p14:tracePt t="48800" x="7183438" y="2554288"/>
          <p14:tracePt t="48816" x="7175500" y="2554288"/>
          <p14:tracePt t="48832" x="7165975" y="2554288"/>
          <p14:tracePt t="48840" x="7165975" y="2563813"/>
          <p14:tracePt t="48848" x="7158038" y="2563813"/>
          <p14:tracePt t="48904" x="7150100" y="2563813"/>
          <p14:tracePt t="48920" x="7140575" y="2563813"/>
          <p14:tracePt t="48928" x="7140575" y="2571750"/>
          <p14:tracePt t="48936" x="7132638" y="2571750"/>
          <p14:tracePt t="48947" x="7123113" y="2571750"/>
          <p14:tracePt t="48964" x="7097713" y="2579688"/>
          <p14:tracePt t="48981" x="7080250" y="2579688"/>
          <p14:tracePt t="48997" x="7064375" y="2579688"/>
          <p14:tracePt t="49014" x="7054850" y="2579688"/>
          <p14:tracePt t="49136" x="7046913" y="2579688"/>
          <p14:tracePt t="49152" x="7037388" y="2579688"/>
          <p14:tracePt t="49160" x="7029450" y="2579688"/>
          <p14:tracePt t="49176" x="7021513" y="2579688"/>
          <p14:tracePt t="49184" x="7011988" y="2579688"/>
          <p14:tracePt t="49197" x="6994525" y="2579688"/>
          <p14:tracePt t="49216" x="6892925" y="2579688"/>
          <p14:tracePt t="49231" x="6850063" y="2579688"/>
          <p14:tracePt t="49248" x="6754813" y="2579688"/>
          <p14:tracePt t="49264" x="6704013" y="2579688"/>
          <p14:tracePt t="49282" x="6669088" y="2579688"/>
          <p14:tracePt t="49298" x="6643688" y="2579688"/>
          <p14:tracePt t="49314" x="6635750" y="2579688"/>
          <p14:tracePt t="49331" x="6626225" y="2579688"/>
          <p14:tracePt t="49349" x="6618288" y="2579688"/>
          <p14:tracePt t="49382" x="6608763" y="2579688"/>
          <p14:tracePt t="49416" x="6600825" y="2579688"/>
          <p14:tracePt t="49424" x="6592888" y="2579688"/>
          <p14:tracePt t="49440" x="6583363" y="2579688"/>
          <p14:tracePt t="49456" x="6575425" y="2579688"/>
          <p14:tracePt t="49465" x="6565900" y="2579688"/>
          <p14:tracePt t="49482" x="6532563" y="2579688"/>
          <p14:tracePt t="49499" x="6480175" y="2589213"/>
          <p14:tracePt t="49515" x="6437313" y="2589213"/>
          <p14:tracePt t="49531" x="6403975" y="2589213"/>
          <p14:tracePt t="49548" x="6369050" y="2589213"/>
          <p14:tracePt t="49566" x="6335713" y="2589213"/>
          <p14:tracePt t="49582" x="6283325" y="2589213"/>
          <p14:tracePt t="49598" x="6223000" y="2589213"/>
          <p14:tracePt t="49615" x="6146800" y="2589213"/>
          <p14:tracePt t="49633" x="6103938" y="2589213"/>
          <p14:tracePt t="49649" x="6078538" y="2589213"/>
          <p14:tracePt t="49665" x="6061075" y="2589213"/>
          <p14:tracePt t="49683" x="6043613" y="2589213"/>
          <p14:tracePt t="49699" x="6000750" y="2589213"/>
          <p14:tracePt t="49715" x="5957888" y="2597150"/>
          <p14:tracePt t="49732" x="5915025" y="2597150"/>
          <p14:tracePt t="49749" x="5864225" y="2597150"/>
          <p14:tracePt t="49766" x="5829300" y="2597150"/>
          <p14:tracePt t="49782" x="5811838" y="2597150"/>
          <p14:tracePt t="49799" x="5803900" y="2597150"/>
          <p14:tracePt t="49960" x="5794375" y="2597150"/>
          <p14:tracePt t="49976" x="5786438" y="2597150"/>
          <p14:tracePt t="49984" x="5778500" y="2606675"/>
          <p14:tracePt t="50000" x="5751513" y="2606675"/>
          <p14:tracePt t="50016" x="5700713" y="2606675"/>
          <p14:tracePt t="50034" x="5640388" y="2614613"/>
          <p14:tracePt t="50049" x="5589588" y="2614613"/>
          <p14:tracePt t="50066" x="5554663" y="2614613"/>
          <p14:tracePt t="50083" x="5521325" y="2614613"/>
          <p14:tracePt t="50100" x="5511800" y="2614613"/>
          <p14:tracePt t="50116" x="5503863" y="2614613"/>
          <p14:tracePt t="50192" x="5494338" y="2614613"/>
          <p14:tracePt t="50232" x="5486400" y="2614613"/>
          <p14:tracePt t="50264" x="5486400" y="2606675"/>
          <p14:tracePt t="50272" x="5478463" y="2606675"/>
          <p14:tracePt t="50288" x="5468938" y="2606675"/>
          <p14:tracePt t="50528" x="5461000" y="2606675"/>
          <p14:tracePt t="50552" x="5451475" y="2606675"/>
          <p14:tracePt t="50568" x="5451475" y="2597150"/>
          <p14:tracePt t="50576" x="5443538" y="2597150"/>
          <p14:tracePt t="50584" x="5435600" y="2597150"/>
          <p14:tracePt t="50602" x="5418138" y="2597150"/>
          <p14:tracePt t="50617" x="5383213" y="2589213"/>
          <p14:tracePt t="50634" x="5349875" y="2589213"/>
          <p14:tracePt t="50651" x="5314950" y="2589213"/>
          <p14:tracePt t="50668" x="5297488" y="2589213"/>
          <p14:tracePt t="50684" x="5280025" y="2589213"/>
          <p14:tracePt t="50701" x="5264150" y="2589213"/>
          <p14:tracePt t="50717" x="5264150" y="2579688"/>
          <p14:tracePt t="50736" x="5254625" y="2579688"/>
          <p14:tracePt t="50752" x="5246688" y="2579688"/>
          <p14:tracePt t="50792" x="5237163" y="2579688"/>
          <p14:tracePt t="50816" x="5229225" y="2579688"/>
          <p14:tracePt t="50856" x="5221288" y="2579688"/>
          <p14:tracePt t="51152" x="5211763" y="2579688"/>
          <p14:tracePt t="51177" x="5203825" y="2579688"/>
          <p14:tracePt t="51192" x="5194300" y="2579688"/>
          <p14:tracePt t="51200" x="5186363" y="2579688"/>
          <p14:tracePt t="51208" x="5186363" y="2589213"/>
          <p14:tracePt t="51219" x="5168900" y="2589213"/>
          <p14:tracePt t="51236" x="5151438" y="2589213"/>
          <p14:tracePt t="51252" x="5126038" y="2606675"/>
          <p14:tracePt t="51269" x="5100638" y="2606675"/>
          <p14:tracePt t="51285" x="5092700" y="2606675"/>
          <p14:tracePt t="51303" x="5075238" y="2606675"/>
          <p14:tracePt t="51336" x="5065713" y="2606675"/>
          <p14:tracePt t="51361" x="5057775" y="2606675"/>
          <p14:tracePt t="51616" x="5049838" y="2606675"/>
          <p14:tracePt t="51624" x="5040313" y="2606675"/>
          <p14:tracePt t="51640" x="5032375" y="2606675"/>
          <p14:tracePt t="51653" x="5022850" y="2606675"/>
          <p14:tracePt t="51670" x="5006975" y="2606675"/>
          <p14:tracePt t="51687" x="4972050" y="2606675"/>
          <p14:tracePt t="51703" x="4937125" y="2597150"/>
          <p14:tracePt t="51720" x="4894263" y="2597150"/>
          <p14:tracePt t="51736" x="4878388" y="2597150"/>
          <p14:tracePt t="51755" x="4878388" y="2589213"/>
          <p14:tracePt t="51770" x="4868863" y="2589213"/>
          <p14:tracePt t="51787" x="4860925" y="2589213"/>
          <p14:tracePt t="51803" x="4851400" y="2589213"/>
          <p14:tracePt t="51821" x="4818063" y="2589213"/>
          <p14:tracePt t="51837" x="4783138" y="2589213"/>
          <p14:tracePt t="51855" x="4749800" y="2589213"/>
          <p14:tracePt t="51870" x="4722813" y="2589213"/>
          <p14:tracePt t="51888" x="4714875" y="2589213"/>
          <p14:tracePt t="51936" x="4706938" y="2589213"/>
          <p14:tracePt t="52128" x="4697413" y="2589213"/>
          <p14:tracePt t="52160" x="4689475" y="2589213"/>
          <p14:tracePt t="52176" x="4679950" y="2589213"/>
          <p14:tracePt t="52193" x="4672013" y="2589213"/>
          <p14:tracePt t="52200" x="4664075" y="2589213"/>
          <p14:tracePt t="52208" x="4654550" y="2589213"/>
          <p14:tracePt t="52221" x="4646613" y="2589213"/>
          <p14:tracePt t="52237" x="4621213" y="2589213"/>
          <p14:tracePt t="52254" x="4594225" y="2589213"/>
          <p14:tracePt t="52272" x="4535488" y="2597150"/>
          <p14:tracePt t="52288" x="4492625" y="2606675"/>
          <p14:tracePt t="52304" x="4457700" y="2606675"/>
          <p14:tracePt t="52321" x="4432300" y="2606675"/>
          <p14:tracePt t="52339" x="4422775" y="2606675"/>
          <p14:tracePt t="52355" x="4414838" y="2606675"/>
          <p14:tracePt t="52488" x="4406900" y="2606675"/>
          <p14:tracePt t="52497" x="4397375" y="2606675"/>
          <p14:tracePt t="52513" x="4389438" y="2606675"/>
          <p14:tracePt t="52528" x="4379913" y="2606675"/>
          <p14:tracePt t="52538" x="4354513" y="2606675"/>
          <p14:tracePt t="52556" x="4311650" y="2606675"/>
          <p14:tracePt t="52572" x="4268788" y="2606675"/>
          <p14:tracePt t="52589" x="4243388" y="2606675"/>
          <p14:tracePt t="52605" x="4208463" y="2606675"/>
          <p14:tracePt t="52622" x="4175125" y="2606675"/>
          <p14:tracePt t="52639" x="4149725" y="2606675"/>
          <p14:tracePt t="52655" x="4114800" y="2606675"/>
          <p14:tracePt t="52672" x="4079875" y="2606675"/>
          <p14:tracePt t="52689" x="4071938" y="2606675"/>
          <p14:tracePt t="52706" x="4054475" y="2606675"/>
          <p14:tracePt t="52722" x="4037013" y="2606675"/>
          <p14:tracePt t="52739" x="4029075" y="2606675"/>
          <p14:tracePt t="53225" x="4037013" y="2606675"/>
          <p14:tracePt t="53241" x="4046538" y="2606675"/>
          <p14:tracePt t="53281" x="4054475" y="2606675"/>
          <p14:tracePt t="53329" x="4064000" y="2606675"/>
          <p14:tracePt t="53353" x="4071938" y="2606675"/>
          <p14:tracePt t="53425" x="4079875" y="2606675"/>
          <p14:tracePt t="53489" x="4089400" y="2606675"/>
          <p14:tracePt t="53537" x="4097338" y="2606675"/>
          <p14:tracePt t="53553" x="4106863" y="2606675"/>
          <p14:tracePt t="53569" x="4114800" y="2606675"/>
          <p14:tracePt t="53585" x="4122738" y="2606675"/>
          <p14:tracePt t="53601" x="4132263" y="2606675"/>
          <p14:tracePt t="53609" x="4140200" y="2606675"/>
          <p14:tracePt t="53625" x="4149725" y="2606675"/>
          <p14:tracePt t="53641" x="4157663" y="2606675"/>
          <p14:tracePt t="53658" x="4183063" y="2606675"/>
          <p14:tracePt t="53675" x="4200525" y="2606675"/>
          <p14:tracePt t="53691" x="4225925" y="2606675"/>
          <p14:tracePt t="53708" x="4251325" y="2606675"/>
          <p14:tracePt t="53725" x="4294188" y="2606675"/>
          <p14:tracePt t="53742" x="4346575" y="2606675"/>
          <p14:tracePt t="53758" x="4432300" y="2606675"/>
          <p14:tracePt t="53774" x="4560888" y="2606675"/>
          <p14:tracePt t="53791" x="4697413" y="2606675"/>
          <p14:tracePt t="53809" x="4894263" y="2606675"/>
          <p14:tracePt t="53825" x="5022850" y="2606675"/>
          <p14:tracePt t="53841" x="5135563" y="2606675"/>
          <p14:tracePt t="53859" x="5246688" y="2606675"/>
          <p14:tracePt t="53876" x="5357813" y="2606675"/>
          <p14:tracePt t="53891" x="5443538" y="2606675"/>
          <p14:tracePt t="53908" x="5529263" y="2606675"/>
          <p14:tracePt t="53925" x="5614988" y="2606675"/>
          <p14:tracePt t="53942" x="5683250" y="2606675"/>
          <p14:tracePt t="53958" x="5761038" y="2606675"/>
          <p14:tracePt t="53975" x="5872163" y="2606675"/>
          <p14:tracePt t="53992" x="5992813" y="2606675"/>
          <p14:tracePt t="54009" x="6146800" y="2589213"/>
          <p14:tracePt t="54025" x="6223000" y="2579688"/>
          <p14:tracePt t="54042" x="6292850" y="2579688"/>
          <p14:tracePt t="54058" x="6351588" y="2579688"/>
          <p14:tracePt t="54076" x="6403975" y="2579688"/>
          <p14:tracePt t="54092" x="6446838" y="2579688"/>
          <p14:tracePt t="54109" x="6489700" y="2579688"/>
          <p14:tracePt t="54125" x="6523038" y="2579688"/>
          <p14:tracePt t="54143" x="6540500" y="2579688"/>
          <p14:tracePt t="54159" x="6550025" y="2579688"/>
          <p14:tracePt t="54241" x="6540500" y="2579688"/>
          <p14:tracePt t="54249" x="6532563" y="2579688"/>
          <p14:tracePt t="54259" x="6523038" y="2579688"/>
          <p14:tracePt t="54275" x="6489700" y="2579688"/>
          <p14:tracePt t="54292" x="6429375" y="2579688"/>
          <p14:tracePt t="54310" x="6361113" y="2579688"/>
          <p14:tracePt t="54326" x="6275388" y="2579688"/>
          <p14:tracePt t="54342" x="6197600" y="2579688"/>
          <p14:tracePt t="54359" x="6086475" y="2579688"/>
          <p14:tracePt t="54377" x="5880100" y="2579688"/>
          <p14:tracePt t="54393" x="5735638" y="2579688"/>
          <p14:tracePt t="54409" x="5607050" y="2579688"/>
          <p14:tracePt t="54426" x="5511800" y="2579688"/>
          <p14:tracePt t="54443" x="5443538" y="2579688"/>
          <p14:tracePt t="54459" x="5400675" y="2579688"/>
          <p14:tracePt t="54476" x="5365750" y="2579688"/>
          <p14:tracePt t="54493" x="5340350" y="2579688"/>
          <p14:tracePt t="54510" x="5322888" y="2579688"/>
          <p14:tracePt t="54526" x="5314950" y="2579688"/>
          <p14:tracePt t="54543" x="5297488" y="2579688"/>
          <p14:tracePt t="54665" x="5307013" y="2579688"/>
          <p14:tracePt t="54681" x="5314950" y="2579688"/>
          <p14:tracePt t="54689" x="5332413" y="2579688"/>
          <p14:tracePt t="54697" x="5349875" y="2579688"/>
          <p14:tracePt t="54710" x="5375275" y="2579688"/>
          <p14:tracePt t="54726" x="5443538" y="2579688"/>
          <p14:tracePt t="54744" x="5521325" y="2579688"/>
          <p14:tracePt t="54760" x="5607050" y="2579688"/>
          <p14:tracePt t="54777" x="5700713" y="2579688"/>
          <p14:tracePt t="54794" x="5768975" y="2579688"/>
          <p14:tracePt t="54811" x="5846763" y="2579688"/>
          <p14:tracePt t="54827" x="5915025" y="2579688"/>
          <p14:tracePt t="54843" x="5983288" y="2579688"/>
          <p14:tracePt t="54860" x="6035675" y="2579688"/>
          <p14:tracePt t="54878" x="6078538" y="2579688"/>
          <p14:tracePt t="54894" x="6094413" y="2579688"/>
          <p14:tracePt t="54911" x="6103938" y="2579688"/>
          <p14:tracePt t="54927" x="6111875" y="2579688"/>
          <p14:tracePt t="54945" x="6129338" y="2579688"/>
          <p14:tracePt t="54960" x="6154738" y="2579688"/>
          <p14:tracePt t="54977" x="6180138" y="2579688"/>
          <p14:tracePt t="54994" x="6189663" y="2579688"/>
          <p14:tracePt t="55011" x="6197600" y="2571750"/>
          <p14:tracePt t="55081" x="6197600" y="2563813"/>
          <p14:tracePt t="55113" x="6189663" y="2563813"/>
          <p14:tracePt t="55129" x="6180138" y="2563813"/>
          <p14:tracePt t="55137" x="6180138" y="2554288"/>
          <p14:tracePt t="55145" x="6172200" y="2554288"/>
          <p14:tracePt t="55162" x="6164263" y="2554288"/>
          <p14:tracePt t="55178" x="6146800" y="2554288"/>
          <p14:tracePt t="55194" x="6129338" y="2554288"/>
          <p14:tracePt t="55211" x="6086475" y="2546350"/>
          <p14:tracePt t="55228" x="6043613" y="2546350"/>
          <p14:tracePt t="55244" x="5992813" y="2536825"/>
          <p14:tracePt t="55261" x="5957888" y="2528888"/>
          <p14:tracePt t="55278" x="5932488" y="2528888"/>
          <p14:tracePt t="55295" x="5915025" y="2520950"/>
          <p14:tracePt t="55311" x="5897563" y="2520950"/>
          <p14:tracePt t="55328" x="5880100" y="2520950"/>
          <p14:tracePt t="55345" x="5854700" y="2520950"/>
          <p14:tracePt t="55362" x="5837238" y="2520950"/>
          <p14:tracePt t="55378" x="5821363" y="2520950"/>
          <p14:tracePt t="55395" x="5803900" y="2520950"/>
          <p14:tracePt t="55412" x="5778500" y="2520950"/>
          <p14:tracePt t="55429" x="5751513" y="2520950"/>
          <p14:tracePt t="55445" x="5726113" y="2520950"/>
          <p14:tracePt t="55461" x="5708650" y="2520950"/>
          <p14:tracePt t="55479" x="5692775" y="2520950"/>
          <p14:tracePt t="55496" x="5675313" y="2520950"/>
          <p14:tracePt t="55512" x="5657850" y="2520950"/>
          <p14:tracePt t="55528" x="5649913" y="2520950"/>
          <p14:tracePt t="55545" x="5632450" y="2520950"/>
          <p14:tracePt t="55563" x="5622925" y="2528888"/>
          <p14:tracePt t="55578" x="5614988" y="2528888"/>
          <p14:tracePt t="55612" x="5607050" y="2536825"/>
          <p14:tracePt t="55629" x="5597525" y="2546350"/>
          <p14:tracePt t="55645" x="5589588" y="2546350"/>
          <p14:tracePt t="55662" x="5580063" y="2546350"/>
          <p14:tracePt t="55679" x="5572125" y="2554288"/>
          <p14:tracePt t="55696" x="5564188" y="2554288"/>
          <p14:tracePt t="55729" x="5554663" y="2554288"/>
          <p14:tracePt t="55746" x="5546725" y="2554288"/>
          <p14:tracePt t="55763" x="5537200" y="2554288"/>
          <p14:tracePt t="55779" x="5529263" y="2563813"/>
          <p14:tracePt t="55954" x="5521325" y="2563813"/>
          <p14:tracePt t="55969" x="5511800" y="2563813"/>
          <p14:tracePt t="55985" x="5503863" y="2563813"/>
          <p14:tracePt t="55993" x="5494338" y="2563813"/>
          <p14:tracePt t="56009" x="5486400" y="2563813"/>
          <p14:tracePt t="56025" x="5478463" y="2563813"/>
          <p14:tracePt t="56041" x="5468938" y="2563813"/>
          <p14:tracePt t="56049" x="5461000" y="2563813"/>
          <p14:tracePt t="56065" x="5451475" y="2563813"/>
          <p14:tracePt t="56081" x="5443538" y="2563813"/>
          <p14:tracePt t="56097" x="5426075" y="2563813"/>
          <p14:tracePt t="56113" x="5400675" y="2563813"/>
          <p14:tracePt t="56130" x="5392738" y="2563813"/>
          <p14:tracePt t="56147" x="5383213" y="2563813"/>
          <p14:tracePt t="56164" x="5375275" y="2563813"/>
          <p14:tracePt t="56233" x="5365750" y="2563813"/>
          <p14:tracePt t="56249" x="5357813" y="2563813"/>
          <p14:tracePt t="56273" x="5349875" y="2563813"/>
          <p14:tracePt t="56289" x="5340350" y="2563813"/>
          <p14:tracePt t="56305" x="5332413" y="2563813"/>
          <p14:tracePt t="56329" x="5322888" y="2563813"/>
          <p14:tracePt t="56353" x="5314950" y="2563813"/>
          <p14:tracePt t="56457" x="5307013" y="2563813"/>
          <p14:tracePt t="56642" x="5297488" y="2563813"/>
          <p14:tracePt t="56658" x="5289550" y="2563813"/>
          <p14:tracePt t="56682" x="5280025" y="2563813"/>
          <p14:tracePt t="56690" x="5272088" y="2563813"/>
          <p14:tracePt t="56705" x="5264150" y="2563813"/>
          <p14:tracePt t="56721" x="5254625" y="2563813"/>
          <p14:tracePt t="56737" x="5237163" y="2563813"/>
          <p14:tracePt t="56748" x="5229225" y="2563813"/>
          <p14:tracePt t="56765" x="5203825" y="2563813"/>
          <p14:tracePt t="56782" x="5160963" y="2563813"/>
          <p14:tracePt t="56798" x="5126038" y="2563813"/>
          <p14:tracePt t="56815" x="5100638" y="2563813"/>
          <p14:tracePt t="56832" x="5083175" y="2563813"/>
          <p14:tracePt t="56849" x="5075238" y="2563813"/>
          <p14:tracePt t="56865" x="5065713" y="2563813"/>
          <p14:tracePt t="56881" x="5049838" y="2563813"/>
          <p14:tracePt t="56899" x="5040313" y="2563813"/>
          <p14:tracePt t="56916" x="5022850" y="2563813"/>
          <p14:tracePt t="56931" x="4997450" y="2563813"/>
          <p14:tracePt t="56948" x="4989513" y="2563813"/>
          <p14:tracePt t="56965" x="4972050" y="2563813"/>
          <p14:tracePt t="56982" x="4964113" y="2563813"/>
          <p14:tracePt t="56998" x="4954588" y="2563813"/>
          <p14:tracePt t="57015" x="4937125" y="2563813"/>
          <p14:tracePt t="57031" x="4929188" y="2563813"/>
          <p14:tracePt t="57049" x="4921250" y="2563813"/>
          <p14:tracePt t="57065" x="4911725" y="2563813"/>
          <p14:tracePt t="57082" x="4903788" y="2563813"/>
          <p14:tracePt t="57099" x="4894263" y="2563813"/>
          <p14:tracePt t="57116" x="4886325" y="2563813"/>
          <p14:tracePt t="57132" x="4878388" y="2563813"/>
          <p14:tracePt t="57149" x="4868863" y="2563813"/>
          <p14:tracePt t="57165" x="4843463" y="2563813"/>
          <p14:tracePt t="57183" x="4800600" y="2571750"/>
          <p14:tracePt t="57199" x="4749800" y="2589213"/>
          <p14:tracePt t="57215" x="4664075" y="2606675"/>
          <p14:tracePt t="57232" x="4586288" y="2614613"/>
          <p14:tracePt t="57250" x="4500563" y="2632075"/>
          <p14:tracePt t="57266" x="4465638" y="2632075"/>
          <p14:tracePt t="57282" x="4432300" y="2632075"/>
          <p14:tracePt t="57299" x="4406900" y="2640013"/>
          <p14:tracePt t="57316" x="4354513" y="2640013"/>
          <p14:tracePt t="57332" x="4268788" y="2657475"/>
          <p14:tracePt t="57349" x="4183063" y="2665413"/>
          <p14:tracePt t="57366" x="4114800" y="2674938"/>
          <p14:tracePt t="57384" x="4046538" y="2674938"/>
          <p14:tracePt t="57399" x="4003675" y="2674938"/>
          <p14:tracePt t="57416" x="3986213" y="2674938"/>
          <p14:tracePt t="57433" x="3968750" y="2674938"/>
          <p14:tracePt t="57738" x="3968750" y="2665413"/>
          <p14:tracePt t="57802" x="3968750" y="2657475"/>
          <p14:tracePt t="58010" x="3978275" y="2657475"/>
          <p14:tracePt t="58035" x="3978275" y="2649538"/>
          <p14:tracePt t="59162" x="3978275" y="2657475"/>
          <p14:tracePt t="59170" x="3978275" y="2665413"/>
          <p14:tracePt t="59178" x="3978275" y="2674938"/>
          <p14:tracePt t="59187" x="3978275" y="2700338"/>
          <p14:tracePt t="59203" x="3935413" y="2760663"/>
          <p14:tracePt t="59220" x="3875088" y="2846388"/>
          <p14:tracePt t="59237" x="3822700" y="2940050"/>
          <p14:tracePt t="59253" x="3763963" y="3051175"/>
          <p14:tracePt t="59270" x="3678238" y="3189288"/>
          <p14:tracePt t="59287" x="3608388" y="3335338"/>
          <p14:tracePt t="59304" x="3540125" y="3489325"/>
          <p14:tracePt t="59321" x="3463925" y="3660775"/>
          <p14:tracePt t="59337" x="3378200" y="3814763"/>
          <p14:tracePt t="59354" x="3222625" y="4114800"/>
          <p14:tracePt t="59371" x="3103563" y="4371975"/>
          <p14:tracePt t="59388" x="2982913" y="4594225"/>
          <p14:tracePt t="59404" x="2846388" y="4878388"/>
          <p14:tracePt t="59420" x="2692400" y="5186363"/>
          <p14:tracePt t="59438" x="2546350" y="5511800"/>
          <p14:tracePt t="59454" x="2392363" y="5846763"/>
          <p14:tracePt t="59471" x="2254250" y="6129338"/>
          <p14:tracePt t="59488" x="2160588" y="6335713"/>
          <p14:tracePt t="59505" x="2082800" y="6523038"/>
          <p14:tracePt t="59520" x="2014538" y="6704013"/>
          <p14:tracePt t="59537" x="1971675" y="6850063"/>
          <p14:tracePt t="59554" x="1954213" y="6850063"/>
          <p14:tracePt t="59634" x="1963738" y="6850063"/>
          <p14:tracePt t="59666" x="1971675" y="6850063"/>
          <p14:tracePt t="59682" x="1979613" y="6850063"/>
          <p14:tracePt t="59690" x="1989138" y="6850063"/>
          <p14:tracePt t="59707" x="1997075" y="6850063"/>
          <p14:tracePt t="59721" x="2006600" y="6850063"/>
          <p14:tracePt t="59739" x="2049463" y="6850063"/>
          <p14:tracePt t="59755" x="2074863" y="6823075"/>
          <p14:tracePt t="59771" x="2117725" y="6789738"/>
          <p14:tracePt t="59788" x="2160588" y="6729413"/>
          <p14:tracePt t="59806" x="2193925" y="6661150"/>
          <p14:tracePt t="59821" x="2220913" y="6592888"/>
          <p14:tracePt t="59838" x="2246313" y="6515100"/>
          <p14:tracePt t="59855" x="2279650" y="6437313"/>
          <p14:tracePt t="59873" x="2332038" y="6326188"/>
          <p14:tracePt t="59888" x="2408238" y="6215063"/>
          <p14:tracePt t="59905" x="2435225" y="6154738"/>
          <p14:tracePt t="59921" x="2443163" y="6121400"/>
          <p14:tracePt t="59939" x="2451100" y="6103938"/>
          <p14:tracePt t="59955" x="2460625" y="6094413"/>
          <p14:tracePt t="59972" x="2468563" y="6094413"/>
          <p14:tracePt t="59988" x="2478088" y="6086475"/>
          <p14:tracePt t="60006" x="2478088" y="6078538"/>
          <p14:tracePt t="60022" x="2493963" y="6061075"/>
          <p14:tracePt t="60038" x="2503488" y="6051550"/>
          <p14:tracePt t="60055" x="2511425" y="6043613"/>
          <p14:tracePt t="60072" x="2528888" y="6035675"/>
          <p14:tracePt t="60089" x="2554288" y="6018213"/>
          <p14:tracePt t="60105" x="2589213" y="6000750"/>
          <p14:tracePt t="60122" x="2622550" y="6000750"/>
          <p14:tracePt t="60140" x="2632075" y="5992813"/>
          <p14:tracePt t="60155" x="2640013" y="5992813"/>
          <p14:tracePt t="60172" x="2649538" y="5992813"/>
          <p14:tracePt t="60189" x="2665413" y="5992813"/>
          <p14:tracePt t="60207" x="2674938" y="6008688"/>
          <p14:tracePt t="60222" x="2700338" y="6043613"/>
          <p14:tracePt t="60239" x="2717800" y="6078538"/>
          <p14:tracePt t="60255" x="2743200" y="6121400"/>
          <p14:tracePt t="60273" x="2751138" y="6154738"/>
          <p14:tracePt t="60289" x="2768600" y="6189663"/>
          <p14:tracePt t="60306" x="2768600" y="6232525"/>
          <p14:tracePt t="60323" x="2735263" y="6283325"/>
          <p14:tracePt t="60340" x="2682875" y="6318250"/>
          <p14:tracePt t="60356" x="2614613" y="6343650"/>
          <p14:tracePt t="60373" x="2554288" y="6343650"/>
          <p14:tracePt t="60390" x="2478088" y="6335713"/>
          <p14:tracePt t="60407" x="2392363" y="6265863"/>
          <p14:tracePt t="60423" x="2289175" y="6164263"/>
          <p14:tracePt t="60439" x="2211388" y="6051550"/>
          <p14:tracePt t="60456" x="2151063" y="5957888"/>
          <p14:tracePt t="60474" x="2135188" y="5846763"/>
          <p14:tracePt t="60490" x="2203450" y="5700713"/>
          <p14:tracePt t="60506" x="2289175" y="5614988"/>
          <p14:tracePt t="60523" x="2382838" y="5521325"/>
          <p14:tracePt t="60541" x="2493963" y="5435600"/>
          <p14:tracePt t="60556" x="2622550" y="5365750"/>
          <p14:tracePt t="60573" x="2751138" y="5307013"/>
          <p14:tracePt t="60590" x="2846388" y="5264150"/>
          <p14:tracePt t="60607" x="2949575" y="5237163"/>
          <p14:tracePt t="60624" x="3008313" y="5237163"/>
          <p14:tracePt t="60640" x="3043238" y="5237163"/>
          <p14:tracePt t="60657" x="3078163" y="5237163"/>
          <p14:tracePt t="60674" x="3136900" y="5264150"/>
          <p14:tracePt t="60690" x="3197225" y="5349875"/>
          <p14:tracePt t="60707" x="3240088" y="5435600"/>
          <p14:tracePt t="60723" x="3282950" y="5546725"/>
          <p14:tracePt t="60741" x="3308350" y="5665788"/>
          <p14:tracePt t="60758" x="3325813" y="5786438"/>
          <p14:tracePt t="60774" x="3325813" y="5889625"/>
          <p14:tracePt t="60790" x="3325813" y="5965825"/>
          <p14:tracePt t="60808" x="3325813" y="6043613"/>
          <p14:tracePt t="60824" x="3308350" y="6103938"/>
          <p14:tracePt t="60840" x="3275013" y="6154738"/>
          <p14:tracePt t="60860" x="3189288" y="6232525"/>
          <p14:tracePt t="60875" x="3121025" y="6275388"/>
          <p14:tracePt t="60892" x="3043238" y="6308725"/>
          <p14:tracePt t="60908" x="2982913" y="6308725"/>
          <p14:tracePt t="60924" x="2922588" y="6318250"/>
          <p14:tracePt t="60942" x="2863850" y="6318250"/>
          <p14:tracePt t="60957" x="2803525" y="6300788"/>
          <p14:tracePt t="60974" x="2768600" y="6283325"/>
          <p14:tracePt t="60991" x="2725738" y="6240463"/>
          <p14:tracePt t="61008" x="2682875" y="6172200"/>
          <p14:tracePt t="61024" x="2632075" y="6078538"/>
          <p14:tracePt t="61041" x="2579688" y="5983288"/>
          <p14:tracePt t="61056" x="2528888" y="5854700"/>
          <p14:tracePt t="61073" x="2511425" y="5726113"/>
          <p14:tracePt t="61090" x="2520950" y="5589588"/>
          <p14:tracePt t="61107" x="2571750" y="5503863"/>
          <p14:tracePt t="61123" x="2622550" y="5451475"/>
          <p14:tracePt t="61140" x="2682875" y="5418138"/>
          <p14:tracePt t="61157" x="2760663" y="5383213"/>
          <p14:tracePt t="61173" x="2836863" y="5365750"/>
          <p14:tracePt t="61190" x="2932113" y="5357813"/>
          <p14:tracePt t="61207" x="3025775" y="5349875"/>
          <p14:tracePt t="61224" x="3086100" y="5349875"/>
          <p14:tracePt t="61240" x="3121025" y="5365750"/>
          <p14:tracePt t="61257" x="3146425" y="5383213"/>
          <p14:tracePt t="61273" x="3163888" y="5426075"/>
          <p14:tracePt t="61291" x="3197225" y="5521325"/>
          <p14:tracePt t="61307" x="3222625" y="5607050"/>
          <p14:tracePt t="61324" x="3222625" y="5675313"/>
          <p14:tracePt t="61340" x="3232150" y="5768975"/>
          <p14:tracePt t="61357" x="3232150" y="5872163"/>
          <p14:tracePt t="61374" x="3222625" y="5975350"/>
          <p14:tracePt t="61391" x="3189288" y="6051550"/>
          <p14:tracePt t="61408" x="3163888" y="6086475"/>
          <p14:tracePt t="61425" x="3146425" y="6111875"/>
          <p14:tracePt t="61441" x="3121025" y="6137275"/>
          <p14:tracePt t="61457" x="3094038" y="6146800"/>
          <p14:tracePt t="61474" x="3060700" y="6164263"/>
          <p14:tracePt t="61491" x="3025775" y="6172200"/>
          <p14:tracePt t="61508" x="3008313" y="6180138"/>
          <p14:tracePt t="61524" x="3000375" y="6180138"/>
          <p14:tracePt t="61762" x="2992438" y="6180138"/>
          <p14:tracePt t="61786" x="2982913" y="6180138"/>
          <p14:tracePt t="61794" x="2974975" y="6180138"/>
          <p14:tracePt t="61802" x="2974975" y="6189663"/>
          <p14:tracePt t="61810" x="2965450" y="6189663"/>
          <p14:tracePt t="61859" x="2957513" y="6189663"/>
          <p14:tracePt t="61883" x="2957513" y="6197600"/>
          <p14:tracePt t="61891" x="2949575" y="6197600"/>
          <p14:tracePt t="61899" x="2940050" y="6197600"/>
          <p14:tracePt t="61915" x="2932113" y="6197600"/>
          <p14:tracePt t="61931" x="2922588" y="6197600"/>
          <p14:tracePt t="61947" x="2906713" y="6197600"/>
          <p14:tracePt t="61959" x="2897188" y="6197600"/>
          <p14:tracePt t="61976" x="2871788" y="6197600"/>
          <p14:tracePt t="61993" x="2846388" y="6189663"/>
          <p14:tracePt t="62010" x="2803525" y="6172200"/>
          <p14:tracePt t="62027" x="2786063" y="6172200"/>
          <p14:tracePt t="62099" x="2778125" y="6172200"/>
          <p14:tracePt t="62107" x="2778125" y="6180138"/>
          <p14:tracePt t="62115" x="2778125" y="6189663"/>
          <p14:tracePt t="62126" x="2768600" y="6189663"/>
          <p14:tracePt t="62143" x="2768600" y="6197600"/>
          <p14:tracePt t="62160" x="2760663" y="6207125"/>
          <p14:tracePt t="62193" x="2760663" y="6223000"/>
          <p14:tracePt t="62210" x="2751138" y="6223000"/>
          <p14:tracePt t="62227" x="2743200" y="6232525"/>
          <p14:tracePt t="62260" x="2735263" y="6232525"/>
          <p14:tracePt t="62595" x="2725738" y="6232525"/>
          <p14:tracePt t="62611" x="2725738" y="6223000"/>
          <p14:tracePt t="62619" x="2717800" y="6223000"/>
          <p14:tracePt t="62635" x="2717800" y="6215063"/>
          <p14:tracePt t="62644" x="2708275" y="6215063"/>
          <p14:tracePt t="62661" x="2692400" y="6207125"/>
          <p14:tracePt t="62678" x="2674938" y="6189663"/>
          <p14:tracePt t="62694" x="2657475" y="6172200"/>
          <p14:tracePt t="62711" x="2640013" y="6154738"/>
          <p14:tracePt t="62728" x="2632075" y="6146800"/>
          <p14:tracePt t="62745" x="2614613" y="6137275"/>
          <p14:tracePt t="62761" x="2589213" y="6129338"/>
          <p14:tracePt t="62778" x="2563813" y="6121400"/>
          <p14:tracePt t="62795" x="2546350" y="6121400"/>
          <p14:tracePt t="62875" x="2554288" y="6121400"/>
          <p14:tracePt t="62891" x="2563813" y="6121400"/>
          <p14:tracePt t="62907" x="2571750" y="6121400"/>
          <p14:tracePt t="62915" x="2579688" y="6129338"/>
          <p14:tracePt t="62928" x="2589213" y="6129338"/>
          <p14:tracePt t="62945" x="2622550" y="6154738"/>
          <p14:tracePt t="62963" x="2682875" y="6197600"/>
          <p14:tracePt t="62978" x="2700338" y="6207125"/>
          <p14:tracePt t="62995" x="2760663" y="6232525"/>
          <p14:tracePt t="63012" x="2778125" y="6249988"/>
          <p14:tracePt t="63029" x="2794000" y="6249988"/>
          <p14:tracePt t="63123" x="2786063" y="6249988"/>
          <p14:tracePt t="63147" x="2778125" y="6240463"/>
          <p14:tracePt t="63155" x="2760663" y="6240463"/>
          <p14:tracePt t="63163" x="2743200" y="6232525"/>
          <p14:tracePt t="63179" x="2708275" y="6223000"/>
          <p14:tracePt t="63196" x="2640013" y="6189663"/>
          <p14:tracePt t="63212" x="2597150" y="6172200"/>
          <p14:tracePt t="63229" x="2554288" y="6154738"/>
          <p14:tracePt t="63246" x="2528888" y="6129338"/>
          <p14:tracePt t="63263" x="2528888" y="6121400"/>
          <p14:tracePt t="63347" x="2536825" y="6121400"/>
          <p14:tracePt t="63355" x="2554288" y="6129338"/>
          <p14:tracePt t="63363" x="2579688" y="6129338"/>
          <p14:tracePt t="63379" x="2622550" y="6164263"/>
          <p14:tracePt t="63397" x="2665413" y="6172200"/>
          <p14:tracePt t="63413" x="2692400" y="6180138"/>
          <p14:tracePt t="63430" x="2700338" y="6189663"/>
          <p14:tracePt t="63446" x="2708275" y="6189663"/>
          <p14:tracePt t="63463" x="2725738" y="6189663"/>
          <p14:tracePt t="63563" x="2725738" y="6180138"/>
          <p14:tracePt t="63571" x="2735263" y="6180138"/>
          <p14:tracePt t="63580" x="2735263" y="6172200"/>
          <p14:tracePt t="63604" x="2735263" y="6164263"/>
          <p14:tracePt t="63613" x="2743200" y="6154738"/>
          <p14:tracePt t="63630" x="2743200" y="6146800"/>
          <p14:tracePt t="63647" x="2751138" y="6129338"/>
          <p14:tracePt t="63663" x="2760663" y="6121400"/>
          <p14:tracePt t="63680" x="2768600" y="6121400"/>
          <p14:tracePt t="63697" x="2778125" y="6111875"/>
          <p14:tracePt t="63715" x="2794000" y="6094413"/>
          <p14:tracePt t="63747" x="2803525" y="6094413"/>
          <p14:tracePt t="63820" x="2803525" y="6086475"/>
          <p14:tracePt t="64251" x="2811463" y="6086475"/>
          <p14:tracePt t="64268" x="2820988" y="6086475"/>
          <p14:tracePt t="64276" x="2828925" y="6086475"/>
          <p14:tracePt t="64291" x="2836863" y="6086475"/>
          <p14:tracePt t="64300" x="2846388" y="6086475"/>
          <p14:tracePt t="64315" x="2854325" y="6086475"/>
          <p14:tracePt t="64332" x="2879725" y="6086475"/>
          <p14:tracePt t="64348" x="2897188" y="6078538"/>
          <p14:tracePt t="64365" x="2906713" y="6069013"/>
          <p14:tracePt t="64382" x="2914650" y="6061075"/>
          <p14:tracePt t="64399" x="2922588" y="6061075"/>
          <p14:tracePt t="64415" x="2940050" y="6051550"/>
          <p14:tracePt t="64432" x="2965450" y="6026150"/>
          <p14:tracePt t="64448" x="2982913" y="6008688"/>
          <p14:tracePt t="64466" x="3008313" y="6000750"/>
          <p14:tracePt t="64482" x="3025775" y="5992813"/>
          <p14:tracePt t="64499" x="3035300" y="5983288"/>
          <p14:tracePt t="64515" x="3051175" y="5983288"/>
          <p14:tracePt t="64533" x="3060700" y="5975350"/>
          <p14:tracePt t="64549" x="3068638" y="5975350"/>
          <p14:tracePt t="64566" x="3086100" y="5965825"/>
          <p14:tracePt t="64582" x="3111500" y="5949950"/>
          <p14:tracePt t="64599" x="3121025" y="5949950"/>
          <p14:tracePt t="64615" x="3128963" y="5949950"/>
          <p14:tracePt t="64632" x="3128963" y="5940425"/>
          <p14:tracePt t="64668" x="3136900" y="5940425"/>
          <p14:tracePt t="64956" x="3128963" y="5940425"/>
          <p14:tracePt t="64964" x="3128963" y="5949950"/>
          <p14:tracePt t="64972" x="3121025" y="5957888"/>
          <p14:tracePt t="64983" x="3103563" y="5965825"/>
          <p14:tracePt t="65000" x="3051175" y="5992813"/>
          <p14:tracePt t="65016" x="2982913" y="6026150"/>
          <p14:tracePt t="65034" x="2922588" y="6043613"/>
          <p14:tracePt t="65050" x="2879725" y="6061075"/>
          <p14:tracePt t="65051" x="2863850" y="6061075"/>
          <p14:tracePt t="65066" x="2854325" y="6069013"/>
          <p14:tracePt t="65084" x="2836863" y="6078538"/>
          <p14:tracePt t="65101" x="2828925" y="6086475"/>
          <p14:tracePt t="65117" x="2811463" y="6094413"/>
          <p14:tracePt t="65133" x="2786063" y="6111875"/>
          <p14:tracePt t="65150" x="2760663" y="6121400"/>
          <p14:tracePt t="65167" x="2735263" y="6129338"/>
          <p14:tracePt t="65183" x="2717800" y="6129338"/>
          <p14:tracePt t="65284" x="2725738" y="6129338"/>
          <p14:tracePt t="65292" x="2743200" y="6121400"/>
          <p14:tracePt t="65300" x="2760663" y="6111875"/>
          <p14:tracePt t="65317" x="2803525" y="6086475"/>
          <p14:tracePt t="65334" x="2846388" y="6069013"/>
          <p14:tracePt t="65351" x="2897188" y="6051550"/>
          <p14:tracePt t="65368" x="2932113" y="6026150"/>
          <p14:tracePt t="65384" x="2965450" y="6000750"/>
          <p14:tracePt t="65401" x="3000375" y="5983288"/>
          <p14:tracePt t="65417" x="3017838" y="5965825"/>
          <p14:tracePt t="65434" x="3025775" y="5957888"/>
          <p14:tracePt t="65451" x="3043238" y="5949950"/>
          <p14:tracePt t="65468" x="3068638" y="5940425"/>
          <p14:tracePt t="65484" x="3086100" y="5922963"/>
          <p14:tracePt t="65502" x="3103563" y="5922963"/>
          <p14:tracePt t="65517" x="3111500" y="5915025"/>
          <p14:tracePt t="65534" x="3128963" y="5907088"/>
          <p14:tracePt t="65551" x="3136900" y="5907088"/>
          <p14:tracePt t="65568" x="3146425" y="5907088"/>
          <p14:tracePt t="65584" x="3146425" y="5897563"/>
          <p14:tracePt t="65601" x="3154363" y="5897563"/>
          <p14:tracePt t="65618" x="3171825" y="5897563"/>
          <p14:tracePt t="65651" x="3171825" y="5889625"/>
          <p14:tracePt t="65676" x="3179763" y="5889625"/>
          <p14:tracePt t="65844" x="3171825" y="5897563"/>
          <p14:tracePt t="65852" x="3163888" y="5907088"/>
          <p14:tracePt t="65868" x="3154363" y="5907088"/>
          <p14:tracePt t="65876" x="3154363" y="5915025"/>
          <p14:tracePt t="65885" x="3146425" y="5915025"/>
          <p14:tracePt t="65901" x="3128963" y="5922963"/>
          <p14:tracePt t="65920" x="3111500" y="5949950"/>
          <p14:tracePt t="65935" x="3103563" y="5983288"/>
          <p14:tracePt t="65952" x="3086100" y="6000750"/>
          <p14:tracePt t="65968" x="3068638" y="6018213"/>
          <p14:tracePt t="65986" x="3060700" y="6026150"/>
          <p14:tracePt t="66002" x="3051175" y="6043613"/>
          <p14:tracePt t="66018" x="3043238" y="6051550"/>
          <p14:tracePt t="66035" x="3025775" y="6086475"/>
          <p14:tracePt t="66053" x="3008313" y="6094413"/>
          <p14:tracePt t="66069" x="3000375" y="6111875"/>
          <p14:tracePt t="66085" x="2982913" y="6111875"/>
          <p14:tracePt t="66102" x="2974975" y="6121400"/>
          <p14:tracePt t="66119" x="2957513" y="6121400"/>
          <p14:tracePt t="66135" x="2957513" y="6129338"/>
          <p14:tracePt t="66152" x="2932113" y="6137275"/>
          <p14:tracePt t="66169" x="2914650" y="6154738"/>
          <p14:tracePt t="66186" x="2897188" y="6154738"/>
          <p14:tracePt t="66202" x="2889250" y="6154738"/>
          <p14:tracePt t="66219" x="2879725" y="6154738"/>
          <p14:tracePt t="66276" x="2879725" y="6146800"/>
          <p14:tracePt t="66284" x="2879725" y="6137275"/>
          <p14:tracePt t="66300" x="2879725" y="6121400"/>
          <p14:tracePt t="66308" x="2889250" y="6094413"/>
          <p14:tracePt t="66320" x="2897188" y="6051550"/>
          <p14:tracePt t="66336" x="2914650" y="5983288"/>
          <p14:tracePt t="66352" x="2922588" y="5907088"/>
          <p14:tracePt t="66369" x="2922588" y="5854700"/>
          <p14:tracePt t="66387" x="2922588" y="5821363"/>
          <p14:tracePt t="66403" x="2922588" y="5794375"/>
          <p14:tracePt t="66420" x="2906713" y="5778500"/>
          <p14:tracePt t="66436" x="2897188" y="5761038"/>
          <p14:tracePt t="66454" x="2889250" y="5751513"/>
          <p14:tracePt t="66486" x="2879725" y="5751513"/>
          <p14:tracePt t="66508" x="2871788" y="5751513"/>
          <p14:tracePt t="66532" x="2863850" y="5751513"/>
          <p14:tracePt t="66540" x="2854325" y="5751513"/>
          <p14:tracePt t="66556" x="2846388" y="5751513"/>
          <p14:tracePt t="66570" x="2846388" y="5761038"/>
          <p14:tracePt t="66587" x="2836863" y="5761038"/>
          <p14:tracePt t="66604" x="2828925" y="5778500"/>
          <p14:tracePt t="66620" x="2820988" y="5778500"/>
          <p14:tracePt t="66660" x="2828925" y="5778500"/>
          <p14:tracePt t="66670" x="2836863" y="5768975"/>
          <p14:tracePt t="66687" x="2863850" y="5761038"/>
          <p14:tracePt t="66703" x="2889250" y="5751513"/>
          <p14:tracePt t="66721" x="2914650" y="5735638"/>
          <p14:tracePt t="66737" x="2940050" y="5726113"/>
          <p14:tracePt t="66753" x="2957513" y="5708650"/>
          <p14:tracePt t="66770" x="2992438" y="5692775"/>
          <p14:tracePt t="66788" x="3043238" y="5665788"/>
          <p14:tracePt t="66804" x="3068638" y="5649913"/>
          <p14:tracePt t="66820" x="3094038" y="5640388"/>
          <p14:tracePt t="66837" x="3103563" y="5632450"/>
          <p14:tracePt t="66855" x="3111500" y="5632450"/>
          <p14:tracePt t="66871" x="3111500" y="5622925"/>
          <p14:tracePt t="66887" x="3121025" y="5622925"/>
          <p14:tracePt t="66904" x="3128963" y="5622925"/>
          <p14:tracePt t="66948" x="3121025" y="5622925"/>
          <p14:tracePt t="66964" x="3111500" y="5622925"/>
          <p14:tracePt t="66972" x="3094038" y="5622925"/>
          <p14:tracePt t="66988" x="3068638" y="5640388"/>
          <p14:tracePt t="67005" x="3017838" y="5665788"/>
          <p14:tracePt t="67021" x="2982913" y="5692775"/>
          <p14:tracePt t="67038" x="2932113" y="5718175"/>
          <p14:tracePt t="67055" x="2906713" y="5743575"/>
          <p14:tracePt t="67071" x="2879725" y="5751513"/>
          <p14:tracePt t="67088" x="2871788" y="5768975"/>
          <p14:tracePt t="67104" x="2863850" y="5768975"/>
          <p14:tracePt t="67122" x="2854325" y="5778500"/>
          <p14:tracePt t="67138" x="2846388" y="5778500"/>
          <p14:tracePt t="67252" x="2854325" y="5778500"/>
          <p14:tracePt t="67268" x="2863850" y="5778500"/>
          <p14:tracePt t="67276" x="2871788" y="5778500"/>
          <p14:tracePt t="67288" x="2879725" y="5761038"/>
          <p14:tracePt t="67305" x="2914650" y="5743575"/>
          <p14:tracePt t="67322" x="2974975" y="5718175"/>
          <p14:tracePt t="67339" x="3017838" y="5692775"/>
          <p14:tracePt t="67355" x="3051175" y="5665788"/>
          <p14:tracePt t="67372" x="3078163" y="5657850"/>
          <p14:tracePt t="67389" x="3086100" y="5649913"/>
          <p14:tracePt t="67524" x="3078163" y="5649913"/>
          <p14:tracePt t="67557" x="3068638" y="5657850"/>
          <p14:tracePt t="67573" x="3051175" y="5665788"/>
          <p14:tracePt t="67589" x="3017838" y="5683250"/>
          <p14:tracePt t="67606" x="2974975" y="5718175"/>
          <p14:tracePt t="67622" x="2906713" y="5751513"/>
          <p14:tracePt t="67639" x="2846388" y="5786438"/>
          <p14:tracePt t="67656" x="2811463" y="5811838"/>
          <p14:tracePt t="67673" x="2768600" y="5829300"/>
          <p14:tracePt t="67689" x="2760663" y="5837238"/>
          <p14:tracePt t="67706" x="2751138" y="5846763"/>
          <p14:tracePt t="67722" x="2743200" y="5846763"/>
          <p14:tracePt t="67925" x="2743200" y="5837238"/>
          <p14:tracePt t="67941" x="2743200" y="5829300"/>
          <p14:tracePt t="67956" x="2743200" y="5821363"/>
          <p14:tracePt t="67964" x="2743200" y="5811838"/>
          <p14:tracePt t="67973" x="2743200" y="5803900"/>
          <p14:tracePt t="67990" x="2743200" y="5794375"/>
          <p14:tracePt t="68007" x="2743200" y="5786438"/>
          <p14:tracePt t="68023" x="2743200" y="5768975"/>
          <p14:tracePt t="68040" x="2735263" y="5761038"/>
          <p14:tracePt t="68056" x="2735263" y="5743575"/>
          <p14:tracePt t="68196" x="2743200" y="5743575"/>
          <p14:tracePt t="68212" x="2751138" y="5743575"/>
          <p14:tracePt t="68220" x="2760663" y="5743575"/>
          <p14:tracePt t="68237" x="2768600" y="5743575"/>
          <p14:tracePt t="68252" x="2778125" y="5743575"/>
          <p14:tracePt t="68277" x="2786063" y="5743575"/>
          <p14:tracePt t="68300" x="2794000" y="5743575"/>
          <p14:tracePt t="68317" x="2803525" y="5743575"/>
          <p14:tracePt t="68332" x="2811463" y="5743575"/>
          <p14:tracePt t="68348" x="2820988" y="5743575"/>
          <p14:tracePt t="68357" x="2828925" y="5743575"/>
          <p14:tracePt t="68372" x="2836863" y="5743575"/>
          <p14:tracePt t="68397" x="2836863" y="5751513"/>
          <p14:tracePt t="68437" x="2836863" y="5761038"/>
          <p14:tracePt t="68461" x="2836863" y="5768975"/>
          <p14:tracePt t="68613" x="2836863" y="5778500"/>
          <p14:tracePt t="68653" x="2828925" y="5778500"/>
          <p14:tracePt t="68661" x="2820988" y="5778500"/>
          <p14:tracePt t="68675" x="2811463" y="5778500"/>
          <p14:tracePt t="68692" x="2768600" y="5768975"/>
          <p14:tracePt t="68708" x="2700338" y="5735638"/>
          <p14:tracePt t="68725" x="2563813" y="5675313"/>
          <p14:tracePt t="68741" x="2417763" y="5622925"/>
          <p14:tracePt t="68759" x="2289175" y="5564188"/>
          <p14:tracePt t="68775" x="2178050" y="5511800"/>
          <p14:tracePt t="68791" x="2082800" y="5461000"/>
          <p14:tracePt t="68808" x="1997075" y="5418138"/>
          <p14:tracePt t="68825" x="1946275" y="5375275"/>
          <p14:tracePt t="68842" x="1903413" y="5340350"/>
          <p14:tracePt t="68858" x="1878013" y="5322888"/>
          <p14:tracePt t="68875" x="1878013" y="5307013"/>
          <p14:tracePt t="68893" x="1868488" y="5297488"/>
          <p14:tracePt t="68908" x="1860550" y="5280025"/>
          <p14:tracePt t="68925" x="1851025" y="5272088"/>
          <p14:tracePt t="68942" x="1843088" y="5264150"/>
          <p14:tracePt t="68959" x="1825625" y="5264150"/>
          <p14:tracePt t="68975" x="1817688" y="5254625"/>
          <p14:tracePt t="68992" x="1800225" y="5246688"/>
          <p14:tracePt t="69009" x="1792288" y="5237163"/>
          <p14:tracePt t="69026" x="1782763" y="5229225"/>
          <p14:tracePt t="69042" x="1765300" y="5221288"/>
          <p14:tracePt t="69059" x="1739900" y="5211763"/>
          <p14:tracePt t="69075" x="1714500" y="5194300"/>
          <p14:tracePt t="69093" x="1671638" y="5168900"/>
          <p14:tracePt t="69109" x="1663700" y="5168900"/>
          <p14:tracePt t="69221" x="1679575" y="5178425"/>
          <p14:tracePt t="69229" x="1689100" y="5186363"/>
          <p14:tracePt t="69242" x="1706563" y="5194300"/>
          <p14:tracePt t="69259" x="1749425" y="5221288"/>
          <p14:tracePt t="69276" x="1782763" y="5229225"/>
          <p14:tracePt t="69294" x="1825625" y="5254625"/>
          <p14:tracePt t="69309" x="1843088" y="5264150"/>
          <p14:tracePt t="69326" x="1851025" y="5264150"/>
          <p14:tracePt t="69405" x="1835150" y="5264150"/>
          <p14:tracePt t="69421" x="1825625" y="5264150"/>
          <p14:tracePt t="69429" x="1817688" y="5254625"/>
          <p14:tracePt t="69443" x="1808163" y="5254625"/>
          <p14:tracePt t="69460" x="1800225" y="5246688"/>
          <p14:tracePt t="69476" x="1765300" y="5237163"/>
          <p14:tracePt t="69494" x="1757363" y="5237163"/>
          <p14:tracePt t="69557" x="1757363" y="5229225"/>
          <p14:tracePt t="69565" x="1757363" y="5221288"/>
          <p14:tracePt t="69589" x="1765300" y="5221288"/>
          <p14:tracePt t="69597" x="1774825" y="5221288"/>
          <p14:tracePt t="69613" x="1782763" y="5221288"/>
          <p14:tracePt t="69629" x="1792288" y="5221288"/>
          <p14:tracePt t="69645" x="1808163" y="5229225"/>
          <p14:tracePt t="69660" x="1835150" y="5237163"/>
          <p14:tracePt t="69677" x="1885950" y="5254625"/>
          <p14:tracePt t="69694" x="1920875" y="5272088"/>
          <p14:tracePt t="69711" x="1936750" y="5272088"/>
          <p14:tracePt t="69728" x="1936750" y="5280025"/>
          <p14:tracePt t="69761" x="1911350" y="5280025"/>
          <p14:tracePt t="69777" x="1878013" y="5280025"/>
          <p14:tracePt t="69794" x="1843088" y="5272088"/>
          <p14:tracePt t="69810" x="1825625" y="5264150"/>
          <p14:tracePt t="69885" x="1835150" y="5264150"/>
          <p14:tracePt t="69893" x="1851025" y="5272088"/>
          <p14:tracePt t="69901" x="1868488" y="5289550"/>
          <p14:tracePt t="69911" x="1893888" y="5307013"/>
          <p14:tracePt t="69927" x="1997075" y="5400675"/>
          <p14:tracePt t="69944" x="2143125" y="5521325"/>
          <p14:tracePt t="69961" x="2271713" y="5657850"/>
          <p14:tracePt t="69978" x="2408238" y="5761038"/>
          <p14:tracePt t="69994" x="2520950" y="5821363"/>
          <p14:tracePt t="70011" x="2579688" y="5837238"/>
          <p14:tracePt t="70028" x="2597150" y="5846763"/>
          <p14:tracePt t="70045" x="2614613" y="5854700"/>
          <p14:tracePt t="70061" x="2614613" y="5864225"/>
          <p14:tracePt t="70078" x="2622550" y="5872163"/>
          <p14:tracePt t="70112" x="2632075" y="5872163"/>
          <p14:tracePt t="70128" x="2649538" y="5880100"/>
          <p14:tracePt t="70145" x="2682875" y="5889625"/>
          <p14:tracePt t="70162" x="2735263" y="5889625"/>
          <p14:tracePt t="70178" x="2811463" y="5907088"/>
          <p14:tracePt t="70195" x="2854325" y="5922963"/>
          <p14:tracePt t="70211" x="2863850" y="5932488"/>
          <p14:tracePt t="70228" x="2863850" y="5940425"/>
          <p14:tracePt t="70262" x="2854325" y="5940425"/>
          <p14:tracePt t="70285" x="2846388" y="5932488"/>
          <p14:tracePt t="70301" x="2836863" y="5932488"/>
          <p14:tracePt t="70317" x="2828925" y="5922963"/>
          <p14:tracePt t="70328" x="2820988" y="5922963"/>
          <p14:tracePt t="70345" x="2811463" y="5915025"/>
          <p14:tracePt t="70362" x="2811463" y="5907088"/>
          <p14:tracePt t="70379" x="2811463" y="5889625"/>
          <p14:tracePt t="70395" x="2803525" y="5880100"/>
          <p14:tracePt t="70412" x="2794000" y="5872163"/>
          <p14:tracePt t="70709" x="2794000" y="5864225"/>
          <p14:tracePt t="70741" x="2803525" y="5854700"/>
          <p14:tracePt t="70749" x="2811463" y="5854700"/>
          <p14:tracePt t="70763" x="2820988" y="5846763"/>
          <p14:tracePt t="70780" x="2854325" y="5829300"/>
          <p14:tracePt t="70796" x="2879725" y="5821363"/>
          <p14:tracePt t="70813" x="2906713" y="5803900"/>
          <p14:tracePt t="70830" x="2922588" y="5803900"/>
          <p14:tracePt t="70847" x="2940050" y="5786438"/>
          <p14:tracePt t="70863" x="2965450" y="5778500"/>
          <p14:tracePt t="70880" x="2992438" y="5761038"/>
          <p14:tracePt t="70896" x="3008313" y="5751513"/>
          <p14:tracePt t="70914" x="3025775" y="5735638"/>
          <p14:tracePt t="70929" x="3043238" y="5726113"/>
          <p14:tracePt t="70946" x="3060700" y="5718175"/>
          <p14:tracePt t="70963" x="3068638" y="5708650"/>
          <p14:tracePt t="70980" x="3078163" y="5708650"/>
          <p14:tracePt t="70996" x="3086100" y="5708650"/>
          <p14:tracePt t="71110" x="3086100" y="5700713"/>
          <p14:tracePt t="71125" x="3094038" y="5700713"/>
          <p14:tracePt t="71149" x="3094038" y="5692775"/>
          <p14:tracePt t="71157" x="3094038" y="5683250"/>
          <p14:tracePt t="71165" x="3103563" y="5683250"/>
          <p14:tracePt t="71189" x="3111500" y="5675313"/>
          <p14:tracePt t="71213" x="3111500" y="5665788"/>
          <p14:tracePt t="71237" x="3111500" y="5657850"/>
          <p14:tracePt t="71245" x="3111500" y="5649913"/>
          <p14:tracePt t="71269" x="3111500" y="5640388"/>
          <p14:tracePt t="71301" x="3111500" y="5632450"/>
          <p14:tracePt t="71309" x="3103563" y="5632450"/>
          <p14:tracePt t="71325" x="3103563" y="5622925"/>
          <p14:tracePt t="71341" x="3103563" y="5614988"/>
          <p14:tracePt t="71350" x="3094038" y="5614988"/>
          <p14:tracePt t="71365" x="3086100" y="5614988"/>
          <p14:tracePt t="71413" x="3086100" y="5607050"/>
          <p14:tracePt t="71453" x="3078163" y="5607050"/>
          <p14:tracePt t="71509" x="3068638" y="5607050"/>
          <p14:tracePt t="71534" x="3060700" y="5607050"/>
          <p14:tracePt t="71542" x="3051175" y="5607050"/>
          <p14:tracePt t="71557" x="3043238" y="5607050"/>
          <p14:tracePt t="71565" x="3035300" y="5614988"/>
          <p14:tracePt t="71581" x="3000375" y="5632450"/>
          <p14:tracePt t="71598" x="2982913" y="5649913"/>
          <p14:tracePt t="71615" x="2965450" y="5657850"/>
          <p14:tracePt t="71631" x="2949575" y="5665788"/>
          <p14:tracePt t="71648" x="2932113" y="5683250"/>
          <p14:tracePt t="71664" x="2914650" y="5692775"/>
          <p14:tracePt t="71682" x="2897188" y="5708650"/>
          <p14:tracePt t="71698" x="2879725" y="5726113"/>
          <p14:tracePt t="71715" x="2863850" y="5743575"/>
          <p14:tracePt t="71731" x="2854325" y="5751513"/>
          <p14:tracePt t="71749" x="2846388" y="5761038"/>
          <p14:tracePt t="71765" x="2828925" y="5786438"/>
          <p14:tracePt t="71783" x="2811463" y="5811838"/>
          <p14:tracePt t="71798" x="2794000" y="5821363"/>
          <p14:tracePt t="71815" x="2794000" y="5837238"/>
          <p14:tracePt t="71831" x="2786063" y="5837238"/>
          <p14:tracePt t="71865" x="2778125" y="5846763"/>
          <p14:tracePt t="71882" x="2768600" y="5846763"/>
          <p14:tracePt t="71899" x="2768600" y="5854700"/>
          <p14:tracePt t="71915" x="2760663" y="5854700"/>
          <p14:tracePt t="71932" x="2751138" y="5864225"/>
          <p14:tracePt t="71949" x="2743200" y="5864225"/>
          <p14:tracePt t="71997" x="2743200" y="5872163"/>
          <p14:tracePt t="72117" x="2751138" y="5864225"/>
          <p14:tracePt t="72126" x="2760663" y="5864225"/>
          <p14:tracePt t="72134" x="2768600" y="5854700"/>
          <p14:tracePt t="72149" x="2803525" y="5837238"/>
          <p14:tracePt t="72166" x="2846388" y="5811838"/>
          <p14:tracePt t="72182" x="2897188" y="5794375"/>
          <p14:tracePt t="72200" x="2932113" y="5786438"/>
          <p14:tracePt t="72216" x="2965450" y="5768975"/>
          <p14:tracePt t="72232" x="2982913" y="5761038"/>
          <p14:tracePt t="72249" x="2992438" y="5761038"/>
          <p14:tracePt t="72266" x="3000375" y="5751513"/>
          <p14:tracePt t="72283" x="3017838" y="5751513"/>
          <p14:tracePt t="72333" x="3017838" y="5761038"/>
          <p14:tracePt t="72341" x="3017838" y="5768975"/>
          <p14:tracePt t="72350" x="3017838" y="5778500"/>
          <p14:tracePt t="72366" x="3017838" y="5803900"/>
          <p14:tracePt t="72383" x="3017838" y="5829300"/>
          <p14:tracePt t="72400" x="3017838" y="5872163"/>
          <p14:tracePt t="72417" x="3008313" y="5897563"/>
          <p14:tracePt t="72433" x="3000375" y="5932488"/>
          <p14:tracePt t="72450" x="2982913" y="5965825"/>
          <p14:tracePt t="72466" x="2974975" y="6000750"/>
          <p14:tracePt t="72484" x="2965450" y="6018213"/>
          <p14:tracePt t="72500" x="2949575" y="6035675"/>
          <p14:tracePt t="72517" x="2932113" y="6043613"/>
          <p14:tracePt t="72533" x="2914650" y="6061075"/>
          <p14:tracePt t="72551" x="2906713" y="6061075"/>
          <p14:tracePt t="72567" x="2906713" y="6069013"/>
          <p14:tracePt t="72583" x="2897188" y="6069013"/>
          <p14:tracePt t="72678" x="2906713" y="6061075"/>
          <p14:tracePt t="72685" x="2906713" y="6051550"/>
          <p14:tracePt t="72700" x="2914650" y="6051550"/>
          <p14:tracePt t="72717" x="2957513" y="6018213"/>
          <p14:tracePt t="72734" x="3000375" y="5983288"/>
          <p14:tracePt t="72751" x="3060700" y="5940425"/>
          <p14:tracePt t="72767" x="3121025" y="5915025"/>
          <p14:tracePt t="72784" x="3136900" y="5897563"/>
          <p14:tracePt t="72800" x="3146425" y="5897563"/>
          <p14:tracePt t="72942" x="3136900" y="5897563"/>
          <p14:tracePt t="72958" x="3128963" y="5889625"/>
          <p14:tracePt t="72966" x="3121025" y="5889625"/>
          <p14:tracePt t="72982" x="3111500" y="5880100"/>
          <p14:tracePt t="72990" x="3103563" y="5880100"/>
          <p14:tracePt t="73001" x="3086100" y="5880100"/>
          <p14:tracePt t="73018" x="3051175" y="5872163"/>
          <p14:tracePt t="73034" x="3008313" y="5872163"/>
          <p14:tracePt t="73051" x="2992438" y="5872163"/>
          <p14:tracePt t="73068" x="2974975" y="5864225"/>
          <p14:tracePt t="73085" x="2965450" y="5846763"/>
          <p14:tracePt t="73101" x="2965450" y="5829300"/>
          <p14:tracePt t="73118" x="2965450" y="5811838"/>
          <p14:tracePt t="73134" x="2965450" y="5794375"/>
          <p14:tracePt t="73152" x="2965450" y="5778500"/>
          <p14:tracePt t="73168" x="2965450" y="5761038"/>
          <p14:tracePt t="73185" x="2965450" y="5751513"/>
          <p14:tracePt t="73201" x="2974975" y="5743575"/>
          <p14:tracePt t="73246" x="2965450" y="5743575"/>
          <p14:tracePt t="73254" x="2957513" y="5743575"/>
          <p14:tracePt t="73268" x="2949575" y="5751513"/>
          <p14:tracePt t="73286" x="2889250" y="5778500"/>
          <p14:tracePt t="73302" x="2863850" y="5786438"/>
          <p14:tracePt t="73318" x="2854325" y="5794375"/>
          <p14:tracePt t="73335" x="2846388" y="5794375"/>
          <p14:tracePt t="73430" x="2854325" y="5794375"/>
          <p14:tracePt t="73438" x="2863850" y="5786438"/>
          <p14:tracePt t="73452" x="2871788" y="5778500"/>
          <p14:tracePt t="73469" x="2914650" y="5751513"/>
          <p14:tracePt t="73485" x="2974975" y="5718175"/>
          <p14:tracePt t="73503" x="3008313" y="5683250"/>
          <p14:tracePt t="73519" x="3068638" y="5640388"/>
          <p14:tracePt t="73535" x="3103563" y="5614988"/>
          <p14:tracePt t="73552" x="3128963" y="5597525"/>
          <p14:tracePt t="73569" x="3136900" y="5589588"/>
          <p14:tracePt t="73662" x="3128963" y="5589588"/>
          <p14:tracePt t="73670" x="3121025" y="5597525"/>
          <p14:tracePt t="73678" x="3111500" y="5597525"/>
          <p14:tracePt t="73686" x="3103563" y="5597525"/>
          <p14:tracePt t="73702" x="3068638" y="5614988"/>
          <p14:tracePt t="73719" x="3025775" y="5614988"/>
          <p14:tracePt t="73737" x="2974975" y="5622925"/>
          <p14:tracePt t="73753" x="2846388" y="5622925"/>
          <p14:tracePt t="73769" x="2640013" y="5607050"/>
          <p14:tracePt t="73786" x="2357438" y="5564188"/>
          <p14:tracePt t="73803" x="2065338" y="5494338"/>
          <p14:tracePt t="73819" x="1868488" y="5451475"/>
          <p14:tracePt t="73836" x="1739900" y="5408613"/>
          <p14:tracePt t="73853" x="1697038" y="5383213"/>
          <p14:tracePt t="73870" x="1679575" y="5357813"/>
          <p14:tracePt t="73886" x="1679575" y="5349875"/>
          <p14:tracePt t="73903" x="1679575" y="5322888"/>
          <p14:tracePt t="73920" x="1679575" y="5297488"/>
          <p14:tracePt t="73937" x="1679575" y="5289550"/>
          <p14:tracePt t="73953" x="1679575" y="5272088"/>
          <p14:tracePt t="73970" x="1679575" y="5246688"/>
          <p14:tracePt t="73986" x="1671638" y="5229225"/>
          <p14:tracePt t="74004" x="1663700" y="5211763"/>
          <p14:tracePt t="74020" x="1663700" y="5194300"/>
          <p14:tracePt t="74036" x="1654175" y="5168900"/>
          <p14:tracePt t="74053" x="1636713" y="5126038"/>
          <p14:tracePt t="74071" x="1636713" y="5118100"/>
          <p14:tracePt t="74087" x="1636713" y="5108575"/>
          <p14:tracePt t="74103" x="1636713" y="5100638"/>
          <p14:tracePt t="74134" x="1636713" y="5092700"/>
          <p14:tracePt t="74206" x="1636713" y="5083175"/>
          <p14:tracePt t="74254" x="1636713" y="5075238"/>
          <p14:tracePt t="74270" x="1636713" y="5065713"/>
          <p14:tracePt t="74278" x="1646238" y="5065713"/>
          <p14:tracePt t="74302" x="1654175" y="5065713"/>
          <p14:tracePt t="74310" x="1654175" y="5057775"/>
          <p14:tracePt t="74320" x="1671638" y="5049838"/>
          <p14:tracePt t="74337" x="1697038" y="5032375"/>
          <p14:tracePt t="74354" x="1749425" y="5014913"/>
          <p14:tracePt t="74371" x="1792288" y="4989513"/>
          <p14:tracePt t="74388" x="1825625" y="4979988"/>
          <p14:tracePt t="74404" x="1843088" y="4964113"/>
          <p14:tracePt t="74422" x="1893888" y="4954588"/>
          <p14:tracePt t="74438" x="1928813" y="4937125"/>
          <p14:tracePt t="74454" x="2006600" y="4911725"/>
          <p14:tracePt t="74471" x="2082800" y="4886325"/>
          <p14:tracePt t="74489" x="2143125" y="4851400"/>
          <p14:tracePt t="74505" x="2168525" y="4843463"/>
          <p14:tracePt t="74521" x="2178050" y="4843463"/>
          <p14:tracePt t="74538" x="2185988" y="4835525"/>
          <p14:tracePt t="74555" x="2185988" y="4826000"/>
          <p14:tracePt t="74638" x="2178050" y="4826000"/>
          <p14:tracePt t="74646" x="2168525" y="4826000"/>
          <p14:tracePt t="74655" x="2160588" y="4826000"/>
          <p14:tracePt t="74672" x="2125663" y="4843463"/>
          <p14:tracePt t="74688" x="2092325" y="4860925"/>
          <p14:tracePt t="74705" x="2032000" y="4886325"/>
          <p14:tracePt t="74722" x="1954213" y="4911725"/>
          <p14:tracePt t="74738" x="1878013" y="4946650"/>
          <p14:tracePt t="74755" x="1800225" y="4972050"/>
          <p14:tracePt t="74771" x="1765300" y="4989513"/>
          <p14:tracePt t="74789" x="1731963" y="4997450"/>
          <p14:tracePt t="74805" x="1706563" y="5014913"/>
          <p14:tracePt t="74822" x="1671638" y="5032375"/>
          <p14:tracePt t="74838" x="1628775" y="5049838"/>
          <p14:tracePt t="74856" x="1603375" y="5057775"/>
          <p14:tracePt t="74872" x="1568450" y="5075238"/>
          <p14:tracePt t="74888" x="1543050" y="5083175"/>
          <p14:tracePt t="74905" x="1525588" y="5092700"/>
          <p14:tracePt t="74923" x="1508125" y="5108575"/>
          <p14:tracePt t="74939" x="1465263" y="5126038"/>
          <p14:tracePt t="74955" x="1422400" y="5143500"/>
          <p14:tracePt t="74972" x="1379538" y="5168900"/>
          <p14:tracePt t="74989" x="1363663" y="5186363"/>
          <p14:tracePt t="75005" x="1354138" y="5194300"/>
          <p14:tracePt t="75022" x="1346200" y="5211763"/>
          <p14:tracePt t="75039" x="1346200" y="5237163"/>
          <p14:tracePt t="75056" x="1346200" y="5280025"/>
          <p14:tracePt t="75072" x="1346200" y="5340350"/>
          <p14:tracePt t="75089" x="1346200" y="5392738"/>
          <p14:tracePt t="75105" x="1346200" y="5451475"/>
          <p14:tracePt t="75123" x="1346200" y="5503863"/>
          <p14:tracePt t="75139" x="1346200" y="5554663"/>
          <p14:tracePt t="75156" x="1346200" y="5622925"/>
          <p14:tracePt t="75172" x="1346200" y="5726113"/>
          <p14:tracePt t="75190" x="1336675" y="5889625"/>
          <p14:tracePt t="75206" x="1336675" y="5975350"/>
          <p14:tracePt t="75223" x="1336675" y="6018213"/>
          <p14:tracePt t="75239" x="1336675" y="6043613"/>
          <p14:tracePt t="75256" x="1336675" y="6069013"/>
          <p14:tracePt t="75273" x="1336675" y="6086475"/>
          <p14:tracePt t="75289" x="1336675" y="6103938"/>
          <p14:tracePt t="75306" x="1346200" y="6111875"/>
          <p14:tracePt t="75340" x="1354138" y="6121400"/>
          <p14:tracePt t="75373" x="1371600" y="6121400"/>
          <p14:tracePt t="75391" x="1379538" y="6121400"/>
          <p14:tracePt t="75407" x="1397000" y="6121400"/>
          <p14:tracePt t="75423" x="1414463" y="6121400"/>
          <p14:tracePt t="75440" x="1439863" y="6121400"/>
          <p14:tracePt t="75457" x="1474788" y="6103938"/>
          <p14:tracePt t="75473" x="1535113" y="6069013"/>
          <p14:tracePt t="75490" x="1603375" y="6018213"/>
          <p14:tracePt t="75506" x="1663700" y="5983288"/>
          <p14:tracePt t="75524" x="1714500" y="5957888"/>
          <p14:tracePt t="75540" x="1792288" y="5922963"/>
          <p14:tracePt t="75557" x="1868488" y="5907088"/>
          <p14:tracePt t="75573" x="1928813" y="5897563"/>
          <p14:tracePt t="75575" x="1954213" y="5889625"/>
          <p14:tracePt t="75591" x="1989138" y="5872163"/>
          <p14:tracePt t="75607" x="2014538" y="5872163"/>
          <p14:tracePt t="75624" x="2032000" y="5854700"/>
          <p14:tracePt t="75640" x="2049463" y="5837238"/>
          <p14:tracePt t="75657" x="2065338" y="5811838"/>
          <p14:tracePt t="75673" x="2092325" y="5786438"/>
          <p14:tracePt t="75690" x="2108200" y="5761038"/>
          <p14:tracePt t="75707" x="2117725" y="5735638"/>
          <p14:tracePt t="75724" x="2135188" y="5718175"/>
          <p14:tracePt t="75741" x="2143125" y="5683250"/>
          <p14:tracePt t="75757" x="2151063" y="5649913"/>
          <p14:tracePt t="75774" x="2151063" y="5572125"/>
          <p14:tracePt t="75791" x="2151063" y="5529263"/>
          <p14:tracePt t="75807" x="2151063" y="5486400"/>
          <p14:tracePt t="75824" x="2143125" y="5443538"/>
          <p14:tracePt t="75840" x="2135188" y="5408613"/>
          <p14:tracePt t="75858" x="2117725" y="5365750"/>
          <p14:tracePt t="75874" x="2108200" y="5297488"/>
          <p14:tracePt t="75891" x="2092325" y="5194300"/>
          <p14:tracePt t="75907" x="2082800" y="5135563"/>
          <p14:tracePt t="75925" x="2074863" y="5100638"/>
          <p14:tracePt t="75941" x="2074863" y="5065713"/>
          <p14:tracePt t="75958" x="2065338" y="5032375"/>
          <p14:tracePt t="75975" x="2065338" y="5006975"/>
          <p14:tracePt t="75992" x="2065338" y="4989513"/>
          <p14:tracePt t="76008" x="2057400" y="4972050"/>
          <p14:tracePt t="76024" x="2057400" y="4964113"/>
          <p14:tracePt t="76041" x="2049463" y="4954588"/>
          <p14:tracePt t="76074" x="2032000" y="4954588"/>
          <p14:tracePt t="76091" x="2022475" y="4954588"/>
          <p14:tracePt t="76108" x="2014538" y="4954588"/>
          <p14:tracePt t="76125" x="1997075" y="4954588"/>
          <p14:tracePt t="76142" x="1946275" y="4979988"/>
          <p14:tracePt t="76158" x="1893888" y="5022850"/>
          <p14:tracePt t="76175" x="1825625" y="5075238"/>
          <p14:tracePt t="76192" x="1739900" y="5135563"/>
          <p14:tracePt t="76208" x="1646238" y="5203825"/>
          <p14:tracePt t="76225" x="1568450" y="5264150"/>
          <p14:tracePt t="76241" x="1508125" y="5314950"/>
          <p14:tracePt t="76259" x="1465263" y="5349875"/>
          <p14:tracePt t="76275" x="1439863" y="5365750"/>
          <p14:tracePt t="76292" x="1422400" y="5383213"/>
          <p14:tracePt t="76308" x="1422400" y="5392738"/>
          <p14:tracePt t="76325" x="1406525" y="5392738"/>
          <p14:tracePt t="76342" x="1406525" y="5400675"/>
          <p14:tracePt t="76358" x="1397000" y="5418138"/>
          <p14:tracePt t="76375" x="1389063" y="5451475"/>
          <p14:tracePt t="76393" x="1371600" y="5511800"/>
          <p14:tracePt t="76409" x="1346200" y="5632450"/>
          <p14:tracePt t="76425" x="1328738" y="5761038"/>
          <p14:tracePt t="76442" x="1320800" y="5897563"/>
          <p14:tracePt t="76459" x="1320800" y="6026150"/>
          <p14:tracePt t="76475" x="1320800" y="6111875"/>
          <p14:tracePt t="76492" x="1320800" y="6172200"/>
          <p14:tracePt t="76509" x="1311275" y="6223000"/>
          <p14:tracePt t="76526" x="1311275" y="6265863"/>
          <p14:tracePt t="76542" x="1311275" y="6275388"/>
          <p14:tracePt t="76559" x="1311275" y="6292850"/>
          <p14:tracePt t="76576" x="1303338" y="6292850"/>
          <p14:tracePt t="76639" x="1293813" y="6292850"/>
          <p14:tracePt t="76895" x="1293813" y="6283325"/>
          <p14:tracePt t="76911" x="1303338" y="6283325"/>
          <p14:tracePt t="76935" x="1311275" y="6283325"/>
          <p14:tracePt t="76951" x="1311275" y="6275388"/>
          <p14:tracePt t="76999" x="1320800" y="6275388"/>
          <p14:tracePt t="77015" x="1328738" y="6275388"/>
          <p14:tracePt t="77023" x="1328738" y="6265863"/>
          <p14:tracePt t="77039" x="1336675" y="6265863"/>
          <p14:tracePt t="77055" x="1346200" y="6265863"/>
          <p14:tracePt t="77063" x="1354138" y="6257925"/>
          <p14:tracePt t="77078" x="1363663" y="6249988"/>
          <p14:tracePt t="77093" x="1379538" y="6240463"/>
          <p14:tracePt t="77110" x="1406525" y="6232525"/>
          <p14:tracePt t="77127" x="1414463" y="6223000"/>
          <p14:tracePt t="77144" x="1414463" y="6215063"/>
          <p14:tracePt t="77160" x="1422400" y="6215063"/>
          <p14:tracePt t="77177" x="1431925" y="6207125"/>
          <p14:tracePt t="77193" x="1439863" y="6207125"/>
          <p14:tracePt t="77211" x="1439863" y="6197600"/>
          <p14:tracePt t="77227" x="1439863" y="6189663"/>
          <p14:tracePt t="77327" x="1449388" y="6189663"/>
          <p14:tracePt t="77359" x="1457325" y="6189663"/>
          <p14:tracePt t="77367" x="1465263" y="6189663"/>
          <p14:tracePt t="77377" x="1465263" y="6180138"/>
          <p14:tracePt t="77399" x="1474788" y="6180138"/>
          <p14:tracePt t="77412" x="1474788" y="6172200"/>
          <p14:tracePt t="77427" x="1492250" y="6164263"/>
          <p14:tracePt t="77444" x="1508125" y="6146800"/>
          <p14:tracePt t="77461" x="1517650" y="6129338"/>
          <p14:tracePt t="77478" x="1535113" y="6111875"/>
          <p14:tracePt t="77494" x="1550988" y="6094413"/>
          <p14:tracePt t="77511" x="1560513" y="6086475"/>
          <p14:tracePt t="77528" x="1577975" y="6078538"/>
          <p14:tracePt t="77545" x="1593850" y="6061075"/>
          <p14:tracePt t="77561" x="1603375" y="6051550"/>
          <p14:tracePt t="77578" x="1620838" y="6043613"/>
          <p14:tracePt t="77612" x="1636713" y="6043613"/>
          <p14:tracePt t="77628" x="1636713" y="6035675"/>
          <p14:tracePt t="77661" x="1646238" y="6035675"/>
          <p14:tracePt t="77711" x="1654175" y="6035675"/>
          <p14:tracePt t="77727" x="1654175" y="6026150"/>
          <p14:tracePt t="77743" x="1663700" y="6026150"/>
          <p14:tracePt t="77759" x="1663700" y="6018213"/>
          <p14:tracePt t="77767" x="1671638" y="6018213"/>
          <p14:tracePt t="77778" x="1679575" y="6018213"/>
          <p14:tracePt t="77795" x="1679575" y="6008688"/>
          <p14:tracePt t="77812" x="1689100" y="6008688"/>
          <p14:tracePt t="77847" x="1689100" y="6000750"/>
          <p14:tracePt t="77855" x="1697038" y="6000750"/>
          <p14:tracePt t="78007" x="1706563" y="6000750"/>
          <p14:tracePt t="78023" x="1714500" y="5992813"/>
          <p14:tracePt t="78055" x="1722438" y="5992813"/>
          <p14:tracePt t="78079" x="1731963" y="5992813"/>
          <p14:tracePt t="78087" x="1749425" y="5992813"/>
          <p14:tracePt t="78096" x="1774825" y="5992813"/>
          <p14:tracePt t="78112" x="1893888" y="5992813"/>
          <p14:tracePt t="78129" x="2092325" y="5992813"/>
          <p14:tracePt t="78146" x="2314575" y="5992813"/>
          <p14:tracePt t="78163" x="2536825" y="5992813"/>
          <p14:tracePt t="78179" x="2674938" y="5992813"/>
          <p14:tracePt t="78196" x="2760663" y="5992813"/>
          <p14:tracePt t="78212" x="2794000" y="5992813"/>
          <p14:tracePt t="78230" x="2803525" y="5992813"/>
          <p14:tracePt t="78263" x="2820988" y="5965825"/>
          <p14:tracePt t="78279" x="2846388" y="5949950"/>
          <p14:tracePt t="78297" x="2871788" y="5932488"/>
          <p14:tracePt t="78313" x="2879725" y="5922963"/>
          <p14:tracePt t="78329" x="2897188" y="5907088"/>
          <p14:tracePt t="78346" x="2914650" y="5889625"/>
          <p14:tracePt t="78364" x="2940050" y="5880100"/>
          <p14:tracePt t="78380" x="2965450" y="5864225"/>
          <p14:tracePt t="78397" x="3000375" y="5854700"/>
          <p14:tracePt t="78413" x="3008313" y="5846763"/>
          <p14:tracePt t="78430" x="3017838" y="5846763"/>
          <p14:tracePt t="78543" x="3017838" y="5837238"/>
          <p14:tracePt t="78552" x="3008313" y="5837238"/>
          <p14:tracePt t="78564" x="3000375" y="5837238"/>
          <p14:tracePt t="78580" x="2992438" y="5829300"/>
          <p14:tracePt t="78597" x="2965450" y="5811838"/>
          <p14:tracePt t="78618" x="2957513" y="5794375"/>
          <p14:tracePt t="78630" x="2949575" y="5794375"/>
          <p14:tracePt t="78647" x="2949575" y="5778500"/>
          <p14:tracePt t="78663" x="2949575" y="5768975"/>
          <p14:tracePt t="78879" x="2940050" y="5768975"/>
          <p14:tracePt t="78895" x="2932113" y="5768975"/>
          <p14:tracePt t="78903" x="2922588" y="5768975"/>
          <p14:tracePt t="78920" x="2914650" y="5768975"/>
          <p14:tracePt t="78931" x="2914650" y="5761038"/>
          <p14:tracePt t="78948" x="2871788" y="5743575"/>
          <p14:tracePt t="78964" x="2751138" y="5708650"/>
          <p14:tracePt t="78981" x="2597150" y="5675313"/>
          <p14:tracePt t="78998" x="2451100" y="5640388"/>
          <p14:tracePt t="79015" x="2254250" y="5607050"/>
          <p14:tracePt t="79031" x="2143125" y="5572125"/>
          <p14:tracePt t="79048" x="2065338" y="5537200"/>
          <p14:tracePt t="79064" x="2022475" y="5511800"/>
          <p14:tracePt t="79082" x="2014538" y="5486400"/>
          <p14:tracePt t="79098" x="2014538" y="5478463"/>
          <p14:tracePt t="79115" x="2014538" y="5468938"/>
          <p14:tracePt t="79131" x="2006600" y="5468938"/>
          <p14:tracePt t="79148" x="1997075" y="5468938"/>
          <p14:tracePt t="79165" x="1997075" y="5451475"/>
          <p14:tracePt t="79182" x="1989138" y="5451475"/>
          <p14:tracePt t="79198" x="1989138" y="5443538"/>
          <p14:tracePt t="79215" x="1954213" y="5408613"/>
          <p14:tracePt t="79232" x="1928813" y="5383213"/>
          <p14:tracePt t="79248" x="1911350" y="5349875"/>
          <p14:tracePt t="79265" x="1885950" y="5314950"/>
          <p14:tracePt t="79282" x="1868488" y="5289550"/>
          <p14:tracePt t="79298" x="1868488" y="5264150"/>
          <p14:tracePt t="79315" x="1851025" y="5246688"/>
          <p14:tracePt t="79332" x="1843088" y="5211763"/>
          <p14:tracePt t="79349" x="1843088" y="5194300"/>
          <p14:tracePt t="79365" x="1843088" y="5186363"/>
          <p14:tracePt t="79480" x="1851025" y="5186363"/>
          <p14:tracePt t="79487" x="1868488" y="5203825"/>
          <p14:tracePt t="79499" x="1893888" y="5221288"/>
          <p14:tracePt t="79516" x="1963738" y="5289550"/>
          <p14:tracePt t="79532" x="2039938" y="5349875"/>
          <p14:tracePt t="79549" x="2117725" y="5435600"/>
          <p14:tracePt t="79565" x="2168525" y="5503863"/>
          <p14:tracePt t="79567" x="2193925" y="5537200"/>
          <p14:tracePt t="79582" x="2203450" y="5554663"/>
          <p14:tracePt t="79599" x="2254250" y="5622925"/>
          <p14:tracePt t="79616" x="2297113" y="5665788"/>
          <p14:tracePt t="79632" x="2339975" y="5700713"/>
          <p14:tracePt t="79649" x="2365375" y="5743575"/>
          <p14:tracePt t="79666" x="2392363" y="5778500"/>
          <p14:tracePt t="79683" x="2417763" y="5811838"/>
          <p14:tracePt t="79699" x="2443163" y="5846763"/>
          <p14:tracePt t="79716" x="2460625" y="5864225"/>
          <p14:tracePt t="79733" x="2478088" y="5880100"/>
          <p14:tracePt t="79750" x="2486025" y="5907088"/>
          <p14:tracePt t="79766" x="2493963" y="5915025"/>
          <p14:tracePt t="79871" x="2493963" y="5907088"/>
          <p14:tracePt t="79895" x="2493963" y="5897563"/>
          <p14:tracePt t="79911" x="2493963" y="5889625"/>
          <p14:tracePt t="79928" x="2493963" y="5880100"/>
          <p14:tracePt t="79935" x="2486025" y="5872163"/>
          <p14:tracePt t="79951" x="2486025" y="5864225"/>
          <p14:tracePt t="79966" x="2478088" y="5846763"/>
          <p14:tracePt t="79984" x="2443163" y="5786438"/>
          <p14:tracePt t="80000" x="2392363" y="5726113"/>
          <p14:tracePt t="80017" x="2332038" y="5649913"/>
          <p14:tracePt t="80033" x="2271713" y="5589588"/>
          <p14:tracePt t="80050" x="2228850" y="5554663"/>
          <p14:tracePt t="80067" x="2193925" y="5511800"/>
          <p14:tracePt t="80084" x="2151063" y="5478463"/>
          <p14:tracePt t="80100" x="2117725" y="5443538"/>
          <p14:tracePt t="80117" x="2082800" y="5418138"/>
          <p14:tracePt t="80133" x="2065338" y="5400675"/>
          <p14:tracePt t="80176" x="2065338" y="5392738"/>
          <p14:tracePt t="80208" x="2074863" y="5392738"/>
          <p14:tracePt t="80224" x="2082800" y="5392738"/>
          <p14:tracePt t="80232" x="2100263" y="5392738"/>
          <p14:tracePt t="80240" x="2117725" y="5392738"/>
          <p14:tracePt t="80251" x="2151063" y="5392738"/>
          <p14:tracePt t="80267" x="2246313" y="5392738"/>
          <p14:tracePt t="80284" x="2365375" y="5418138"/>
          <p14:tracePt t="80301" x="2468563" y="5478463"/>
          <p14:tracePt t="80317" x="2528888" y="5537200"/>
          <p14:tracePt t="80334" x="2554288" y="5564188"/>
          <p14:tracePt t="80351" x="2554288" y="5580063"/>
          <p14:tracePt t="80368" x="2571750" y="5589588"/>
          <p14:tracePt t="80385" x="2571750" y="5597525"/>
          <p14:tracePt t="80401" x="2579688" y="5614988"/>
          <p14:tracePt t="80417" x="2579688" y="5622925"/>
          <p14:tracePt t="80435" x="2589213" y="5640388"/>
          <p14:tracePt t="80451" x="2597150" y="5649913"/>
          <p14:tracePt t="80467" x="2606675" y="5657850"/>
          <p14:tracePt t="80502" x="2614613" y="5665788"/>
          <p14:tracePt t="80518" x="2632075" y="5665788"/>
          <p14:tracePt t="80534" x="2632075" y="5675313"/>
          <p14:tracePt t="80551" x="2649538" y="5683250"/>
          <p14:tracePt t="80569" x="2657475" y="5683250"/>
          <p14:tracePt t="80585" x="2665413" y="5692775"/>
          <p14:tracePt t="80601" x="2674938" y="5692775"/>
          <p14:tracePt t="80618" x="2674938" y="5700713"/>
          <p14:tracePt t="80635" x="2682875" y="5708650"/>
          <p14:tracePt t="80668" x="2700338" y="5708650"/>
          <p14:tracePt t="80685" x="2700338" y="5718175"/>
          <p14:tracePt t="80702" x="2725738" y="5735638"/>
          <p14:tracePt t="80718" x="2743200" y="5743575"/>
          <p14:tracePt t="80735" x="2751138" y="5761038"/>
          <p14:tracePt t="80751" x="2760663" y="5768975"/>
          <p14:tracePt t="80769" x="2768600" y="5786438"/>
          <p14:tracePt t="80785" x="2778125" y="5794375"/>
          <p14:tracePt t="80818" x="2778125" y="5803900"/>
          <p14:tracePt t="80896" x="2786063" y="5803900"/>
          <p14:tracePt t="81288" x="2794000" y="5803900"/>
          <p14:tracePt t="81296" x="2803525" y="5803900"/>
          <p14:tracePt t="81592" x="2794000" y="5794375"/>
          <p14:tracePt t="81600" x="2786063" y="5794375"/>
          <p14:tracePt t="81608" x="2768600" y="5786438"/>
          <p14:tracePt t="81620" x="2751138" y="5768975"/>
          <p14:tracePt t="81637" x="2692400" y="5735638"/>
          <p14:tracePt t="81653" x="2622550" y="5692775"/>
          <p14:tracePt t="81671" x="2554288" y="5632450"/>
          <p14:tracePt t="81687" x="2493963" y="5589588"/>
          <p14:tracePt t="81704" x="2392363" y="5521325"/>
          <p14:tracePt t="81720" x="2339975" y="5486400"/>
          <p14:tracePt t="81738" x="2306638" y="5461000"/>
          <p14:tracePt t="81754" x="2271713" y="5451475"/>
          <p14:tracePt t="81770" x="2228850" y="5426075"/>
          <p14:tracePt t="81787" x="2160588" y="5392738"/>
          <p14:tracePt t="81805" x="2108200" y="5365750"/>
          <p14:tracePt t="81821" x="2082800" y="5349875"/>
          <p14:tracePt t="81837" x="2065338" y="5332413"/>
          <p14:tracePt t="81854" x="2057400" y="5322888"/>
          <p14:tracePt t="81872" x="2039938" y="5307013"/>
          <p14:tracePt t="81888" x="2022475" y="5307013"/>
          <p14:tracePt t="81904" x="2006600" y="5297488"/>
          <p14:tracePt t="81921" x="1989138" y="5297488"/>
          <p14:tracePt t="81938" x="1963738" y="5280025"/>
          <p14:tracePt t="81955" x="1946275" y="5272088"/>
          <p14:tracePt t="81971" x="1936750" y="5272088"/>
          <p14:tracePt t="81988" x="1928813" y="5272088"/>
          <p14:tracePt t="82005" x="1920875" y="5264150"/>
          <p14:tracePt t="82021" x="1893888" y="5264150"/>
          <p14:tracePt t="82038" x="1868488" y="5254625"/>
          <p14:tracePt t="82054" x="1835150" y="5246688"/>
          <p14:tracePt t="82072" x="1800225" y="5237163"/>
          <p14:tracePt t="82088" x="1792288" y="5229225"/>
          <p14:tracePt t="82105" x="1782763" y="5229225"/>
          <p14:tracePt t="82121" x="1774825" y="5229225"/>
          <p14:tracePt t="82160" x="1774825" y="5221288"/>
          <p14:tracePt t="82328" x="1765300" y="5221288"/>
          <p14:tracePt t="82336" x="1765300" y="5211763"/>
          <p14:tracePt t="82368" x="1765300" y="5203825"/>
          <p14:tracePt t="82376" x="1757363" y="5203825"/>
          <p14:tracePt t="82389" x="1757363" y="5194300"/>
          <p14:tracePt t="82406" x="1757363" y="5186363"/>
          <p14:tracePt t="82422" x="1749425" y="5186363"/>
          <p14:tracePt t="82439" x="1749425" y="5178425"/>
          <p14:tracePt t="82512" x="1749425" y="5168900"/>
          <p14:tracePt t="82552" x="1749425" y="5160963"/>
          <p14:tracePt t="82600" x="1749425" y="5151438"/>
          <p14:tracePt t="83336" x="1749425" y="5143500"/>
          <p14:tracePt t="83368" x="1757363" y="5151438"/>
          <p14:tracePt t="83376" x="1765300" y="5151438"/>
          <p14:tracePt t="83391" x="1782763" y="5168900"/>
          <p14:tracePt t="83409" x="1843088" y="5229225"/>
          <p14:tracePt t="83424" x="1911350" y="5289550"/>
          <p14:tracePt t="83441" x="2014538" y="5383213"/>
          <p14:tracePt t="83458" x="2151063" y="5478463"/>
          <p14:tracePt t="83475" x="2254250" y="5546725"/>
          <p14:tracePt t="83491" x="2322513" y="5580063"/>
          <p14:tracePt t="83508" x="2374900" y="5622925"/>
          <p14:tracePt t="83524" x="2417763" y="5649913"/>
          <p14:tracePt t="83542" x="2468563" y="5675313"/>
          <p14:tracePt t="83558" x="2536825" y="5718175"/>
          <p14:tracePt t="83574" x="2606675" y="5768975"/>
          <p14:tracePt t="83576" x="2649538" y="5786438"/>
          <p14:tracePt t="83591" x="2674938" y="5811838"/>
          <p14:tracePt t="83609" x="2725738" y="5854700"/>
          <p14:tracePt t="83625" x="2735263" y="5864225"/>
          <p14:tracePt t="83744" x="2725738" y="5864225"/>
          <p14:tracePt t="83760" x="2717800" y="5864225"/>
          <p14:tracePt t="83768" x="2708275" y="5864225"/>
          <p14:tracePt t="83776" x="2700338" y="5864225"/>
          <p14:tracePt t="83792" x="2692400" y="5854700"/>
          <p14:tracePt t="83809" x="2632075" y="5821363"/>
          <p14:tracePt t="83826" x="2546350" y="5768975"/>
          <p14:tracePt t="83842" x="2417763" y="5700713"/>
          <p14:tracePt t="83858" x="2289175" y="5614988"/>
          <p14:tracePt t="83875" x="2168525" y="5529263"/>
          <p14:tracePt t="83893" x="2049463" y="5461000"/>
          <p14:tracePt t="83908" x="1979613" y="5400675"/>
          <p14:tracePt t="83925" x="1946275" y="5375275"/>
          <p14:tracePt t="83942" x="1928813" y="5340350"/>
          <p14:tracePt t="83959" x="1920875" y="5322888"/>
          <p14:tracePt t="83976" x="1911350" y="5307013"/>
          <p14:tracePt t="83992" x="1911350" y="5297488"/>
          <p14:tracePt t="84009" x="1903413" y="5289550"/>
          <p14:tracePt t="84026" x="1903413" y="5280025"/>
          <p14:tracePt t="84042" x="1893888" y="5272088"/>
          <p14:tracePt t="84059" x="1878013" y="5254625"/>
          <p14:tracePt t="84075" x="1868488" y="5246688"/>
          <p14:tracePt t="84093" x="1868488" y="5237163"/>
          <p14:tracePt t="84109" x="1868488" y="5221288"/>
          <p14:tracePt t="84126" x="1860550" y="5221288"/>
          <p14:tracePt t="84993" x="1860550" y="5211763"/>
          <p14:tracePt t="85297" x="1868488" y="5211763"/>
          <p14:tracePt t="85305" x="1868488" y="5203825"/>
          <p14:tracePt t="85321" x="1878013" y="5194300"/>
          <p14:tracePt t="85329" x="1885950" y="5186363"/>
          <p14:tracePt t="85345" x="1885950" y="5178425"/>
          <p14:tracePt t="85362" x="1893888" y="5168900"/>
          <p14:tracePt t="85379" x="1893888" y="5160963"/>
          <p14:tracePt t="85545" x="1893888" y="5168900"/>
          <p14:tracePt t="85562" x="1893888" y="5178425"/>
          <p14:tracePt t="85577" x="1893888" y="5186363"/>
          <p14:tracePt t="85593" x="1903413" y="5186363"/>
          <p14:tracePt t="86073" x="1903413" y="5194300"/>
          <p14:tracePt t="86105" x="1903413" y="5203825"/>
          <p14:tracePt t="86129" x="1903413" y="5211763"/>
          <p14:tracePt t="86145" x="1903413" y="5221288"/>
          <p14:tracePt t="86169" x="1903413" y="5229225"/>
          <p14:tracePt t="86177" x="1903413" y="5237163"/>
          <p14:tracePt t="86193" x="1903413" y="5246688"/>
          <p14:tracePt t="86209" x="1903413" y="5254625"/>
          <p14:tracePt t="86225" x="1903413" y="5264150"/>
          <p14:tracePt t="86233" x="1911350" y="5272088"/>
          <p14:tracePt t="86247" x="1911350" y="5280025"/>
          <p14:tracePt t="86264" x="1936750" y="5314950"/>
          <p14:tracePt t="86281" x="2014538" y="5408613"/>
          <p14:tracePt t="86297" x="2057400" y="5451475"/>
          <p14:tracePt t="86314" x="2108200" y="5486400"/>
          <p14:tracePt t="86331" x="2143125" y="5511800"/>
          <p14:tracePt t="86348" x="2168525" y="5537200"/>
          <p14:tracePt t="86364" x="2203450" y="5564188"/>
          <p14:tracePt t="86381" x="2246313" y="5589588"/>
          <p14:tracePt t="86398" x="2322513" y="5640388"/>
          <p14:tracePt t="86415" x="2408238" y="5700713"/>
          <p14:tracePt t="86431" x="2493963" y="5778500"/>
          <p14:tracePt t="86448" x="2571750" y="5864225"/>
          <p14:tracePt t="86465" x="2682875" y="5965825"/>
          <p14:tracePt t="86482" x="2760663" y="6035675"/>
          <p14:tracePt t="86498" x="2836863" y="6111875"/>
          <p14:tracePt t="86515" x="2906713" y="6172200"/>
          <p14:tracePt t="86531" x="2940050" y="6207125"/>
          <p14:tracePt t="86548" x="2957513" y="6232525"/>
          <p14:tracePt t="86564" x="2965450" y="6240463"/>
          <p14:tracePt t="86581" x="2965450" y="6249988"/>
          <p14:tracePt t="86673" x="2965450" y="6240463"/>
          <p14:tracePt t="86689" x="2965450" y="6232525"/>
          <p14:tracePt t="86865" x="2965450" y="6223000"/>
          <p14:tracePt t="86873" x="2965450" y="6215063"/>
          <p14:tracePt t="86889" x="2965450" y="6207125"/>
          <p14:tracePt t="86905" x="2965450" y="6197600"/>
          <p14:tracePt t="86921" x="2965450" y="6189663"/>
          <p14:tracePt t="86932" x="2965450" y="6180138"/>
          <p14:tracePt t="86953" x="2965450" y="6172200"/>
          <p14:tracePt t="86977" x="2965450" y="6164263"/>
          <p14:tracePt t="87009" x="2965450" y="6154738"/>
          <p14:tracePt t="87113" x="2957513" y="6154738"/>
          <p14:tracePt t="87154" x="2949575" y="6154738"/>
          <p14:tracePt t="87161" x="2940050" y="6146800"/>
          <p14:tracePt t="87177" x="2932113" y="6137275"/>
          <p14:tracePt t="87186" x="2914650" y="6129338"/>
          <p14:tracePt t="87199" x="2889250" y="6121400"/>
          <p14:tracePt t="87216" x="2811463" y="6069013"/>
          <p14:tracePt t="87233" x="2665413" y="6008688"/>
          <p14:tracePt t="87250" x="2622550" y="5975350"/>
          <p14:tracePt t="87266" x="2589213" y="5949950"/>
          <p14:tracePt t="87283" x="2571750" y="5915025"/>
          <p14:tracePt t="87299" x="2563813" y="5897563"/>
          <p14:tracePt t="87317" x="2563813" y="5880100"/>
          <p14:tracePt t="87333" x="2563813" y="5872163"/>
          <p14:tracePt t="87350" x="2563813" y="5854700"/>
          <p14:tracePt t="87366" x="2546350" y="5837238"/>
          <p14:tracePt t="87384" x="2528888" y="5811838"/>
          <p14:tracePt t="87400" x="2503488" y="5786438"/>
          <p14:tracePt t="87416" x="2486025" y="5761038"/>
          <p14:tracePt t="87433" x="2451100" y="5718175"/>
          <p14:tracePt t="87451" x="2408238" y="5649913"/>
          <p14:tracePt t="87467" x="2339975" y="5554663"/>
          <p14:tracePt t="87483" x="2263775" y="5468938"/>
          <p14:tracePt t="87500" x="2211388" y="5408613"/>
          <p14:tracePt t="87518" x="2185988" y="5375275"/>
          <p14:tracePt t="87533" x="2160588" y="5340350"/>
          <p14:tracePt t="87550" x="2143125" y="5322888"/>
          <p14:tracePt t="87567" x="2125663" y="5314950"/>
          <p14:tracePt t="87584" x="2108200" y="5297488"/>
          <p14:tracePt t="87600" x="2092325" y="5280025"/>
          <p14:tracePt t="87617" x="2074863" y="5272088"/>
          <p14:tracePt t="87634" x="2065338" y="5264150"/>
          <p14:tracePt t="87651" x="2057400" y="5254625"/>
          <p14:tracePt t="87667" x="2049463" y="5246688"/>
          <p14:tracePt t="87684" x="2032000" y="5237163"/>
          <p14:tracePt t="87700" x="1997075" y="5229225"/>
          <p14:tracePt t="87718" x="1946275" y="5211763"/>
          <p14:tracePt t="87734" x="1893888" y="5203825"/>
          <p14:tracePt t="87750" x="1860550" y="5194300"/>
          <p14:tracePt t="87767" x="1851025" y="5186363"/>
          <p14:tracePt t="87818" x="1860550" y="5186363"/>
          <p14:tracePt t="87833" x="1868488" y="5186363"/>
          <p14:tracePt t="87841" x="1893888" y="5186363"/>
          <p14:tracePt t="87852" x="1920875" y="5203825"/>
          <p14:tracePt t="87867" x="1989138" y="5246688"/>
          <p14:tracePt t="87884" x="2100263" y="5322888"/>
          <p14:tracePt t="87901" x="2228850" y="5426075"/>
          <p14:tracePt t="87918" x="2374900" y="5537200"/>
          <p14:tracePt t="87935" x="2546350" y="5683250"/>
          <p14:tracePt t="87951" x="2717800" y="5794375"/>
          <p14:tracePt t="87968" x="2871788" y="5864225"/>
          <p14:tracePt t="87985" x="3017838" y="5915025"/>
          <p14:tracePt t="88002" x="3035300" y="5922963"/>
          <p14:tracePt t="88018" x="3025775" y="5922963"/>
          <p14:tracePt t="88034" x="3008313" y="5922963"/>
          <p14:tracePt t="88052" x="2965450" y="5915025"/>
          <p14:tracePt t="88068" x="2906713" y="5880100"/>
          <p14:tracePt t="88084" x="2846388" y="5837238"/>
          <p14:tracePt t="88101" x="2778125" y="5786438"/>
          <p14:tracePt t="88119" x="2692400" y="5700713"/>
          <p14:tracePt t="88135" x="2571750" y="5597525"/>
          <p14:tracePt t="88152" x="2468563" y="5511800"/>
          <p14:tracePt t="88168" x="2374900" y="5435600"/>
          <p14:tracePt t="88186" x="2306638" y="5400675"/>
          <p14:tracePt t="88202" x="2297113" y="5392738"/>
          <p14:tracePt t="88249" x="2306638" y="5392738"/>
          <p14:tracePt t="88266" x="2314575" y="5392738"/>
          <p14:tracePt t="88274" x="2332038" y="5392738"/>
          <p14:tracePt t="88285" x="2349500" y="5408613"/>
          <p14:tracePt t="88302" x="2408238" y="5461000"/>
          <p14:tracePt t="88319" x="2493963" y="5554663"/>
          <p14:tracePt t="88335" x="2571750" y="5649913"/>
          <p14:tracePt t="88352" x="2682875" y="5751513"/>
          <p14:tracePt t="88368" x="2794000" y="5846763"/>
          <p14:tracePt t="88386" x="2974975" y="5949950"/>
          <p14:tracePt t="88402" x="3051175" y="6000750"/>
          <p14:tracePt t="88419" x="3111500" y="6035675"/>
          <p14:tracePt t="88435" x="3136900" y="6051550"/>
          <p14:tracePt t="88453" x="3146425" y="6061075"/>
          <p14:tracePt t="88485" x="3163888" y="6061075"/>
          <p14:tracePt t="88502" x="3163888" y="6069013"/>
          <p14:tracePt t="88520" x="3163888" y="6086475"/>
          <p14:tracePt t="88536" x="3163888" y="6094413"/>
          <p14:tracePt t="88552" x="3163888" y="6103938"/>
          <p14:tracePt t="88587" x="3163888" y="6121400"/>
          <p14:tracePt t="88603" x="3163888" y="6129338"/>
          <p14:tracePt t="88674" x="3154363" y="6129338"/>
          <p14:tracePt t="88706" x="3146425" y="6129338"/>
          <p14:tracePt t="88713" x="3146425" y="6121400"/>
          <p14:tracePt t="88722" x="3128963" y="6111875"/>
          <p14:tracePt t="88736" x="3121025" y="6103938"/>
          <p14:tracePt t="88754" x="3068638" y="6069013"/>
          <p14:tracePt t="88770" x="3035300" y="6061075"/>
          <p14:tracePt t="88786" x="3025775" y="6051550"/>
          <p14:tracePt t="88803" x="3017838" y="6043613"/>
          <p14:tracePt t="88820" x="3008313" y="6035675"/>
          <p14:tracePt t="88836" x="3000375" y="6035675"/>
          <p14:tracePt t="88853" x="3000375" y="6026150"/>
          <p14:tracePt t="89226" x="3000375" y="6018213"/>
          <p14:tracePt t="89234" x="3000375" y="6008688"/>
          <p14:tracePt t="89250" x="3000375" y="6000750"/>
          <p14:tracePt t="89258" x="2992438" y="5983288"/>
          <p14:tracePt t="89271" x="2982913" y="5975350"/>
          <p14:tracePt t="89287" x="2974975" y="5940425"/>
          <p14:tracePt t="89305" x="2965450" y="5889625"/>
          <p14:tracePt t="89321" x="2957513" y="5846763"/>
          <p14:tracePt t="89338" x="2940050" y="5821363"/>
          <p14:tracePt t="89354" x="2940050" y="5811838"/>
          <p14:tracePt t="89372" x="2940050" y="5794375"/>
          <p14:tracePt t="89387" x="2932113" y="5778500"/>
          <p14:tracePt t="89404" x="2932113" y="5761038"/>
          <p14:tracePt t="89421" x="2932113" y="5751513"/>
          <p14:tracePt t="89438" x="2932113" y="5743575"/>
          <p14:tracePt t="89454" x="2932113" y="5726113"/>
          <p14:tracePt t="89472" x="2922588" y="5718175"/>
          <p14:tracePt t="89506" x="2914650" y="5708650"/>
          <p14:tracePt t="89538" x="2914650" y="5700713"/>
          <p14:tracePt t="89930" x="2914650" y="5692775"/>
          <p14:tracePt t="89962" x="2914650" y="5683250"/>
          <p14:tracePt t="89970" x="2922588" y="5683250"/>
          <p14:tracePt t="89978" x="2932113" y="5683250"/>
          <p14:tracePt t="89989" x="2940050" y="5665788"/>
          <p14:tracePt t="90007" x="2965450" y="5649913"/>
          <p14:tracePt t="90023" x="2982913" y="5632450"/>
          <p14:tracePt t="90039" x="3000375" y="5622925"/>
          <p14:tracePt t="90056" x="3008313" y="5614988"/>
          <p14:tracePt t="90073" x="3025775" y="5607050"/>
          <p14:tracePt t="90075" x="3035300" y="5607050"/>
          <p14:tracePt t="90089" x="3051175" y="5597525"/>
          <p14:tracePt t="90106" x="3060700" y="5589588"/>
          <p14:tracePt t="90123" x="3068638" y="5589588"/>
          <p14:tracePt t="90140" x="3078163" y="5580063"/>
          <p14:tracePt t="90156" x="3086100" y="5580063"/>
          <p14:tracePt t="90173" x="3094038" y="5580063"/>
          <p14:tracePt t="90306" x="3086100" y="5580063"/>
          <p14:tracePt t="90330" x="3078163" y="5580063"/>
          <p14:tracePt t="90347" x="3068638" y="5580063"/>
          <p14:tracePt t="90354" x="3051175" y="5589588"/>
          <p14:tracePt t="90362" x="3025775" y="5589588"/>
          <p14:tracePt t="90373" x="3008313" y="5607050"/>
          <p14:tracePt t="90391" x="2949575" y="5622925"/>
          <p14:tracePt t="90407" x="2897188" y="5649913"/>
          <p14:tracePt t="90423" x="2854325" y="5649913"/>
          <p14:tracePt t="90440" x="2803525" y="5665788"/>
          <p14:tracePt t="90457" x="2760663" y="5675313"/>
          <p14:tracePt t="90473" x="2743200" y="5683250"/>
          <p14:tracePt t="90490" x="2708275" y="5700713"/>
          <p14:tracePt t="90507" x="2682875" y="5708650"/>
          <p14:tracePt t="90524" x="2674938" y="5726113"/>
          <p14:tracePt t="90540" x="2665413" y="5735638"/>
          <p14:tracePt t="90557" x="2649538" y="5735638"/>
          <p14:tracePt t="90573" x="2640013" y="5743575"/>
          <p14:tracePt t="90594" x="2632075" y="5751513"/>
          <p14:tracePt t="90607" x="2632075" y="5761038"/>
          <p14:tracePt t="90624" x="2614613" y="5768975"/>
          <p14:tracePt t="90640" x="2606675" y="5786438"/>
          <p14:tracePt t="90658" x="2589213" y="5786438"/>
          <p14:tracePt t="90674" x="2589213" y="5794375"/>
          <p14:tracePt t="90770" x="2589213" y="5803900"/>
          <p14:tracePt t="90794" x="2589213" y="5811838"/>
          <p14:tracePt t="90802" x="2597150" y="5821363"/>
          <p14:tracePt t="90810" x="2597150" y="5829300"/>
          <p14:tracePt t="90824" x="2606675" y="5829300"/>
          <p14:tracePt t="90842" x="2632075" y="5864225"/>
          <p14:tracePt t="90857" x="2640013" y="5880100"/>
          <p14:tracePt t="90874" x="2657475" y="5907088"/>
          <p14:tracePt t="90891" x="2665413" y="5915025"/>
          <p14:tracePt t="90909" x="2674938" y="5915025"/>
          <p14:tracePt t="90924" x="2692400" y="5915025"/>
          <p14:tracePt t="90941" x="2708275" y="5915025"/>
          <p14:tracePt t="90958" x="2760663" y="5907088"/>
          <p14:tracePt t="90975" x="2811463" y="5880100"/>
          <p14:tracePt t="90991" x="2871788" y="5846763"/>
          <p14:tracePt t="91008" x="2932113" y="5794375"/>
          <p14:tracePt t="91025" x="3000375" y="5751513"/>
          <p14:tracePt t="91043" x="3051175" y="5708650"/>
          <p14:tracePt t="91058" x="3068638" y="5700713"/>
          <p14:tracePt t="91075" x="3078163" y="5692775"/>
          <p14:tracePt t="91098" x="3086100" y="5692775"/>
          <p14:tracePt t="91109" x="3086100" y="5683250"/>
          <p14:tracePt t="91202" x="3086100" y="5692775"/>
          <p14:tracePt t="91210" x="3086100" y="5718175"/>
          <p14:tracePt t="91225" x="3086100" y="5743575"/>
          <p14:tracePt t="91242" x="3103563" y="5811838"/>
          <p14:tracePt t="91259" x="3103563" y="5837238"/>
          <p14:tracePt t="91276" x="3103563" y="5854700"/>
          <p14:tracePt t="91403" x="3103563" y="5864225"/>
          <p14:tracePt t="91419" x="3094038" y="5872163"/>
          <p14:tracePt t="91426" x="3086100" y="5880100"/>
          <p14:tracePt t="91442" x="3043238" y="5907088"/>
          <p14:tracePt t="91459" x="2982913" y="5965825"/>
          <p14:tracePt t="91476" x="2940050" y="6026150"/>
          <p14:tracePt t="91492" x="2922588" y="6043613"/>
          <p14:tracePt t="91538" x="2922588" y="6035675"/>
          <p14:tracePt t="91554" x="2922588" y="6026150"/>
          <p14:tracePt t="91578" x="2922588" y="6018213"/>
          <p14:tracePt t="91691" x="2922588" y="6008688"/>
          <p14:tracePt t="91698" x="2922588" y="6000750"/>
          <p14:tracePt t="91730" x="2914650" y="6000750"/>
          <p14:tracePt t="91746" x="2906713" y="5992813"/>
          <p14:tracePt t="91754" x="2897188" y="5992813"/>
          <p14:tracePt t="91762" x="2889250" y="5983288"/>
          <p14:tracePt t="91776" x="2871788" y="5975350"/>
          <p14:tracePt t="91793" x="2846388" y="5957888"/>
          <p14:tracePt t="91810" x="2794000" y="5922963"/>
          <p14:tracePt t="91828" x="2743200" y="5880100"/>
          <p14:tracePt t="91843" x="2735263" y="5854700"/>
          <p14:tracePt t="91860" x="2725738" y="5846763"/>
          <p14:tracePt t="91876" x="2717800" y="5846763"/>
          <p14:tracePt t="91894" x="2700338" y="5837238"/>
          <p14:tracePt t="91910" x="2700338" y="5821363"/>
          <p14:tracePt t="91963" x="2700338" y="5829300"/>
          <p14:tracePt t="91971" x="2708275" y="5829300"/>
          <p14:tracePt t="91979" x="2708275" y="5837238"/>
          <p14:tracePt t="91993" x="2717800" y="5837238"/>
          <p14:tracePt t="92010" x="2760663" y="5872163"/>
          <p14:tracePt t="92027" x="2778125" y="5880100"/>
          <p14:tracePt t="92044" x="2794000" y="5889625"/>
          <p14:tracePt t="92060" x="2803525" y="5889625"/>
          <p14:tracePt t="92077" x="2811463" y="5889625"/>
          <p14:tracePt t="92095" x="2811463" y="5897563"/>
          <p14:tracePt t="92111" x="2820988" y="5897563"/>
          <p14:tracePt t="92127" x="2828925" y="5897563"/>
          <p14:tracePt t="92211" x="2820988" y="5897563"/>
          <p14:tracePt t="92219" x="2811463" y="5889625"/>
          <p14:tracePt t="92227" x="2794000" y="5864225"/>
          <p14:tracePt t="92244" x="2743200" y="5821363"/>
          <p14:tracePt t="92261" x="2700338" y="5786438"/>
          <p14:tracePt t="92278" x="2657475" y="5743575"/>
          <p14:tracePt t="92295" x="2597150" y="5683250"/>
          <p14:tracePt t="92311" x="2528888" y="5614988"/>
          <p14:tracePt t="92328" x="2443163" y="5554663"/>
          <p14:tracePt t="92344" x="2365375" y="5511800"/>
          <p14:tracePt t="92362" x="2289175" y="5478463"/>
          <p14:tracePt t="92378" x="2220913" y="5443538"/>
          <p14:tracePt t="92395" x="2125663" y="5408613"/>
          <p14:tracePt t="92411" x="2092325" y="5392738"/>
          <p14:tracePt t="92428" x="2057400" y="5383213"/>
          <p14:tracePt t="92445" x="2032000" y="5375275"/>
          <p14:tracePt t="92461" x="2022475" y="5365750"/>
          <p14:tracePt t="92478" x="2014538" y="5365750"/>
          <p14:tracePt t="92495" x="2014538" y="5357813"/>
          <p14:tracePt t="92511" x="1997075" y="5349875"/>
          <p14:tracePt t="92528" x="1989138" y="5349875"/>
          <p14:tracePt t="92545" x="1979613" y="5340350"/>
          <p14:tracePt t="92562" x="1963738" y="5340350"/>
          <p14:tracePt t="92578" x="1954213" y="5340350"/>
          <p14:tracePt t="92595" x="1946275" y="5340350"/>
          <p14:tracePt t="92611" x="1928813" y="5340350"/>
          <p14:tracePt t="92629" x="1920875" y="5340350"/>
          <p14:tracePt t="92645" x="1911350" y="5340350"/>
          <p14:tracePt t="92795" x="1911350" y="5349875"/>
          <p14:tracePt t="92803" x="1911350" y="5357813"/>
          <p14:tracePt t="92819" x="1911350" y="5365750"/>
          <p14:tracePt t="92835" x="1911350" y="5375275"/>
          <p14:tracePt t="92851" x="1911350" y="5383213"/>
          <p14:tracePt t="92867" x="1911350" y="5392738"/>
          <p14:tracePt t="92879" x="1911350" y="5400675"/>
          <p14:tracePt t="92895" x="1911350" y="5408613"/>
          <p14:tracePt t="93235" x="1911350" y="5400675"/>
          <p14:tracePt t="93243" x="1911350" y="5392738"/>
          <p14:tracePt t="93259" x="1911350" y="5383213"/>
          <p14:tracePt t="93291" x="1911350" y="5375275"/>
          <p14:tracePt t="93307" x="1911350" y="5365750"/>
          <p14:tracePt t="93323" x="1911350" y="5357813"/>
          <p14:tracePt t="93331" x="1911350" y="5349875"/>
          <p14:tracePt t="93347" x="1911350" y="5340350"/>
          <p14:tracePt t="93371" x="1911350" y="5332413"/>
          <p14:tracePt t="93387" x="1911350" y="5322888"/>
          <p14:tracePt t="93397" x="1911350" y="5314950"/>
          <p14:tracePt t="93413" x="1911350" y="5307013"/>
          <p14:tracePt t="93430" x="1903413" y="5297488"/>
          <p14:tracePt t="93448" x="1903413" y="5280025"/>
          <p14:tracePt t="93463" x="1893888" y="5264150"/>
          <p14:tracePt t="93480" x="1885950" y="5246688"/>
          <p14:tracePt t="93497" x="1878013" y="5229225"/>
          <p14:tracePt t="93514" x="1878013" y="5221288"/>
          <p14:tracePt t="93564" x="1878013" y="5211763"/>
          <p14:tracePt t="93571" x="1868488" y="5211763"/>
          <p14:tracePt t="93723" x="1868488" y="5221288"/>
          <p14:tracePt t="93731" x="1868488" y="5229225"/>
          <p14:tracePt t="93739" x="1868488" y="5237163"/>
          <p14:tracePt t="93748" x="1868488" y="5246688"/>
          <p14:tracePt t="93764" x="1868488" y="5280025"/>
          <p14:tracePt t="93781" x="1868488" y="5332413"/>
          <p14:tracePt t="93798" x="1868488" y="5375275"/>
          <p14:tracePt t="93814" x="1868488" y="5400675"/>
          <p14:tracePt t="93831" x="1878013" y="5408613"/>
          <p14:tracePt t="93848" x="1878013" y="5418138"/>
          <p14:tracePt t="93865" x="1885950" y="5418138"/>
          <p14:tracePt t="93995" x="1885950" y="5408613"/>
          <p14:tracePt t="94011" x="1885950" y="5392738"/>
          <p14:tracePt t="94019" x="1885950" y="5383213"/>
          <p14:tracePt t="94031" x="1885950" y="5375275"/>
          <p14:tracePt t="94049" x="1885950" y="5332413"/>
          <p14:tracePt t="94066" x="1885950" y="5289550"/>
          <p14:tracePt t="94067" x="1885950" y="5264150"/>
          <p14:tracePt t="94081" x="1885950" y="5246688"/>
          <p14:tracePt t="94098" x="1885950" y="5221288"/>
          <p14:tracePt t="94115" x="1885950" y="5186363"/>
          <p14:tracePt t="94132" x="1885950" y="5160963"/>
          <p14:tracePt t="94148" x="1885950" y="5151438"/>
          <p14:tracePt t="94235" x="1885950" y="5160963"/>
          <p14:tracePt t="94243" x="1885950" y="5168900"/>
          <p14:tracePt t="94252" x="1885950" y="5186363"/>
          <p14:tracePt t="94265" x="1885950" y="5203825"/>
          <p14:tracePt t="94283" x="1911350" y="5246688"/>
          <p14:tracePt t="94298" x="1911350" y="5254625"/>
          <p14:tracePt t="94316" x="1920875" y="5289550"/>
          <p14:tracePt t="94332" x="1920875" y="5307013"/>
          <p14:tracePt t="94349" x="1920875" y="5322888"/>
          <p14:tracePt t="94365" x="1920875" y="5340350"/>
          <p14:tracePt t="94383" x="1920875" y="5365750"/>
          <p14:tracePt t="94399" x="1920875" y="5392738"/>
          <p14:tracePt t="94416" x="1920875" y="5418138"/>
          <p14:tracePt t="94432" x="1920875" y="5426075"/>
          <p14:tracePt t="94449" x="1920875" y="5443538"/>
          <p14:tracePt t="94531" x="1920875" y="5435600"/>
          <p14:tracePt t="94547" x="1920875" y="5426075"/>
          <p14:tracePt t="94563" x="1920875" y="5408613"/>
          <p14:tracePt t="94571" x="1920875" y="5400675"/>
          <p14:tracePt t="94583" x="1920875" y="5392738"/>
          <p14:tracePt t="94600" x="1920875" y="5365750"/>
          <p14:tracePt t="94616" x="1920875" y="5349875"/>
          <p14:tracePt t="94632" x="1920875" y="5332413"/>
          <p14:tracePt t="94649" x="1920875" y="5322888"/>
          <p14:tracePt t="94667" x="1920875" y="5307013"/>
          <p14:tracePt t="94683" x="1920875" y="5289550"/>
          <p14:tracePt t="94803" x="1920875" y="5297488"/>
          <p14:tracePt t="94819" x="1920875" y="5307013"/>
          <p14:tracePt t="94835" x="1920875" y="5314950"/>
          <p14:tracePt t="94843" x="1920875" y="5332413"/>
          <p14:tracePt t="94852" x="1920875" y="5349875"/>
          <p14:tracePt t="94866" x="1920875" y="5357813"/>
          <p14:tracePt t="94884" x="1920875" y="5408613"/>
          <p14:tracePt t="94900" x="1920875" y="5426075"/>
          <p14:tracePt t="94917" x="1920875" y="5443538"/>
          <p14:tracePt t="94933" x="1920875" y="5451475"/>
          <p14:tracePt t="94951" x="1920875" y="5461000"/>
          <p14:tracePt t="95171" x="1928813" y="5461000"/>
          <p14:tracePt t="95179" x="1936750" y="5461000"/>
          <p14:tracePt t="95195" x="1946275" y="5451475"/>
          <p14:tracePt t="95204" x="1954213" y="5443538"/>
          <p14:tracePt t="95218" x="1963738" y="5443538"/>
          <p14:tracePt t="95234" x="1997075" y="5426075"/>
          <p14:tracePt t="95252" x="2014538" y="5418138"/>
          <p14:tracePt t="96292" x="2006600" y="5418138"/>
          <p14:tracePt t="96300" x="1997075" y="5418138"/>
          <p14:tracePt t="96315" x="1989138" y="5426075"/>
          <p14:tracePt t="96324" x="1979613" y="5435600"/>
          <p14:tracePt t="96337" x="1971675" y="5435600"/>
          <p14:tracePt t="96353" x="1954213" y="5443538"/>
          <p14:tracePt t="96370" x="1936750" y="5451475"/>
          <p14:tracePt t="96386" x="1920875" y="5461000"/>
          <p14:tracePt t="96404" x="1911350" y="5461000"/>
          <p14:tracePt t="96420" x="1911350" y="5468938"/>
          <p14:tracePt t="96454" x="1893888" y="5468938"/>
          <p14:tracePt t="96487" x="1885950" y="5468938"/>
          <p14:tracePt t="96504" x="1885950" y="5478463"/>
          <p14:tracePt t="96520" x="1878013" y="5486400"/>
          <p14:tracePt t="96537" x="1843088" y="5494338"/>
          <p14:tracePt t="96554" x="1817688" y="5503863"/>
          <p14:tracePt t="96571" x="1800225" y="5511800"/>
          <p14:tracePt t="96588" x="1792288" y="5521325"/>
          <p14:tracePt t="96604" x="1782763" y="5521325"/>
          <p14:tracePt t="96620" x="1774825" y="5521325"/>
          <p14:tracePt t="96638" x="1765300" y="5521325"/>
          <p14:tracePt t="97572" x="1757363" y="5521325"/>
          <p14:tracePt t="97580" x="1749425" y="5521325"/>
          <p14:tracePt t="97590" x="1739900" y="5521325"/>
          <p14:tracePt t="97606" x="1722438" y="5511800"/>
          <p14:tracePt t="97623" x="1679575" y="5468938"/>
          <p14:tracePt t="97639" x="1593850" y="5340350"/>
          <p14:tracePt t="97657" x="1465263" y="5143500"/>
          <p14:tracePt t="97673" x="1243013" y="4775200"/>
          <p14:tracePt t="97689" x="935038" y="4268788"/>
          <p14:tracePt t="97706" x="608013" y="3721100"/>
          <p14:tracePt t="97724" x="274638" y="3111500"/>
          <p14:tracePt t="97740" x="188913" y="2974975"/>
          <p14:tracePt t="97756" x="136525" y="2932113"/>
          <p14:tracePt t="97773" x="120650" y="2897188"/>
          <p14:tracePt t="97790" x="120650" y="2836863"/>
          <p14:tracePt t="97807" x="146050" y="2760663"/>
          <p14:tracePt t="97823" x="206375" y="2665413"/>
          <p14:tracePt t="97840" x="292100" y="2554288"/>
          <p14:tracePt t="97857" x="393700" y="2417763"/>
          <p14:tracePt t="97874" x="446088" y="2339975"/>
          <p14:tracePt t="97890" x="463550" y="2314575"/>
          <p14:tracePt t="97924" x="488950" y="2289175"/>
          <p14:tracePt t="97940" x="582613" y="2220913"/>
          <p14:tracePt t="97957" x="917575" y="2057400"/>
          <p14:tracePt t="97974" x="1517650" y="1825625"/>
          <p14:tracePt t="97991" x="2193925" y="1714500"/>
          <p14:tracePt t="98007" x="2735263" y="1722438"/>
          <p14:tracePt t="98024" x="3043238" y="1774825"/>
          <p14:tracePt t="98040" x="3179763" y="1825625"/>
          <p14:tracePt t="98058" x="3292475" y="1868488"/>
          <p14:tracePt t="98074" x="3446463" y="1936750"/>
          <p14:tracePt t="98076" x="3575050" y="1997075"/>
          <p14:tracePt t="98090" x="3763963" y="2074863"/>
          <p14:tracePt t="98107" x="4337050" y="2297113"/>
          <p14:tracePt t="98124" x="5392738" y="2768600"/>
          <p14:tracePt t="98141" x="6043613" y="3103563"/>
          <p14:tracePt t="98157" x="6583363" y="3360738"/>
          <p14:tracePt t="98174" x="6994525" y="3522663"/>
          <p14:tracePt t="98191" x="7243763" y="3575050"/>
          <p14:tracePt t="98207" x="7466013" y="3565525"/>
          <p14:tracePt t="98224" x="7697788" y="3489325"/>
          <p14:tracePt t="98241" x="7929563" y="3386138"/>
          <p14:tracePt t="98258" x="8108950" y="3308350"/>
          <p14:tracePt t="98275" x="8204200" y="3257550"/>
          <p14:tracePt t="98291" x="8221663" y="3214688"/>
          <p14:tracePt t="98308" x="8204200" y="3128963"/>
          <p14:tracePt t="98325" x="8161338" y="3068638"/>
          <p14:tracePt t="98341" x="8135938" y="3025775"/>
          <p14:tracePt t="98358" x="8126413" y="3017838"/>
          <p14:tracePt t="98394" x="8118475" y="3017838"/>
          <p14:tracePt t="98408" x="8101013" y="3017838"/>
          <p14:tracePt t="98424" x="8093075" y="3017838"/>
          <p14:tracePt t="98441" x="8075613" y="3017838"/>
          <p14:tracePt t="98458" x="8032750" y="3008313"/>
          <p14:tracePt t="98475" x="7954963" y="2992438"/>
          <p14:tracePt t="98492" x="7697788" y="2932113"/>
          <p14:tracePt t="98508" x="7397750" y="2836863"/>
          <p14:tracePt t="98525" x="7004050" y="2725738"/>
          <p14:tracePt t="98542" x="6600825" y="2606675"/>
          <p14:tracePt t="98558" x="6326188" y="2554288"/>
          <p14:tracePt t="98575" x="6164263" y="2520950"/>
          <p14:tracePt t="98592" x="6078538" y="2493963"/>
          <p14:tracePt t="98609" x="6043613" y="2486025"/>
          <p14:tracePt t="98625" x="6035675" y="2478088"/>
          <p14:tracePt t="98642" x="6026150" y="2478088"/>
          <p14:tracePt t="98658" x="6008688" y="2468563"/>
          <p14:tracePt t="98676" x="5957888" y="2443163"/>
          <p14:tracePt t="98692" x="5907088" y="2425700"/>
          <p14:tracePt t="98708" x="5846763" y="2408238"/>
          <p14:tracePt t="98725" x="5768975" y="2392363"/>
          <p14:tracePt t="98742" x="5657850" y="2365375"/>
          <p14:tracePt t="98759" x="5554663" y="2349500"/>
          <p14:tracePt t="98775" x="5486400" y="2339975"/>
          <p14:tracePt t="98792" x="5443538" y="2339975"/>
          <p14:tracePt t="98810" x="5435600" y="2339975"/>
          <p14:tracePt t="98826" x="5426075" y="2339975"/>
          <p14:tracePt t="98842" x="5418138" y="2339975"/>
          <p14:tracePt t="98859" x="5408613" y="2339975"/>
          <p14:tracePt t="98876" x="5383213" y="2339975"/>
          <p14:tracePt t="98892" x="5365750" y="2357438"/>
          <p14:tracePt t="98909" x="5349875" y="2374900"/>
          <p14:tracePt t="98925" x="5332413" y="2392363"/>
          <p14:tracePt t="98943" x="5322888" y="2408238"/>
          <p14:tracePt t="98959" x="5314950" y="2417763"/>
          <p14:tracePt t="98976" x="5307013" y="2425700"/>
          <p14:tracePt t="98992" x="5297488" y="2443163"/>
          <p14:tracePt t="99010" x="5289550" y="2451100"/>
          <p14:tracePt t="99026" x="5280025" y="2460625"/>
          <p14:tracePt t="99043" x="5272088" y="2478088"/>
          <p14:tracePt t="99061" x="5264150" y="2486025"/>
          <p14:tracePt t="99077" x="5264150" y="2493963"/>
          <p14:tracePt t="99108" x="5254625" y="2493963"/>
          <p14:tracePt t="99116" x="5254625" y="2503488"/>
          <p14:tracePt t="99164" x="5246688" y="2503488"/>
          <p14:tracePt t="99173" x="5237163" y="2503488"/>
          <p14:tracePt t="99196" x="5237163" y="2511425"/>
          <p14:tracePt t="99204" x="5229225" y="2511425"/>
          <p14:tracePt t="99230" x="5229225" y="2520950"/>
          <p14:tracePt t="99236" x="5221288" y="2520950"/>
          <p14:tracePt t="99261" x="5211763" y="2520950"/>
          <p14:tracePt t="99268" x="5211763" y="2528888"/>
          <p14:tracePt t="99277" x="5203825" y="2528888"/>
          <p14:tracePt t="99301" x="5203825" y="2536825"/>
          <p14:tracePt t="99316" x="5194300" y="2536825"/>
          <p14:tracePt t="99341" x="5194300" y="2546350"/>
          <p14:tracePt t="99348" x="5186363" y="2546350"/>
          <p14:tracePt t="99364" x="5178425" y="2546350"/>
          <p14:tracePt t="99377" x="5168900" y="2546350"/>
          <p14:tracePt t="99394" x="5151438" y="2554288"/>
          <p14:tracePt t="99410" x="5092700" y="2563813"/>
          <p14:tracePt t="99427" x="5014913" y="2563813"/>
          <p14:tracePt t="99444" x="4937125" y="2563813"/>
          <p14:tracePt t="99460" x="4911725" y="2563813"/>
          <p14:tracePt t="99477" x="4903788" y="2563813"/>
          <p14:tracePt t="99629" x="4894263" y="2563813"/>
          <p14:tracePt t="99709" x="4886325" y="2563813"/>
          <p14:tracePt t="99716" x="4878388" y="2563813"/>
          <p14:tracePt t="99741" x="4868863" y="2563813"/>
          <p14:tracePt t="99757" x="4860925" y="2563813"/>
          <p14:tracePt t="99805" x="4851400" y="2563813"/>
          <p14:tracePt t="99829" x="4851400" y="2571750"/>
          <p14:tracePt t="99852" x="4843463" y="2571750"/>
          <p14:tracePt t="100173" x="4835525" y="2571750"/>
          <p14:tracePt t="100189" x="4826000" y="2571750"/>
          <p14:tracePt t="100205" x="4818063" y="2571750"/>
          <p14:tracePt t="100212" x="4808538" y="2571750"/>
          <p14:tracePt t="100229" x="4800600" y="2571750"/>
          <p14:tracePt t="100246" x="4792663" y="2571750"/>
          <p14:tracePt t="100262" x="4765675" y="2571750"/>
          <p14:tracePt t="100279" x="4749800" y="2571750"/>
          <p14:tracePt t="100295" x="4732338" y="2571750"/>
          <p14:tracePt t="100313" x="4714875" y="2571750"/>
          <p14:tracePt t="100329" x="4689475" y="2571750"/>
          <p14:tracePt t="100345" x="4654550" y="2571750"/>
          <p14:tracePt t="100362" x="4594225" y="2571750"/>
          <p14:tracePt t="100379" x="4508500" y="2571750"/>
          <p14:tracePt t="100396" x="4414838" y="2571750"/>
          <p14:tracePt t="100413" x="4371975" y="2571750"/>
          <p14:tracePt t="100429" x="4346575" y="2571750"/>
          <p14:tracePt t="100446" x="4311650" y="2579688"/>
          <p14:tracePt t="100462" x="4278313" y="2579688"/>
          <p14:tracePt t="100479" x="4243388" y="2589213"/>
          <p14:tracePt t="100496" x="4200525" y="2597150"/>
          <p14:tracePt t="100513" x="4149725" y="2597150"/>
          <p14:tracePt t="100529" x="4132263" y="2597150"/>
          <p14:tracePt t="100546" x="4114800" y="2597150"/>
          <p14:tracePt t="100563" x="4089400" y="2597150"/>
          <p14:tracePt t="100580" x="4054475" y="2597150"/>
          <p14:tracePt t="100596" x="4011613" y="2597150"/>
          <p14:tracePt t="100613" x="3960813" y="2597150"/>
          <p14:tracePt t="100629" x="3908425" y="2597150"/>
          <p14:tracePt t="100647" x="3865563" y="2597150"/>
          <p14:tracePt t="100663" x="3840163" y="2597150"/>
          <p14:tracePt t="100680" x="3832225" y="2597150"/>
          <p14:tracePt t="100725" x="3822700" y="2597150"/>
          <p14:tracePt t="100837" x="3814763" y="2597150"/>
          <p14:tracePt t="100853" x="3806825" y="2597150"/>
          <p14:tracePt t="100861" x="3797300" y="2597150"/>
          <p14:tracePt t="100877" x="3789363" y="2597150"/>
          <p14:tracePt t="100893" x="3779838" y="2597150"/>
          <p14:tracePt t="101125" x="3771900" y="2597150"/>
          <p14:tracePt t="101133" x="3763963" y="2597150"/>
          <p14:tracePt t="101149" x="3754438" y="2597150"/>
          <p14:tracePt t="101164" x="3736975" y="2597150"/>
          <p14:tracePt t="101181" x="3694113" y="2597150"/>
          <p14:tracePt t="101198" x="3625850" y="2597150"/>
          <p14:tracePt t="101214" x="3540125" y="2597150"/>
          <p14:tracePt t="101231" x="3471863" y="2597150"/>
          <p14:tracePt t="101248" x="3429000" y="2597150"/>
          <p14:tracePt t="101265" x="3421063" y="2597150"/>
          <p14:tracePt t="101477" x="3411538" y="2597150"/>
          <p14:tracePt t="101493" x="3403600" y="2597150"/>
          <p14:tracePt t="101501" x="3394075" y="2597150"/>
          <p14:tracePt t="101517" x="3386138" y="2597150"/>
          <p14:tracePt t="101534" x="3378200" y="2597150"/>
          <p14:tracePt t="101549" x="3368675" y="2597150"/>
          <p14:tracePt t="101565" x="3351213" y="2597150"/>
          <p14:tracePt t="101582" x="3300413" y="2597150"/>
          <p14:tracePt t="101598" x="3222625" y="2589213"/>
          <p14:tracePt t="101616" x="3163888" y="2589213"/>
          <p14:tracePt t="101632" x="3128963" y="2589213"/>
          <p14:tracePt t="101648" x="3111500" y="2589213"/>
          <p14:tracePt t="101665" x="3103563" y="2589213"/>
          <p14:tracePt t="101682" x="3103563" y="2579688"/>
          <p14:tracePt t="101749" x="3094038" y="2579688"/>
          <p14:tracePt t="101989" x="3086100" y="2579688"/>
          <p14:tracePt t="102005" x="3068638" y="2579688"/>
          <p14:tracePt t="102013" x="3060700" y="2579688"/>
          <p14:tracePt t="102021" x="3043238" y="2579688"/>
          <p14:tracePt t="102032" x="3035300" y="2579688"/>
          <p14:tracePt t="102050" x="2992438" y="2579688"/>
          <p14:tracePt t="102067" x="2965450" y="2571750"/>
          <p14:tracePt t="102083" x="2932113" y="2563813"/>
          <p14:tracePt t="102100" x="2897188" y="2554288"/>
          <p14:tracePt t="102116" x="2871788" y="2554288"/>
          <p14:tracePt t="102134" x="2854325" y="2554288"/>
          <p14:tracePt t="102150" x="2836863" y="2554288"/>
          <p14:tracePt t="102166" x="2828925" y="2554288"/>
          <p14:tracePt t="102183" x="2811463" y="2554288"/>
          <p14:tracePt t="102200" x="2803525" y="2554288"/>
          <p14:tracePt t="102216" x="2794000" y="2554288"/>
          <p14:tracePt t="102233" x="2786063" y="2554288"/>
          <p14:tracePt t="102250" x="2768600" y="2554288"/>
          <p14:tracePt t="102267" x="2735263" y="2554288"/>
          <p14:tracePt t="102283" x="2674938" y="2571750"/>
          <p14:tracePt t="102300" x="2571750" y="2579688"/>
          <p14:tracePt t="102317" x="2435225" y="2579688"/>
          <p14:tracePt t="102334" x="2374900" y="2579688"/>
          <p14:tracePt t="102350" x="2339975" y="2579688"/>
          <p14:tracePt t="102366" x="2332038" y="2579688"/>
          <p14:tracePt t="102589" x="2322513" y="2579688"/>
          <p14:tracePt t="102597" x="2314575" y="2579688"/>
          <p14:tracePt t="102613" x="2306638" y="2579688"/>
          <p14:tracePt t="102621" x="2289175" y="2589213"/>
          <p14:tracePt t="102634" x="2279650" y="2589213"/>
          <p14:tracePt t="102651" x="2254250" y="2597150"/>
          <p14:tracePt t="102668" x="2220913" y="2597150"/>
          <p14:tracePt t="102684" x="2185988" y="2597150"/>
          <p14:tracePt t="102701" x="2143125" y="2597150"/>
          <p14:tracePt t="102718" x="2125663" y="2597150"/>
          <p14:tracePt t="102735" x="2108200" y="2597150"/>
          <p14:tracePt t="102751" x="2100263" y="2597150"/>
          <p14:tracePt t="102767" x="2092325" y="2597150"/>
          <p14:tracePt t="102784" x="2082800" y="2597150"/>
          <p14:tracePt t="102801" x="2074863" y="2597150"/>
          <p14:tracePt t="102818" x="2065338" y="2597150"/>
          <p14:tracePt t="102835" x="2057400" y="2597150"/>
          <p14:tracePt t="102851" x="2039938" y="2606675"/>
          <p14:tracePt t="102868" x="2032000" y="2606675"/>
          <p14:tracePt t="102885" x="2006600" y="2606675"/>
          <p14:tracePt t="102901" x="1979613" y="2606675"/>
          <p14:tracePt t="102918" x="1963738" y="2614613"/>
          <p14:tracePt t="102935" x="1946275" y="2614613"/>
          <p14:tracePt t="102951" x="1936750" y="2614613"/>
          <p14:tracePt t="102968" x="1928813" y="2614613"/>
          <p14:tracePt t="102985" x="1920875" y="2614613"/>
          <p14:tracePt t="103002" x="1911350" y="2614613"/>
          <p14:tracePt t="103018" x="1903413" y="2614613"/>
          <p14:tracePt t="103035" x="1885950" y="2622550"/>
          <p14:tracePt t="103052" x="1851025" y="2622550"/>
          <p14:tracePt t="103069" x="1792288" y="2622550"/>
          <p14:tracePt t="103085" x="1757363" y="2622550"/>
          <p14:tracePt t="103102" x="1749425" y="2622550"/>
          <p14:tracePt t="103119" x="1731963" y="2622550"/>
          <p14:tracePt t="103136" x="1714500" y="2622550"/>
          <p14:tracePt t="103152" x="1689100" y="2622550"/>
          <p14:tracePt t="103168" x="1671638" y="2622550"/>
          <p14:tracePt t="103185" x="1654175" y="2622550"/>
          <p14:tracePt t="103203" x="1636713" y="2622550"/>
          <p14:tracePt t="103218" x="1628775" y="2622550"/>
          <p14:tracePt t="103235" x="1620838" y="2622550"/>
          <p14:tracePt t="103252" x="1603375" y="2622550"/>
          <p14:tracePt t="103269" x="1568450" y="2622550"/>
          <p14:tracePt t="103286" x="1543050" y="2614613"/>
          <p14:tracePt t="103303" x="1517650" y="2614613"/>
          <p14:tracePt t="103319" x="1508125" y="2614613"/>
          <p14:tracePt t="103336" x="1500188" y="2614613"/>
          <p14:tracePt t="103352" x="1492250" y="2606675"/>
          <p14:tracePt t="103369" x="1465263" y="2606675"/>
          <p14:tracePt t="103385" x="1439863" y="2606675"/>
          <p14:tracePt t="103403" x="1397000" y="2606675"/>
          <p14:tracePt t="103419" x="1363663" y="2606675"/>
          <p14:tracePt t="103436" x="1336675" y="2606675"/>
          <p14:tracePt t="103452" x="1311275" y="2606675"/>
          <p14:tracePt t="103470" x="1285875" y="2597150"/>
          <p14:tracePt t="103486" x="1277938" y="2597150"/>
          <p14:tracePt t="103503" x="1260475" y="2597150"/>
          <p14:tracePt t="103519" x="1243013" y="2597150"/>
          <p14:tracePt t="103537" x="1217613" y="2589213"/>
          <p14:tracePt t="103553" x="1192213" y="2579688"/>
          <p14:tracePt t="103569" x="1157288" y="2579688"/>
          <p14:tracePt t="103586" x="1122363" y="2579688"/>
          <p14:tracePt t="103603" x="1079500" y="2571750"/>
          <p14:tracePt t="103619" x="1054100" y="2571750"/>
          <p14:tracePt t="103636" x="1028700" y="2563813"/>
          <p14:tracePt t="103653" x="1011238" y="2563813"/>
          <p14:tracePt t="103670" x="1003300" y="2563813"/>
          <p14:tracePt t="103782" x="993775" y="2563813"/>
          <p14:tracePt t="103869" x="1011238" y="2563813"/>
          <p14:tracePt t="103878" x="1028700" y="2563813"/>
          <p14:tracePt t="103887" x="1046163" y="2563813"/>
          <p14:tracePt t="103903" x="1096963" y="2563813"/>
          <p14:tracePt t="103920" x="1149350" y="2563813"/>
          <p14:tracePt t="103937" x="1225550" y="2571750"/>
          <p14:tracePt t="103954" x="1371600" y="2589213"/>
          <p14:tracePt t="103971" x="1568450" y="2614613"/>
          <p14:tracePt t="103987" x="1817688" y="2622550"/>
          <p14:tracePt t="104004" x="2203450" y="2640013"/>
          <p14:tracePt t="104022" x="2932113" y="2649538"/>
          <p14:tracePt t="104037" x="3335338" y="2674938"/>
          <p14:tracePt t="104054" x="3754438" y="2708275"/>
          <p14:tracePt t="104071" x="4097338" y="2743200"/>
          <p14:tracePt t="104088" x="4389438" y="2760663"/>
          <p14:tracePt t="104104" x="4722813" y="2778125"/>
          <p14:tracePt t="104121" x="5049838" y="2803525"/>
          <p14:tracePt t="104137" x="5349875" y="2803525"/>
          <p14:tracePt t="104155" x="5614988" y="2803525"/>
          <p14:tracePt t="104171" x="5854700" y="2811463"/>
          <p14:tracePt t="104187" x="6061075" y="2820988"/>
          <p14:tracePt t="104204" x="6292850" y="2828925"/>
          <p14:tracePt t="104222" x="6600825" y="2863850"/>
          <p14:tracePt t="104238" x="6764338" y="2879725"/>
          <p14:tracePt t="104254" x="6875463" y="2879725"/>
          <p14:tracePt t="104271" x="6978650" y="2879725"/>
          <p14:tracePt t="104288" x="7064375" y="2879725"/>
          <p14:tracePt t="104304" x="7115175" y="2879725"/>
          <p14:tracePt t="104321" x="7158038" y="2879725"/>
          <p14:tracePt t="104338" x="7192963" y="2879725"/>
          <p14:tracePt t="104355" x="7226300" y="2879725"/>
          <p14:tracePt t="104371" x="7243763" y="2871788"/>
          <p14:tracePt t="104388" x="7251700" y="2871788"/>
          <p14:tracePt t="104405" x="7261225" y="2863850"/>
          <p14:tracePt t="104422" x="7278688" y="2854325"/>
          <p14:tracePt t="104438" x="7278688" y="2846388"/>
          <p14:tracePt t="104455" x="7286625" y="2836863"/>
          <p14:tracePt t="104574" x="7278688" y="2836863"/>
          <p14:tracePt t="104582" x="7269163" y="2836863"/>
          <p14:tracePt t="104590" x="7251700" y="2836863"/>
          <p14:tracePt t="104605" x="7192963" y="2836863"/>
          <p14:tracePt t="104622" x="7097713" y="2836863"/>
          <p14:tracePt t="104638" x="7004050" y="2836863"/>
          <p14:tracePt t="104656" x="6918325" y="2836863"/>
          <p14:tracePt t="104672" x="6865938" y="2836863"/>
          <p14:tracePt t="104689" x="6840538" y="2836863"/>
          <p14:tracePt t="104705" x="6823075" y="2836863"/>
          <p14:tracePt t="104722" x="6815138" y="2836863"/>
          <p14:tracePt t="104739" x="6807200" y="2836863"/>
          <p14:tracePt t="104755" x="6797675" y="2836863"/>
          <p14:tracePt t="104772" x="6789738" y="2836863"/>
          <p14:tracePt t="104789" x="6780213" y="2836863"/>
          <p14:tracePt t="104805" x="6772275" y="2836863"/>
          <p14:tracePt t="104823" x="6764338" y="2836863"/>
          <p14:tracePt t="104839" x="6754813" y="2836863"/>
          <p14:tracePt t="104856" x="6737350" y="2836863"/>
          <p14:tracePt t="104872" x="6711950" y="2836863"/>
          <p14:tracePt t="104889" x="6678613" y="2836863"/>
          <p14:tracePt t="104906" x="6651625" y="2836863"/>
          <p14:tracePt t="104923" x="6618288" y="2836863"/>
          <p14:tracePt t="104939" x="6608763" y="2836863"/>
          <p14:tracePt t="104956" x="6600825" y="2836863"/>
          <p14:tracePt t="105694" x="6600825" y="2846388"/>
          <p14:tracePt t="105718" x="6592888" y="2846388"/>
          <p14:tracePt t="105742" x="6583363" y="2854325"/>
          <p14:tracePt t="105750" x="6557963" y="2863850"/>
          <p14:tracePt t="105758" x="6532563" y="2871788"/>
          <p14:tracePt t="105775" x="6464300" y="2889250"/>
          <p14:tracePt t="105792" x="6394450" y="2897188"/>
          <p14:tracePt t="105808" x="6343650" y="2897188"/>
          <p14:tracePt t="105825" x="6318250" y="2897188"/>
          <p14:tracePt t="105842" x="6300788" y="2897188"/>
          <p14:tracePt t="105860" x="6292850" y="2897188"/>
          <p14:tracePt t="105875" x="6275388" y="2897188"/>
          <p14:tracePt t="105892" x="6257925" y="2897188"/>
          <p14:tracePt t="105909" x="6240463" y="2906713"/>
          <p14:tracePt t="105925" x="6232525" y="2906713"/>
          <p14:tracePt t="105941" x="6207125" y="2906713"/>
          <p14:tracePt t="105958" x="6197600" y="2906713"/>
          <p14:tracePt t="105976" x="6189663" y="2906713"/>
          <p14:tracePt t="105992" x="6180138" y="2906713"/>
          <p14:tracePt t="106009" x="6172200" y="2906713"/>
          <p14:tracePt t="106025" x="6154738" y="2906713"/>
          <p14:tracePt t="106042" x="6137275" y="2906713"/>
          <p14:tracePt t="106059" x="6129338" y="2906713"/>
          <p14:tracePt t="106075" x="6121400" y="2906713"/>
          <p14:tracePt t="106092" x="6111875" y="2906713"/>
          <p14:tracePt t="106158" x="6103938" y="2906713"/>
          <p14:tracePt t="106174" x="6094413" y="2906713"/>
          <p14:tracePt t="106190" x="6086475" y="2906713"/>
          <p14:tracePt t="106198" x="6078538" y="2906713"/>
          <p14:tracePt t="106214" x="6069013" y="2906713"/>
          <p14:tracePt t="106226" x="6061075" y="2906713"/>
          <p14:tracePt t="106243" x="6026150" y="2906713"/>
          <p14:tracePt t="106259" x="5992813" y="2906713"/>
          <p14:tracePt t="106276" x="5965825" y="2914650"/>
          <p14:tracePt t="106292" x="5949950" y="2914650"/>
          <p14:tracePt t="106310" x="5897563" y="2914650"/>
          <p14:tracePt t="106326" x="5854700" y="2914650"/>
          <p14:tracePt t="106342" x="5811838" y="2914650"/>
          <p14:tracePt t="106360" x="5786438" y="2914650"/>
          <p14:tracePt t="106376" x="5768975" y="2914650"/>
          <p14:tracePt t="106392" x="5761038" y="2914650"/>
          <p14:tracePt t="106409" x="5751513" y="2914650"/>
          <p14:tracePt t="106502" x="5743575" y="2914650"/>
          <p14:tracePt t="106534" x="5735638" y="2914650"/>
          <p14:tracePt t="106542" x="5726113" y="2914650"/>
          <p14:tracePt t="106558" x="5718175" y="2914650"/>
          <p14:tracePt t="106575" x="5708650" y="2914650"/>
          <p14:tracePt t="106582" x="5683250" y="2914650"/>
          <p14:tracePt t="106593" x="5649913" y="2914650"/>
          <p14:tracePt t="106610" x="5537200" y="2914650"/>
          <p14:tracePt t="106627" x="5400675" y="2914650"/>
          <p14:tracePt t="106643" x="5322888" y="2914650"/>
          <p14:tracePt t="106659" x="5264150" y="2914650"/>
          <p14:tracePt t="106677" x="5246688" y="2914650"/>
          <p14:tracePt t="106693" x="5237163" y="2914650"/>
          <p14:tracePt t="106798" x="5229225" y="2914650"/>
          <p14:tracePt t="106806" x="5221288" y="2914650"/>
          <p14:tracePt t="106838" x="5221288" y="2906713"/>
          <p14:tracePt t="106846" x="5211763" y="2906713"/>
          <p14:tracePt t="106862" x="5203825" y="2906713"/>
          <p14:tracePt t="106878" x="5186363" y="2906713"/>
          <p14:tracePt t="106894" x="5178425" y="2906713"/>
          <p14:tracePt t="106910" x="5143500" y="2906713"/>
          <p14:tracePt t="106927" x="5118100" y="2906713"/>
          <p14:tracePt t="106944" x="5100638" y="2906713"/>
          <p14:tracePt t="106960" x="5092700" y="2906713"/>
          <p14:tracePt t="106977" x="5083175" y="2906713"/>
          <p14:tracePt t="106994" x="5075238" y="2906713"/>
          <p14:tracePt t="107011" x="5057775" y="2906713"/>
          <p14:tracePt t="107027" x="5032375" y="2906713"/>
          <p14:tracePt t="107044" x="4997450" y="2906713"/>
          <p14:tracePt t="107061" x="4964113" y="2906713"/>
          <p14:tracePt t="107078" x="4921250" y="2906713"/>
          <p14:tracePt t="107094" x="4894263" y="2906713"/>
          <p14:tracePt t="107111" x="4878388" y="2906713"/>
          <p14:tracePt t="107128" x="4851400" y="2906713"/>
          <p14:tracePt t="107145" x="4835525" y="2906713"/>
          <p14:tracePt t="107161" x="4818063" y="2906713"/>
          <p14:tracePt t="107177" x="4808538" y="2906713"/>
          <p14:tracePt t="107194" x="4800600" y="2906713"/>
          <p14:tracePt t="107211" x="4783138" y="2906713"/>
          <p14:tracePt t="107244" x="4775200" y="2906713"/>
          <p14:tracePt t="107261" x="4765675" y="2906713"/>
          <p14:tracePt t="107278" x="4732338" y="2906713"/>
          <p14:tracePt t="107295" x="4697413" y="2906713"/>
          <p14:tracePt t="107311" x="4689475" y="2906713"/>
          <p14:tracePt t="107328" x="4672013" y="2906713"/>
          <p14:tracePt t="107345" x="4664075" y="2906713"/>
          <p14:tracePt t="107361" x="4654550" y="2906713"/>
          <p14:tracePt t="107378" x="4637088" y="2906713"/>
          <p14:tracePt t="107395" x="4629150" y="2906713"/>
          <p14:tracePt t="107412" x="4621213" y="2906713"/>
          <p14:tracePt t="107429" x="4603750" y="2906713"/>
          <p14:tracePt t="107518" x="4594225" y="2906713"/>
          <p14:tracePt t="107542" x="4586288" y="2906713"/>
          <p14:tracePt t="107559" x="4578350" y="2906713"/>
          <p14:tracePt t="107575" x="4568825" y="2906713"/>
          <p14:tracePt t="107590" x="4560888" y="2906713"/>
          <p14:tracePt t="107599" x="4551363" y="2906713"/>
          <p14:tracePt t="107612" x="4543425" y="2906713"/>
          <p14:tracePt t="107628" x="4508500" y="2914650"/>
          <p14:tracePt t="107645" x="4483100" y="2914650"/>
          <p14:tracePt t="107662" x="4422775" y="2914650"/>
          <p14:tracePt t="107679" x="4397375" y="2914650"/>
          <p14:tracePt t="107695" x="4379913" y="2914650"/>
          <p14:tracePt t="107712" x="4371975" y="2914650"/>
          <p14:tracePt t="107729" x="4364038" y="2914650"/>
          <p14:tracePt t="107745" x="4354513" y="2914650"/>
          <p14:tracePt t="107823" x="4346575" y="2914650"/>
          <p14:tracePt t="107854" x="4337050" y="2914650"/>
          <p14:tracePt t="107870" x="4329113" y="2914650"/>
          <p14:tracePt t="107879" x="4321175" y="2914650"/>
          <p14:tracePt t="107887" x="4303713" y="2922588"/>
          <p14:tracePt t="107897" x="4294188" y="2922588"/>
          <p14:tracePt t="107913" x="4260850" y="2922588"/>
          <p14:tracePt t="107929" x="4225925" y="2922588"/>
          <p14:tracePt t="107946" x="4200525" y="2922588"/>
          <p14:tracePt t="107963" x="4183063" y="2922588"/>
          <p14:tracePt t="107979" x="4175125" y="2922588"/>
          <p14:tracePt t="108013" x="4165600" y="2922588"/>
          <p14:tracePt t="108030" x="4157663" y="2922588"/>
          <p14:tracePt t="108047" x="4149725" y="2922588"/>
          <p14:tracePt t="108063" x="4132263" y="2922588"/>
          <p14:tracePt t="108079" x="4122738" y="2922588"/>
          <p14:tracePt t="108097" x="4114800" y="2922588"/>
          <p14:tracePt t="108113" x="4106863" y="2922588"/>
          <p14:tracePt t="108130" x="4079875" y="2922588"/>
          <p14:tracePt t="108146" x="4037013" y="2932113"/>
          <p14:tracePt t="108164" x="3978275" y="2932113"/>
          <p14:tracePt t="108180" x="3917950" y="2932113"/>
          <p14:tracePt t="108196" x="3883025" y="2932113"/>
          <p14:tracePt t="108213" x="3865563" y="2932113"/>
          <p14:tracePt t="108230" x="3857625" y="2932113"/>
          <p14:tracePt t="108991" x="3857625" y="2940050"/>
          <p14:tracePt t="109399" x="3857625" y="2949575"/>
          <p14:tracePt t="109415" x="3857625" y="2957513"/>
          <p14:tracePt t="109679" x="3865563" y="2957513"/>
          <p14:tracePt t="109711" x="3865563" y="2965450"/>
          <p14:tracePt t="109743" x="3865563" y="2974975"/>
          <p14:tracePt t="109784" x="3865563" y="2982913"/>
          <p14:tracePt t="109799" x="3865563" y="2992438"/>
          <p14:tracePt t="109815" x="3865563" y="3000375"/>
          <p14:tracePt t="109831" x="3865563" y="3017838"/>
          <p14:tracePt t="109839" x="3875088" y="3035300"/>
          <p14:tracePt t="109850" x="3875088" y="3051175"/>
          <p14:tracePt t="109867" x="3883025" y="3068638"/>
          <p14:tracePt t="110271" x="3865563" y="3068638"/>
          <p14:tracePt t="110279" x="3857625" y="3068638"/>
          <p14:tracePt t="110287" x="3849688" y="3078163"/>
          <p14:tracePt t="110301" x="3832225" y="3078163"/>
          <p14:tracePt t="110318" x="3806825" y="3086100"/>
          <p14:tracePt t="110335" x="3754438" y="3094038"/>
          <p14:tracePt t="110352" x="3721100" y="3121025"/>
          <p14:tracePt t="110368" x="3694113" y="3136900"/>
          <p14:tracePt t="110384" x="3668713" y="3197225"/>
          <p14:tracePt t="110402" x="3635375" y="3386138"/>
          <p14:tracePt t="110419" x="3549650" y="3651250"/>
          <p14:tracePt t="110435" x="3394075" y="4046538"/>
          <p14:tracePt t="110451" x="3222625" y="4457700"/>
          <p14:tracePt t="110468" x="3103563" y="4757738"/>
          <p14:tracePt t="110485" x="3060700" y="4903788"/>
          <p14:tracePt t="110501" x="3043238" y="4964113"/>
          <p14:tracePt t="110518" x="3017838" y="5006975"/>
          <p14:tracePt t="110535" x="2940050" y="5100638"/>
          <p14:tracePt t="110552" x="2889250" y="5168900"/>
          <p14:tracePt t="110569" x="2863850" y="5246688"/>
          <p14:tracePt t="110585" x="2836863" y="5332413"/>
          <p14:tracePt t="110602" x="2811463" y="5451475"/>
          <p14:tracePt t="110619" x="2778125" y="5607050"/>
          <p14:tracePt t="110635" x="2725738" y="5718175"/>
          <p14:tracePt t="110652" x="2682875" y="5794375"/>
          <p14:tracePt t="110668" x="2649538" y="5864225"/>
          <p14:tracePt t="110686" x="2606675" y="5940425"/>
          <p14:tracePt t="110702" x="2579688" y="6008688"/>
          <p14:tracePt t="110719" x="2563813" y="6051550"/>
          <p14:tracePt t="110736" x="2563813" y="6086475"/>
          <p14:tracePt t="110753" x="2563813" y="6103938"/>
          <p14:tracePt t="110785" x="2563813" y="6111875"/>
          <p14:tracePt t="110823" x="2571750" y="6111875"/>
          <p14:tracePt t="110832" x="2571750" y="6103938"/>
          <p14:tracePt t="110839" x="2579688" y="6103938"/>
          <p14:tracePt t="110852" x="2579688" y="6094413"/>
          <p14:tracePt t="110869" x="2597150" y="6094413"/>
          <p14:tracePt t="110903" x="2606675" y="6094413"/>
          <p14:tracePt t="110919" x="2614613" y="6094413"/>
          <p14:tracePt t="110936" x="2632075" y="6094413"/>
          <p14:tracePt t="110970" x="2640013" y="6094413"/>
          <p14:tracePt t="110986" x="2649538" y="6094413"/>
          <p14:tracePt t="111003" x="2665413" y="6094413"/>
          <p14:tracePt t="111019" x="2692400" y="6086475"/>
          <p14:tracePt t="111037" x="2725738" y="6069013"/>
          <p14:tracePt t="111053" x="2751138" y="6051550"/>
          <p14:tracePt t="111069" x="2760663" y="6043613"/>
          <p14:tracePt t="111086" x="2768600" y="6026150"/>
          <p14:tracePt t="111104" x="2786063" y="6018213"/>
          <p14:tracePt t="111120" x="2794000" y="6008688"/>
          <p14:tracePt t="111137" x="2803525" y="6008688"/>
          <p14:tracePt t="111153" x="2811463" y="6008688"/>
          <p14:tracePt t="111186" x="2811463" y="6000750"/>
          <p14:tracePt t="111203" x="2811463" y="5992813"/>
          <p14:tracePt t="111220" x="2820988" y="5992813"/>
          <p14:tracePt t="111272" x="2828925" y="5992813"/>
          <p14:tracePt t="111311" x="2836863" y="5992813"/>
          <p14:tracePt t="111335" x="2846388" y="5992813"/>
          <p14:tracePt t="111359" x="2854325" y="5992813"/>
          <p14:tracePt t="111367" x="2863850" y="5992813"/>
          <p14:tracePt t="111376" x="2863850" y="6000750"/>
          <p14:tracePt t="111391" x="2871788" y="6000750"/>
          <p14:tracePt t="111527" x="2863850" y="5992813"/>
          <p14:tracePt t="111536" x="2854325" y="5983288"/>
          <p14:tracePt t="111543" x="2836863" y="5975350"/>
          <p14:tracePt t="111554" x="2828925" y="5965825"/>
          <p14:tracePt t="111571" x="2820988" y="5949950"/>
          <p14:tracePt t="111587" x="2803525" y="5940425"/>
          <p14:tracePt t="111605" x="2794000" y="5932488"/>
          <p14:tracePt t="111621" x="2778125" y="5915025"/>
          <p14:tracePt t="111637" x="2768600" y="5897563"/>
          <p14:tracePt t="111654" x="2751138" y="5880100"/>
          <p14:tracePt t="111671" x="2725738" y="5854700"/>
          <p14:tracePt t="111688" x="2700338" y="5837238"/>
          <p14:tracePt t="111704" x="2674938" y="5821363"/>
          <p14:tracePt t="111721" x="2657475" y="5803900"/>
          <p14:tracePt t="111738" x="2640013" y="5803900"/>
          <p14:tracePt t="111754" x="2622550" y="5786438"/>
          <p14:tracePt t="111771" x="2589213" y="5778500"/>
          <p14:tracePt t="111788" x="2554288" y="5768975"/>
          <p14:tracePt t="111805" x="2478088" y="5743575"/>
          <p14:tracePt t="111821" x="2306638" y="5683250"/>
          <p14:tracePt t="111838" x="2092325" y="5607050"/>
          <p14:tracePt t="111855" x="1928813" y="5554663"/>
          <p14:tracePt t="111872" x="1774825" y="5486400"/>
          <p14:tracePt t="111888" x="1714500" y="5468938"/>
          <p14:tracePt t="111905" x="1679575" y="5443538"/>
          <p14:tracePt t="111921" x="1663700" y="5426075"/>
          <p14:tracePt t="111939" x="1646238" y="5418138"/>
          <p14:tracePt t="111955" x="1636713" y="5408613"/>
          <p14:tracePt t="111971" x="1628775" y="5400675"/>
          <p14:tracePt t="111988" x="1620838" y="5400675"/>
          <p14:tracePt t="112005" x="1603375" y="5392738"/>
          <p14:tracePt t="112022" x="1593850" y="5375275"/>
          <p14:tracePt t="112038" x="1568450" y="5349875"/>
          <p14:tracePt t="112055" x="1474788" y="5280025"/>
          <p14:tracePt t="112073" x="1397000" y="5229225"/>
          <p14:tracePt t="112089" x="1320800" y="5203825"/>
          <p14:tracePt t="112105" x="1260475" y="5178425"/>
          <p14:tracePt t="112122" x="1243013" y="5168900"/>
          <p14:tracePt t="112160" x="1243013" y="5178425"/>
          <p14:tracePt t="112172" x="1260475" y="5186363"/>
          <p14:tracePt t="112189" x="1354138" y="5272088"/>
          <p14:tracePt t="112206" x="1560513" y="5392738"/>
          <p14:tracePt t="112222" x="1808163" y="5521325"/>
          <p14:tracePt t="112239" x="2014538" y="5640388"/>
          <p14:tracePt t="112256" x="2314575" y="5829300"/>
          <p14:tracePt t="112273" x="2536825" y="5965825"/>
          <p14:tracePt t="112289" x="2708275" y="6103938"/>
          <p14:tracePt t="112305" x="2854325" y="6215063"/>
          <p14:tracePt t="112322" x="2957513" y="6300788"/>
          <p14:tracePt t="112340" x="3035300" y="6361113"/>
          <p14:tracePt t="112356" x="3086100" y="6386513"/>
          <p14:tracePt t="112372" x="3121025" y="6411913"/>
          <p14:tracePt t="112389" x="3179763" y="6429375"/>
          <p14:tracePt t="112407" x="3240088" y="6454775"/>
          <p14:tracePt t="112422" x="3317875" y="6464300"/>
          <p14:tracePt t="112439" x="3360738" y="6464300"/>
          <p14:tracePt t="112528" x="3360738" y="6454775"/>
          <p14:tracePt t="112536" x="3360738" y="6446838"/>
          <p14:tracePt t="112544" x="3360738" y="6437313"/>
          <p14:tracePt t="112556" x="3360738" y="6411913"/>
          <p14:tracePt t="112573" x="3317875" y="6369050"/>
          <p14:tracePt t="112590" x="3257550" y="6300788"/>
          <p14:tracePt t="112608" x="3078163" y="6137275"/>
          <p14:tracePt t="112623" x="2914650" y="6008688"/>
          <p14:tracePt t="112640" x="2743200" y="5880100"/>
          <p14:tracePt t="112657" x="2597150" y="5768975"/>
          <p14:tracePt t="112674" x="2468563" y="5657850"/>
          <p14:tracePt t="112690" x="2349500" y="5564188"/>
          <p14:tracePt t="112706" x="2254250" y="5503863"/>
          <p14:tracePt t="112723" x="2178050" y="5435600"/>
          <p14:tracePt t="112740" x="2082800" y="5392738"/>
          <p14:tracePt t="112757" x="2032000" y="5375275"/>
          <p14:tracePt t="112773" x="1997075" y="5349875"/>
          <p14:tracePt t="112790" x="1979613" y="5349875"/>
          <p14:tracePt t="112856" x="1989138" y="5349875"/>
          <p14:tracePt t="112864" x="1997075" y="5349875"/>
          <p14:tracePt t="112874" x="2014538" y="5357813"/>
          <p14:tracePt t="112890" x="2100263" y="5400675"/>
          <p14:tracePt t="112907" x="2289175" y="5511800"/>
          <p14:tracePt t="112924" x="2632075" y="5700713"/>
          <p14:tracePt t="112941" x="3060700" y="5915025"/>
          <p14:tracePt t="112957" x="3540125" y="6129338"/>
          <p14:tracePt t="112974" x="3917950" y="6300788"/>
          <p14:tracePt t="112990" x="4149725" y="6403975"/>
          <p14:tracePt t="113008" x="4364038" y="6497638"/>
          <p14:tracePt t="113024" x="4457700" y="6540500"/>
          <p14:tracePt t="113040" x="4483100" y="6565900"/>
          <p14:tracePt t="113057" x="4483100" y="6575425"/>
          <p14:tracePt t="113096" x="4475163" y="6565900"/>
          <p14:tracePt t="113107" x="4465638" y="6557963"/>
          <p14:tracePt t="113124" x="4432300" y="6523038"/>
          <p14:tracePt t="113141" x="4354513" y="6480175"/>
          <p14:tracePt t="113157" x="4268788" y="6421438"/>
          <p14:tracePt t="113174" x="4140200" y="6361113"/>
          <p14:tracePt t="113191" x="3986213" y="6265863"/>
          <p14:tracePt t="113208" x="3678238" y="6121400"/>
          <p14:tracePt t="113225" x="3421063" y="5983288"/>
          <p14:tracePt t="113241" x="3128963" y="5846763"/>
          <p14:tracePt t="113258" x="2803525" y="5683250"/>
          <p14:tracePt t="113275" x="2486025" y="5511800"/>
          <p14:tracePt t="113291" x="2220913" y="5375275"/>
          <p14:tracePt t="113308" x="2039938" y="5272088"/>
          <p14:tracePt t="113325" x="1911350" y="5203825"/>
          <p14:tracePt t="113342" x="1843088" y="5160963"/>
          <p14:tracePt t="113358" x="1808163" y="5143500"/>
          <p14:tracePt t="113375" x="1800225" y="5143500"/>
          <p14:tracePt t="113440" x="1808163" y="5143500"/>
          <p14:tracePt t="113464" x="1817688" y="5151438"/>
          <p14:tracePt t="113472" x="1825625" y="5168900"/>
          <p14:tracePt t="113480" x="1843088" y="5186363"/>
          <p14:tracePt t="113492" x="1860550" y="5203825"/>
          <p14:tracePt t="113508" x="1893888" y="5246688"/>
          <p14:tracePt t="113525" x="1928813" y="5289550"/>
          <p14:tracePt t="113542" x="1971675" y="5365750"/>
          <p14:tracePt t="113558" x="2049463" y="5451475"/>
          <p14:tracePt t="113575" x="2143125" y="5546725"/>
          <p14:tracePt t="113577" x="2193925" y="5589588"/>
          <p14:tracePt t="113592" x="2306638" y="5675313"/>
          <p14:tracePt t="113609" x="2392363" y="5726113"/>
          <p14:tracePt t="113626" x="2451100" y="5761038"/>
          <p14:tracePt t="113642" x="2478088" y="5768975"/>
          <p14:tracePt t="113658" x="2493963" y="5778500"/>
          <p14:tracePt t="113676" x="2503488" y="5778500"/>
          <p14:tracePt t="113816" x="2503488" y="5768975"/>
          <p14:tracePt t="113832" x="2503488" y="5761038"/>
          <p14:tracePt t="113840" x="2503488" y="5751513"/>
          <p14:tracePt t="113848" x="2503488" y="5743575"/>
          <p14:tracePt t="113859" x="2486025" y="5735638"/>
          <p14:tracePt t="113876" x="2460625" y="5718175"/>
          <p14:tracePt t="113893" x="2392363" y="5675313"/>
          <p14:tracePt t="113909" x="2297113" y="5607050"/>
          <p14:tracePt t="113926" x="2203450" y="5537200"/>
          <p14:tracePt t="113942" x="2135188" y="5478463"/>
          <p14:tracePt t="113960" x="2049463" y="5418138"/>
          <p14:tracePt t="113976" x="2022475" y="5400675"/>
          <p14:tracePt t="113993" x="1989138" y="5375275"/>
          <p14:tracePt t="114009" x="1963738" y="5365750"/>
          <p14:tracePt t="114027" x="1954213" y="5365750"/>
          <p14:tracePt t="114043" x="1946275" y="5357813"/>
          <p14:tracePt t="114096" x="1954213" y="5357813"/>
          <p14:tracePt t="114112" x="1963738" y="5357813"/>
          <p14:tracePt t="114120" x="1989138" y="5357813"/>
          <p14:tracePt t="114128" x="2014538" y="5365750"/>
          <p14:tracePt t="114143" x="2065338" y="5392738"/>
          <p14:tracePt t="114160" x="2322513" y="5503863"/>
          <p14:tracePt t="114177" x="2536825" y="5614988"/>
          <p14:tracePt t="114193" x="2717800" y="5692775"/>
          <p14:tracePt t="114210" x="2889250" y="5761038"/>
          <p14:tracePt t="114226" x="3043238" y="5837238"/>
          <p14:tracePt t="114244" x="3154363" y="5880100"/>
          <p14:tracePt t="114260" x="3197225" y="5897563"/>
          <p14:tracePt t="114276" x="3214688" y="5915025"/>
          <p14:tracePt t="114293" x="3222625" y="5915025"/>
          <p14:tracePt t="114360" x="3214688" y="5915025"/>
          <p14:tracePt t="114368" x="3206750" y="5915025"/>
          <p14:tracePt t="114378" x="3189288" y="5915025"/>
          <p14:tracePt t="114394" x="3146425" y="5915025"/>
          <p14:tracePt t="114410" x="3094038" y="5907088"/>
          <p14:tracePt t="114427" x="3051175" y="5897563"/>
          <p14:tracePt t="114444" x="2992438" y="5880100"/>
          <p14:tracePt t="114460" x="2940050" y="5872163"/>
          <p14:tracePt t="114477" x="2906713" y="5872163"/>
          <p14:tracePt t="114494" x="2879725" y="5854700"/>
          <p14:tracePt t="114511" x="2846388" y="5846763"/>
          <p14:tracePt t="114527" x="2828925" y="5846763"/>
          <p14:tracePt t="114544" x="2811463" y="5837238"/>
          <p14:tracePt t="114648" x="2820988" y="5837238"/>
          <p14:tracePt t="114664" x="2828925" y="5837238"/>
          <p14:tracePt t="114680" x="2846388" y="5837238"/>
          <p14:tracePt t="114688" x="2863850" y="5837238"/>
          <p14:tracePt t="114696" x="2879725" y="5837238"/>
          <p14:tracePt t="114711" x="2906713" y="5837238"/>
          <p14:tracePt t="114728" x="2965450" y="5846763"/>
          <p14:tracePt t="114745" x="2992438" y="5854700"/>
          <p14:tracePt t="114761" x="3000375" y="5854700"/>
          <p14:tracePt t="114778" x="3000375" y="5864225"/>
          <p14:tracePt t="114811" x="3000375" y="5854700"/>
          <p14:tracePt t="114828" x="3000375" y="5846763"/>
          <p14:tracePt t="114845" x="2992438" y="5829300"/>
          <p14:tracePt t="114863" x="2957513" y="5794375"/>
          <p14:tracePt t="114878" x="2906713" y="5751513"/>
          <p14:tracePt t="114895" x="2803525" y="5675313"/>
          <p14:tracePt t="114911" x="2700338" y="5607050"/>
          <p14:tracePt t="114929" x="2563813" y="5529263"/>
          <p14:tracePt t="114945" x="2451100" y="5468938"/>
          <p14:tracePt t="114962" x="2349500" y="5418138"/>
          <p14:tracePt t="114978" x="2246313" y="5357813"/>
          <p14:tracePt t="114996" x="2160588" y="5297488"/>
          <p14:tracePt t="115012" x="2082800" y="5246688"/>
          <p14:tracePt t="115028" x="2022475" y="5203825"/>
          <p14:tracePt t="115045" x="1963738" y="5151438"/>
          <p14:tracePt t="115063" x="1928813" y="5135563"/>
          <p14:tracePt t="115079" x="1920875" y="5135563"/>
          <p14:tracePt t="115080" x="1920875" y="5126038"/>
          <p14:tracePt t="115136" x="1928813" y="5126038"/>
          <p14:tracePt t="115152" x="1946275" y="5135563"/>
          <p14:tracePt t="115160" x="1954213" y="5143500"/>
          <p14:tracePt t="115168" x="1971675" y="5168900"/>
          <p14:tracePt t="115179" x="2006600" y="5186363"/>
          <p14:tracePt t="115196" x="2082800" y="5246688"/>
          <p14:tracePt t="115213" x="2203450" y="5322888"/>
          <p14:tracePt t="115229" x="2349500" y="5426075"/>
          <p14:tracePt t="115245" x="2520950" y="5529263"/>
          <p14:tracePt t="115262" x="2692400" y="5640388"/>
          <p14:tracePt t="115279" x="2836863" y="5751513"/>
          <p14:tracePt t="115296" x="2965450" y="5837238"/>
          <p14:tracePt t="115312" x="3103563" y="5922963"/>
          <p14:tracePt t="115329" x="3146425" y="5949950"/>
          <p14:tracePt t="115346" x="3154363" y="5957888"/>
          <p14:tracePt t="115363" x="3163888" y="5957888"/>
          <p14:tracePt t="115457" x="3154363" y="5949950"/>
          <p14:tracePt t="115472" x="3136900" y="5932488"/>
          <p14:tracePt t="115480" x="3111500" y="5922963"/>
          <p14:tracePt t="115496" x="3068638" y="5889625"/>
          <p14:tracePt t="115513" x="3017838" y="5846763"/>
          <p14:tracePt t="115530" x="2965450" y="5811838"/>
          <p14:tracePt t="115546" x="2906713" y="5768975"/>
          <p14:tracePt t="115563" x="2828925" y="5708650"/>
          <p14:tracePt t="115580" x="2735263" y="5649913"/>
          <p14:tracePt t="115597" x="2649538" y="5597525"/>
          <p14:tracePt t="115613" x="2554288" y="5564188"/>
          <p14:tracePt t="115630" x="2468563" y="5521325"/>
          <p14:tracePt t="115646" x="2392363" y="5486400"/>
          <p14:tracePt t="115664" x="2349500" y="5468938"/>
          <p14:tracePt t="115680" x="2339975" y="5461000"/>
          <p14:tracePt t="115729" x="2349500" y="5461000"/>
          <p14:tracePt t="115736" x="2357438" y="5461000"/>
          <p14:tracePt t="115747" x="2365375" y="5461000"/>
          <p14:tracePt t="115763" x="2400300" y="5478463"/>
          <p14:tracePt t="115780" x="2460625" y="5511800"/>
          <p14:tracePt t="115797" x="2546350" y="5572125"/>
          <p14:tracePt t="115813" x="2700338" y="5657850"/>
          <p14:tracePt t="115830" x="2863850" y="5761038"/>
          <p14:tracePt t="115847" x="3035300" y="5854700"/>
          <p14:tracePt t="115864" x="3232150" y="5975350"/>
          <p14:tracePt t="115881" x="3308350" y="6018213"/>
          <p14:tracePt t="115897" x="3325813" y="6035675"/>
          <p14:tracePt t="115961" x="3308350" y="6026150"/>
          <p14:tracePt t="115969" x="3282950" y="6008688"/>
          <p14:tracePt t="115980" x="3249613" y="5983288"/>
          <p14:tracePt t="115998" x="3179763" y="5940425"/>
          <p14:tracePt t="116014" x="3103563" y="5872163"/>
          <p14:tracePt t="116030" x="3017838" y="5803900"/>
          <p14:tracePt t="116047" x="2906713" y="5726113"/>
          <p14:tracePt t="116065" x="2649538" y="5597525"/>
          <p14:tracePt t="116081" x="2443163" y="5503863"/>
          <p14:tracePt t="116097" x="2236788" y="5426075"/>
          <p14:tracePt t="116114" x="2065338" y="5349875"/>
          <p14:tracePt t="116132" x="1936750" y="5297488"/>
          <p14:tracePt t="116148" x="1878013" y="5264150"/>
          <p14:tracePt t="116164" x="1860550" y="5246688"/>
          <p14:tracePt t="116249" x="1868488" y="5254625"/>
          <p14:tracePt t="116256" x="1885950" y="5264150"/>
          <p14:tracePt t="116265" x="1911350" y="5280025"/>
          <p14:tracePt t="116281" x="1963738" y="5307013"/>
          <p14:tracePt t="116298" x="2039938" y="5340350"/>
          <p14:tracePt t="116314" x="2117725" y="5383213"/>
          <p14:tracePt t="116332" x="2211388" y="5443538"/>
          <p14:tracePt t="116348" x="2306638" y="5503863"/>
          <p14:tracePt t="116365" x="2392363" y="5564188"/>
          <p14:tracePt t="116381" x="2511425" y="5622925"/>
          <p14:tracePt t="116399" x="2589213" y="5665788"/>
          <p14:tracePt t="116415" x="2640013" y="5692775"/>
          <p14:tracePt t="116432" x="2657475" y="5708650"/>
          <p14:tracePt t="116448" x="2674938" y="5708650"/>
          <p14:tracePt t="116569" x="2674938" y="5718175"/>
          <p14:tracePt t="116577" x="2682875" y="5718175"/>
          <p14:tracePt t="116601" x="2692400" y="5726113"/>
          <p14:tracePt t="116665" x="2692400" y="5735638"/>
          <p14:tracePt t="116689" x="2700338" y="5735638"/>
          <p14:tracePt t="116705" x="2700338" y="5743575"/>
          <p14:tracePt t="116729" x="2708275" y="5751513"/>
          <p14:tracePt t="116737" x="2717800" y="5751513"/>
          <p14:tracePt t="116750" x="2717800" y="5761038"/>
          <p14:tracePt t="116765" x="2717800" y="5768975"/>
          <p14:tracePt t="116782" x="2725738" y="5778500"/>
          <p14:tracePt t="116799" x="2735263" y="5778500"/>
          <p14:tracePt t="116816" x="2743200" y="5786438"/>
          <p14:tracePt t="116833" x="2751138" y="5803900"/>
          <p14:tracePt t="116849" x="2760663" y="5803900"/>
          <p14:tracePt t="116866" x="2768600" y="5811838"/>
          <p14:tracePt t="116883" x="2778125" y="5821363"/>
          <p14:tracePt t="116899" x="2778125" y="5829300"/>
          <p14:tracePt t="116916" x="2794000" y="5829300"/>
          <p14:tracePt t="116933" x="2794000" y="5837238"/>
          <p14:tracePt t="116977" x="2794000" y="5829300"/>
          <p14:tracePt t="116985" x="2786063" y="5829300"/>
          <p14:tracePt t="116999" x="2778125" y="5811838"/>
          <p14:tracePt t="117017" x="2735263" y="5761038"/>
          <p14:tracePt t="117033" x="2682875" y="5726113"/>
          <p14:tracePt t="117050" x="2632075" y="5692775"/>
          <p14:tracePt t="117066" x="2571750" y="5675313"/>
          <p14:tracePt t="117083" x="2503488" y="5640388"/>
          <p14:tracePt t="117100" x="2408238" y="5607050"/>
          <p14:tracePt t="117116" x="2297113" y="5554663"/>
          <p14:tracePt t="117133" x="2178050" y="5494338"/>
          <p14:tracePt t="117151" x="2032000" y="5426075"/>
          <p14:tracePt t="117167" x="1860550" y="5349875"/>
          <p14:tracePt t="117183" x="1749425" y="5289550"/>
          <p14:tracePt t="117200" x="1679575" y="5254625"/>
          <p14:tracePt t="117218" x="1636713" y="5221288"/>
          <p14:tracePt t="117233" x="1628775" y="5203825"/>
          <p14:tracePt t="117267" x="1620838" y="5203825"/>
          <p14:tracePt t="117481" x="1628775" y="5203825"/>
          <p14:tracePt t="117489" x="1628775" y="5211763"/>
          <p14:tracePt t="117513" x="1636713" y="5211763"/>
          <p14:tracePt t="117529" x="1636713" y="5221288"/>
          <p14:tracePt t="117538" x="1646238" y="5221288"/>
          <p14:tracePt t="117552" x="1646238" y="5229225"/>
          <p14:tracePt t="117567" x="1654175" y="5229225"/>
          <p14:tracePt t="117584" x="1663700" y="5229225"/>
          <p14:tracePt t="117601" x="1689100" y="5237163"/>
          <p14:tracePt t="117618" x="1706563" y="5237163"/>
          <p14:tracePt t="117634" x="1714500" y="5237163"/>
          <p14:tracePt t="117651" x="1722438" y="5246688"/>
          <p14:tracePt t="117667" x="1731963" y="5246688"/>
          <p14:tracePt t="117685" x="1731963" y="5254625"/>
          <p14:tracePt t="117701" x="1739900" y="5264150"/>
          <p14:tracePt t="117718" x="1749425" y="5264150"/>
          <p14:tracePt t="117769" x="1757363" y="5264150"/>
          <p14:tracePt t="117809" x="1765300" y="5264150"/>
          <p14:tracePt t="117817" x="1765300" y="5272088"/>
          <p14:tracePt t="117841" x="1774825" y="5272088"/>
          <p14:tracePt t="117849" x="1774825" y="5280025"/>
          <p14:tracePt t="117865" x="1782763" y="5280025"/>
          <p14:tracePt t="117889" x="1792288" y="5280025"/>
          <p14:tracePt t="117993" x="1800225" y="5280025"/>
          <p14:tracePt t="118145" x="1808163" y="5280025"/>
          <p14:tracePt t="118153" x="1817688" y="5280025"/>
          <p14:tracePt t="118169" x="1825625" y="5280025"/>
          <p14:tracePt t="118193" x="1835150" y="5280025"/>
          <p14:tracePt t="118209" x="1843088" y="5280025"/>
          <p14:tracePt t="118220" x="1851025" y="5280025"/>
          <p14:tracePt t="118235" x="1851025" y="5289550"/>
          <p14:tracePt t="118252" x="1860550" y="5289550"/>
          <p14:tracePt t="118269" x="1868488" y="5297488"/>
          <p14:tracePt t="118286" x="1893888" y="5314950"/>
          <p14:tracePt t="118302" x="1911350" y="5340350"/>
          <p14:tracePt t="118319" x="1946275" y="5365750"/>
          <p14:tracePt t="118336" x="1971675" y="5392738"/>
          <p14:tracePt t="118353" x="1997075" y="5435600"/>
          <p14:tracePt t="118369" x="2049463" y="5486400"/>
          <p14:tracePt t="118386" x="2135188" y="5564188"/>
          <p14:tracePt t="118403" x="2263775" y="5675313"/>
          <p14:tracePt t="118420" x="2417763" y="5794375"/>
          <p14:tracePt t="118436" x="2571750" y="5922963"/>
          <p14:tracePt t="118453" x="2708275" y="6018213"/>
          <p14:tracePt t="118470" x="2836863" y="6103938"/>
          <p14:tracePt t="118487" x="2906713" y="6164263"/>
          <p14:tracePt t="118503" x="2957513" y="6207125"/>
          <p14:tracePt t="118519" x="3008313" y="6240463"/>
          <p14:tracePt t="118536" x="3035300" y="6265863"/>
          <p14:tracePt t="118554" x="3068638" y="6292850"/>
          <p14:tracePt t="118570" x="3078163" y="6300788"/>
          <p14:tracePt t="118633" x="3086100" y="6308725"/>
          <p14:tracePt t="118665" x="3094038" y="6308725"/>
          <p14:tracePt t="118761" x="3094038" y="6300788"/>
          <p14:tracePt t="118769" x="3103563" y="6300788"/>
          <p14:tracePt t="118777" x="3103563" y="6292850"/>
          <p14:tracePt t="118802" x="3103563" y="6283325"/>
          <p14:tracePt t="118818" x="3103563" y="6275388"/>
          <p14:tracePt t="118825" x="3103563" y="6265863"/>
          <p14:tracePt t="118841" x="3103563" y="6257925"/>
          <p14:tracePt t="118857" x="3103563" y="6249988"/>
          <p14:tracePt t="118873" x="3103563" y="6232525"/>
          <p14:tracePt t="118887" x="3103563" y="6223000"/>
          <p14:tracePt t="118904" x="3103563" y="6207125"/>
          <p14:tracePt t="118920" x="3103563" y="6189663"/>
          <p14:tracePt t="118937" x="3103563" y="6180138"/>
          <p14:tracePt t="118954" x="3103563" y="6172200"/>
          <p14:tracePt t="119025" x="3103563" y="6164263"/>
          <p14:tracePt t="119033" x="3111500" y="6164263"/>
          <p14:tracePt t="119041" x="3111500" y="6154738"/>
          <p14:tracePt t="119054" x="3121025" y="6154738"/>
          <p14:tracePt t="119098" x="3121025" y="6146800"/>
          <p14:tracePt t="119129" x="3121025" y="6137275"/>
          <p14:tracePt t="119145" x="3121025" y="6129338"/>
          <p14:tracePt t="119154" x="3121025" y="6121400"/>
          <p14:tracePt t="119169" x="3121025" y="6111875"/>
          <p14:tracePt t="119186" x="3121025" y="6103938"/>
          <p14:tracePt t="119202" x="3121025" y="6094413"/>
          <p14:tracePt t="119217" x="3121025" y="6086475"/>
          <p14:tracePt t="119225" x="3121025" y="6078538"/>
          <p14:tracePt t="119242" x="3121025" y="6069013"/>
          <p14:tracePt t="119257" x="3121025" y="6061075"/>
          <p14:tracePt t="119274" x="3121025" y="6051550"/>
          <p14:tracePt t="119288" x="3121025" y="6043613"/>
          <p14:tracePt t="119313" x="3121025" y="6035675"/>
          <p14:tracePt t="119362" x="3121025" y="6026150"/>
          <p14:tracePt t="119418" x="3121025" y="6018213"/>
          <p14:tracePt t="119425" x="3121025" y="6008688"/>
          <p14:tracePt t="119449" x="3111500" y="6008688"/>
          <p14:tracePt t="119466" x="3111500" y="6000750"/>
          <p14:tracePt t="119802" x="3111500" y="5992813"/>
          <p14:tracePt t="119817" x="3111500" y="5983288"/>
          <p14:tracePt t="119826" x="3111500" y="5975350"/>
          <p14:tracePt t="119839" x="3103563" y="5975350"/>
          <p14:tracePt t="119856" x="3103563" y="5957888"/>
          <p14:tracePt t="119874" x="3086100" y="5932488"/>
          <p14:tracePt t="119890" x="3068638" y="5907088"/>
          <p14:tracePt t="119906" x="3068638" y="5889625"/>
          <p14:tracePt t="119923" x="3060700" y="5872163"/>
          <p14:tracePt t="119940" x="3043238" y="5846763"/>
          <p14:tracePt t="119956" x="3025775" y="5821363"/>
          <p14:tracePt t="119973" x="3017838" y="5794375"/>
          <p14:tracePt t="119989" x="3008313" y="5786438"/>
          <p14:tracePt t="120007" x="3008313" y="5768975"/>
          <p14:tracePt t="120178" x="3008313" y="5761038"/>
          <p14:tracePt t="120202" x="3008313" y="5751513"/>
          <p14:tracePt t="120226" x="3008313" y="5743575"/>
          <p14:tracePt t="120233" x="3008313" y="5735638"/>
          <p14:tracePt t="120450" x="3000375" y="5735638"/>
          <p14:tracePt t="120466" x="2992438" y="5735638"/>
          <p14:tracePt t="120482" x="2974975" y="5735638"/>
          <p14:tracePt t="120490" x="2949575" y="5735638"/>
          <p14:tracePt t="120498" x="2906713" y="5735638"/>
          <p14:tracePt t="120507" x="2846388" y="5735638"/>
          <p14:tracePt t="120525" x="2708275" y="5726113"/>
          <p14:tracePt t="120541" x="2563813" y="5700713"/>
          <p14:tracePt t="120557" x="2425700" y="5675313"/>
          <p14:tracePt t="120574" x="2314575" y="5632450"/>
          <p14:tracePt t="120592" x="2228850" y="5607050"/>
          <p14:tracePt t="120608" x="2151063" y="5580063"/>
          <p14:tracePt t="120625" x="2082800" y="5554663"/>
          <p14:tracePt t="120641" x="2039938" y="5537200"/>
          <p14:tracePt t="120659" x="2006600" y="5521325"/>
          <p14:tracePt t="120674" x="1997075" y="5503863"/>
          <p14:tracePt t="120691" x="1979613" y="5494338"/>
          <p14:tracePt t="120708" x="1963738" y="5468938"/>
          <p14:tracePt t="120725" x="1954213" y="5461000"/>
          <p14:tracePt t="120741" x="1936750" y="5443538"/>
          <p14:tracePt t="120758" x="1920875" y="5418138"/>
          <p14:tracePt t="120775" x="1903413" y="5392738"/>
          <p14:tracePt t="120792" x="1878013" y="5365750"/>
          <p14:tracePt t="120808" x="1851025" y="5322888"/>
          <p14:tracePt t="120825" x="1835150" y="5307013"/>
          <p14:tracePt t="120842" x="1808163" y="5289550"/>
          <p14:tracePt t="120859" x="1808163" y="5280025"/>
          <p14:tracePt t="121026" x="1817688" y="5280025"/>
          <p14:tracePt t="121034" x="1817688" y="5289550"/>
          <p14:tracePt t="121043" x="1817688" y="5297488"/>
          <p14:tracePt t="121059" x="1817688" y="5307013"/>
          <p14:tracePt t="121075" x="1825625" y="5314950"/>
          <p14:tracePt t="121092" x="1835150" y="5322888"/>
          <p14:tracePt t="121109" x="1835150" y="5332413"/>
          <p14:tracePt t="121125" x="1835150" y="5340350"/>
          <p14:tracePt t="121194" x="1835150" y="5332413"/>
          <p14:tracePt t="121202" x="1835150" y="5322888"/>
          <p14:tracePt t="121218" x="1835150" y="5314950"/>
          <p14:tracePt t="121226" x="1835150" y="5297488"/>
          <p14:tracePt t="121243" x="1835150" y="5264150"/>
          <p14:tracePt t="121259" x="1835150" y="5237163"/>
          <p14:tracePt t="121276" x="1835150" y="5203825"/>
          <p14:tracePt t="121292" x="1835150" y="5186363"/>
          <p14:tracePt t="121309" x="1843088" y="5186363"/>
          <p14:tracePt t="121346" x="1851025" y="5186363"/>
          <p14:tracePt t="121362" x="1860550" y="5186363"/>
          <p14:tracePt t="121376" x="1868488" y="5194300"/>
          <p14:tracePt t="121393" x="1911350" y="5246688"/>
          <p14:tracePt t="121410" x="2014538" y="5375275"/>
          <p14:tracePt t="121426" x="2092325" y="5468938"/>
          <p14:tracePt t="121443" x="2193925" y="5589588"/>
          <p14:tracePt t="121459" x="2314575" y="5751513"/>
          <p14:tracePt t="121477" x="2443163" y="5915025"/>
          <p14:tracePt t="121493" x="2554288" y="6026150"/>
          <p14:tracePt t="121510" x="2614613" y="6094413"/>
          <p14:tracePt t="121526" x="2632075" y="6121400"/>
          <p14:tracePt t="121543" x="2649538" y="6129338"/>
          <p14:tracePt t="121610" x="2657475" y="6129338"/>
          <p14:tracePt t="121618" x="2657475" y="6121400"/>
          <p14:tracePt t="121627" x="2657475" y="6111875"/>
          <p14:tracePt t="121643" x="2657475" y="6103938"/>
          <p14:tracePt t="121660" x="2657475" y="6094413"/>
          <p14:tracePt t="121676" x="2665413" y="6078538"/>
          <p14:tracePt t="121694" x="2665413" y="6051550"/>
          <p14:tracePt t="121710" x="2665413" y="6026150"/>
          <p14:tracePt t="121727" x="2665413" y="6018213"/>
          <p14:tracePt t="121743" x="2665413" y="6000750"/>
          <p14:tracePt t="121761" x="2674938" y="6000750"/>
          <p14:tracePt t="121777" x="2674938" y="5992813"/>
          <p14:tracePt t="121794" x="2682875" y="5983288"/>
          <p14:tracePt t="121810" x="2692400" y="5983288"/>
          <p14:tracePt t="121828" x="2700338" y="5983288"/>
          <p14:tracePt t="121844" x="2717800" y="5975350"/>
          <p14:tracePt t="121860" x="2735263" y="5975350"/>
          <p14:tracePt t="121877" x="2743200" y="5983288"/>
          <p14:tracePt t="121894" x="2778125" y="6000750"/>
          <p14:tracePt t="121910" x="2811463" y="6008688"/>
          <p14:tracePt t="121927" x="2863850" y="6026150"/>
          <p14:tracePt t="121944" x="2914650" y="6035675"/>
          <p14:tracePt t="121961" x="2957513" y="6043613"/>
          <p14:tracePt t="121977" x="2992438" y="6051550"/>
          <p14:tracePt t="121994" x="3025775" y="6061075"/>
          <p14:tracePt t="122090" x="3035300" y="6061075"/>
          <p14:tracePt t="122194" x="3035300" y="6051550"/>
          <p14:tracePt t="122202" x="3025775" y="6035675"/>
          <p14:tracePt t="122211" x="3025775" y="6026150"/>
          <p14:tracePt t="122228" x="3017838" y="6000750"/>
          <p14:tracePt t="122245" x="3008313" y="5957888"/>
          <p14:tracePt t="122261" x="3000375" y="5922963"/>
          <p14:tracePt t="122278" x="2992438" y="5897563"/>
          <p14:tracePt t="122295" x="2982913" y="5872163"/>
          <p14:tracePt t="122311" x="2982913" y="5864225"/>
          <p14:tracePt t="122328" x="2982913" y="5846763"/>
          <p14:tracePt t="122346" x="2974975" y="5803900"/>
          <p14:tracePt t="122361" x="2965450" y="5794375"/>
          <p14:tracePt t="122378" x="2965450" y="5761038"/>
          <p14:tracePt t="122395" x="2965450" y="5751513"/>
          <p14:tracePt t="122413" x="2965450" y="5743575"/>
          <p14:tracePt t="122429" x="2965450" y="5726113"/>
          <p14:tracePt t="122445" x="2965450" y="5708650"/>
          <p14:tracePt t="122462" x="2965450" y="5683250"/>
          <p14:tracePt t="122479" x="2957513" y="5657850"/>
          <p14:tracePt t="122495" x="2957513" y="5649913"/>
          <p14:tracePt t="122512" x="2957513" y="5640388"/>
          <p14:tracePt t="122627" x="2949575" y="5640388"/>
          <p14:tracePt t="122642" x="2940050" y="5640388"/>
          <p14:tracePt t="122658" x="2932113" y="5640388"/>
          <p14:tracePt t="122674" x="2914650" y="5640388"/>
          <p14:tracePt t="122683" x="2897188" y="5640388"/>
          <p14:tracePt t="122696" x="2879725" y="5640388"/>
          <p14:tracePt t="122712" x="2786063" y="5640388"/>
          <p14:tracePt t="122729" x="2674938" y="5622925"/>
          <p14:tracePt t="122746" x="2435225" y="5580063"/>
          <p14:tracePt t="122763" x="2279650" y="5537200"/>
          <p14:tracePt t="122779" x="2151063" y="5494338"/>
          <p14:tracePt t="122796" x="2039938" y="5451475"/>
          <p14:tracePt t="122812" x="1936750" y="5408613"/>
          <p14:tracePt t="122834" x="1860550" y="5375275"/>
          <p14:tracePt t="122847" x="1851025" y="5365750"/>
          <p14:tracePt t="122863" x="1843088" y="5357813"/>
          <p14:tracePt t="122880" x="1843088" y="5349875"/>
          <p14:tracePt t="122914" x="1843088" y="5340350"/>
          <p14:tracePt t="122930" x="1843088" y="5332413"/>
          <p14:tracePt t="122946" x="1835150" y="5322888"/>
          <p14:tracePt t="122963" x="1835150" y="5314950"/>
          <p14:tracePt t="122980" x="1835150" y="5307013"/>
          <p14:tracePt t="123013" x="1825625" y="5307013"/>
          <p14:tracePt t="123122" x="1825625" y="5314950"/>
          <p14:tracePt t="123155" x="1835150" y="5314950"/>
          <p14:tracePt t="123226" x="1835150" y="5307013"/>
          <p14:tracePt t="123235" x="1843088" y="5307013"/>
          <p14:tracePt t="123247" x="1843088" y="5297488"/>
          <p14:tracePt t="123264" x="1843088" y="5289550"/>
          <p14:tracePt t="123280" x="1843088" y="5272088"/>
          <p14:tracePt t="123297" x="1843088" y="5264150"/>
          <p14:tracePt t="123314" x="1843088" y="5254625"/>
          <p14:tracePt t="123338" x="1843088" y="5246688"/>
          <p14:tracePt t="123474" x="1843088" y="5254625"/>
          <p14:tracePt t="123482" x="1843088" y="5264150"/>
          <p14:tracePt t="123498" x="1843088" y="5280025"/>
          <p14:tracePt t="123514" x="1851025" y="5322888"/>
          <p14:tracePt t="123531" x="1851025" y="5349875"/>
          <p14:tracePt t="123548" x="1851025" y="5357813"/>
          <p14:tracePt t="123564" x="1851025" y="5383213"/>
          <p14:tracePt t="123581" x="1851025" y="5400675"/>
          <p14:tracePt t="123755" x="1860550" y="5400675"/>
          <p14:tracePt t="123795" x="1860550" y="5383213"/>
          <p14:tracePt t="123803" x="1868488" y="5375275"/>
          <p14:tracePt t="123815" x="1868488" y="5365750"/>
          <p14:tracePt t="123832" x="1878013" y="5332413"/>
          <p14:tracePt t="123848" x="1878013" y="5297488"/>
          <p14:tracePt t="123865" x="1893888" y="5264150"/>
          <p14:tracePt t="123881" x="1903413" y="5221288"/>
          <p14:tracePt t="123899" x="1903413" y="5186363"/>
          <p14:tracePt t="123915" x="1903413" y="5178425"/>
          <p14:tracePt t="124019" x="1903413" y="5186363"/>
          <p14:tracePt t="124027" x="1911350" y="5194300"/>
          <p14:tracePt t="124035" x="1911350" y="5203825"/>
          <p14:tracePt t="124049" x="1920875" y="5221288"/>
          <p14:tracePt t="124065" x="1920875" y="5237163"/>
          <p14:tracePt t="124082" x="1928813" y="5272088"/>
          <p14:tracePt t="124099" x="1928813" y="5280025"/>
          <p14:tracePt t="124115" x="1928813" y="5289550"/>
          <p14:tracePt t="124132" x="1928813" y="5307013"/>
          <p14:tracePt t="124149" x="1928813" y="5314950"/>
          <p14:tracePt t="124166" x="1928813" y="5322888"/>
          <p14:tracePt t="124182" x="1936750" y="5322888"/>
          <p14:tracePt t="124199" x="1936750" y="5340350"/>
          <p14:tracePt t="124233" x="1946275" y="5340350"/>
          <p14:tracePt t="124249" x="1954213" y="5340350"/>
          <p14:tracePt t="124266" x="1954213" y="5357813"/>
          <p14:tracePt t="124300" x="1954213" y="5375275"/>
          <p14:tracePt t="124316" x="1963738" y="5383213"/>
          <p14:tracePt t="124333" x="1963738" y="5400675"/>
          <p14:tracePt t="124349" x="1971675" y="5435600"/>
          <p14:tracePt t="124367" x="1989138" y="5461000"/>
          <p14:tracePt t="124382" x="1989138" y="5486400"/>
          <p14:tracePt t="124400" x="2006600" y="5511800"/>
          <p14:tracePt t="124416" x="2014538" y="5537200"/>
          <p14:tracePt t="124433" x="2032000" y="5572125"/>
          <p14:tracePt t="124450" x="2057400" y="5597525"/>
          <p14:tracePt t="124466" x="2100263" y="5657850"/>
          <p14:tracePt t="124483" x="2135188" y="5700713"/>
          <p14:tracePt t="124501" x="2185988" y="5761038"/>
          <p14:tracePt t="124516" x="2246313" y="5829300"/>
          <p14:tracePt t="124533" x="2339975" y="5907088"/>
          <p14:tracePt t="124550" x="2443163" y="5975350"/>
          <p14:tracePt t="124567" x="2536825" y="6026150"/>
          <p14:tracePt t="124583" x="2614613" y="6061075"/>
          <p14:tracePt t="124600" x="2692400" y="6086475"/>
          <p14:tracePt t="124616" x="2735263" y="6103938"/>
          <p14:tracePt t="124634" x="2760663" y="6111875"/>
          <p14:tracePt t="124650" x="2778125" y="6121400"/>
          <p14:tracePt t="124667" x="2794000" y="6121400"/>
          <p14:tracePt t="124683" x="2803525" y="6121400"/>
          <p14:tracePt t="124771" x="2811463" y="6121400"/>
          <p14:tracePt t="124779" x="2811463" y="6111875"/>
          <p14:tracePt t="124787" x="2811463" y="6103938"/>
          <p14:tracePt t="124803" x="2820988" y="6103938"/>
          <p14:tracePt t="124817" x="2820988" y="6094413"/>
          <p14:tracePt t="124834" x="2828925" y="6094413"/>
          <p14:tracePt t="124867" x="2836863" y="6094413"/>
          <p14:tracePt t="124891" x="2846388" y="6094413"/>
          <p14:tracePt t="124931" x="2854325" y="6094413"/>
          <p14:tracePt t="124955" x="2863850" y="6094413"/>
          <p14:tracePt t="124971" x="2871788" y="6094413"/>
          <p14:tracePt t="125091" x="2879725" y="6094413"/>
          <p14:tracePt t="125115" x="2889250" y="6094413"/>
          <p14:tracePt t="125163" x="2897188" y="6094413"/>
          <p14:tracePt t="125187" x="2906713" y="6094413"/>
          <p14:tracePt t="125235" x="2914650" y="6094413"/>
          <p14:tracePt t="125611" x="2922588" y="6094413"/>
          <p14:tracePt t="126132" x="2932113" y="6094413"/>
          <p14:tracePt t="126140" x="2940050" y="6094413"/>
          <p14:tracePt t="126155" x="2949575" y="6094413"/>
          <p14:tracePt t="126179" x="2957513" y="6094413"/>
          <p14:tracePt t="126195" x="2974975" y="6094413"/>
          <p14:tracePt t="126204" x="3000375" y="6094413"/>
          <p14:tracePt t="126220" x="3094038" y="6111875"/>
          <p14:tracePt t="126237" x="3206750" y="6137275"/>
          <p14:tracePt t="126253" x="3335338" y="6172200"/>
          <p14:tracePt t="126271" x="3463925" y="6215063"/>
          <p14:tracePt t="126287" x="3557588" y="6249988"/>
          <p14:tracePt t="126303" x="3608388" y="6265863"/>
          <p14:tracePt t="126320" x="3635375" y="6283325"/>
          <p14:tracePt t="126338" x="3651250" y="6292850"/>
          <p14:tracePt t="126354" x="3678238" y="6300788"/>
          <p14:tracePt t="126371" x="3703638" y="6308725"/>
          <p14:tracePt t="126387" x="3736975" y="6335713"/>
          <p14:tracePt t="126405" x="3779838" y="6351588"/>
          <p14:tracePt t="126421" x="3832225" y="6361113"/>
          <p14:tracePt t="126437" x="3908425" y="6386513"/>
          <p14:tracePt t="126454" x="4003675" y="6394450"/>
          <p14:tracePt t="126471" x="4106863" y="6394450"/>
          <p14:tracePt t="126487" x="4225925" y="6403975"/>
          <p14:tracePt t="126504" x="4337050" y="6403975"/>
          <p14:tracePt t="126521" x="4449763" y="6403975"/>
          <p14:tracePt t="126538" x="4535488" y="6403975"/>
          <p14:tracePt t="126554" x="4621213" y="6394450"/>
          <p14:tracePt t="126571" x="4740275" y="6361113"/>
          <p14:tracePt t="126588" x="4775200" y="6335713"/>
          <p14:tracePt t="126605" x="4792663" y="6326188"/>
          <p14:tracePt t="126621" x="4800600" y="6326188"/>
          <p14:tracePt t="126655" x="4808538" y="6326188"/>
          <p14:tracePt t="126672" x="4818063" y="6318250"/>
          <p14:tracePt t="126688" x="4826000" y="6308725"/>
          <p14:tracePt t="126705" x="4835525" y="6300788"/>
          <p14:tracePt t="126721" x="4851400" y="6292850"/>
          <p14:tracePt t="126738" x="4860925" y="6292850"/>
          <p14:tracePt t="126755" x="4886325" y="6275388"/>
          <p14:tracePt t="126772" x="4903788" y="6275388"/>
          <p14:tracePt t="126788" x="4911725" y="6265863"/>
          <p14:tracePt t="126805" x="4929188" y="6249988"/>
          <p14:tracePt t="126821" x="4937125" y="6249988"/>
          <p14:tracePt t="126838" x="4946650" y="6249988"/>
          <p14:tracePt t="126855" x="4954588" y="6240463"/>
          <p14:tracePt t="126888" x="4964113" y="6240463"/>
          <p14:tracePt t="126905" x="4972050" y="6232525"/>
          <p14:tracePt t="126922" x="4979988" y="6232525"/>
          <p14:tracePt t="126939" x="4997450" y="6223000"/>
          <p14:tracePt t="126955" x="5006975" y="6215063"/>
          <p14:tracePt t="126972" x="5014913" y="6215063"/>
          <p14:tracePt t="127006" x="5032375" y="6207125"/>
          <p14:tracePt t="127022" x="5040313" y="6197600"/>
          <p14:tracePt t="127039" x="5049838" y="6197600"/>
          <p14:tracePt t="127055" x="5065713" y="6197600"/>
          <p14:tracePt t="127073" x="5075238" y="6189663"/>
          <p14:tracePt t="127099" x="5083175" y="6189663"/>
          <p14:tracePt t="127107" x="5083175" y="6180138"/>
          <p14:tracePt t="127124" x="5092700" y="6180138"/>
          <p14:tracePt t="127140" x="5100638" y="6172200"/>
          <p14:tracePt t="127212" x="5108575" y="6172200"/>
          <p14:tracePt t="127227" x="5108575" y="6164263"/>
          <p14:tracePt t="127243" x="5118100" y="6164263"/>
          <p14:tracePt t="127259" x="5118100" y="6154738"/>
          <p14:tracePt t="127268" x="5126038" y="6154738"/>
          <p14:tracePt t="127283" x="5135563" y="6154738"/>
          <p14:tracePt t="127299" x="5135563" y="6146800"/>
          <p14:tracePt t="127339" x="5143500" y="6146800"/>
          <p14:tracePt t="127347" x="5143500" y="6137275"/>
          <p14:tracePt t="127380" x="5143500" y="6129338"/>
          <p14:tracePt t="127420" x="5151438" y="6129338"/>
          <p14:tracePt t="127427" x="5151438" y="6121400"/>
          <p14:tracePt t="127580" x="5151438" y="6111875"/>
          <p14:tracePt t="127587" x="5151438" y="6103938"/>
          <p14:tracePt t="127620" x="5151438" y="6094413"/>
          <p14:tracePt t="127651" x="5160963" y="6094413"/>
          <p14:tracePt t="127660" x="5168900" y="6094413"/>
          <p14:tracePt t="127932" x="5178425" y="6094413"/>
          <p14:tracePt t="127939" x="5178425" y="6086475"/>
          <p14:tracePt t="128028" x="5186363" y="6086475"/>
          <p14:tracePt t="128236" x="5186363" y="6078538"/>
          <p14:tracePt t="128244" x="5194300" y="6069013"/>
          <p14:tracePt t="128268" x="5194300" y="6061075"/>
          <p14:tracePt t="128292" x="5194300" y="6051550"/>
          <p14:tracePt t="128308" x="5194300" y="6043613"/>
          <p14:tracePt t="128316" x="5194300" y="6035675"/>
          <p14:tracePt t="128332" x="5203825" y="6026150"/>
          <p14:tracePt t="128348" x="5203825" y="6018213"/>
          <p14:tracePt t="128364" x="5203825" y="6008688"/>
          <p14:tracePt t="128428" x="5203825" y="6000750"/>
          <p14:tracePt t="128436" x="5211763" y="6000750"/>
          <p14:tracePt t="128452" x="5221288" y="6000750"/>
          <p14:tracePt t="128460" x="5221288" y="5992813"/>
          <p14:tracePt t="128612" x="5229225" y="5992813"/>
          <p14:tracePt t="128716" x="5237163" y="5992813"/>
          <p14:tracePt t="128756" x="5246688" y="5992813"/>
          <p14:tracePt t="128772" x="5246688" y="5983288"/>
          <p14:tracePt t="128796" x="5254625" y="5983288"/>
          <p14:tracePt t="128804" x="5254625" y="5975350"/>
          <p14:tracePt t="128812" x="5264150" y="5975350"/>
          <p14:tracePt t="128826" x="5264150" y="5965825"/>
          <p14:tracePt t="128843" x="5264150" y="5957888"/>
          <p14:tracePt t="128859" x="5272088" y="5957888"/>
          <p14:tracePt t="128877" x="5280025" y="5957888"/>
          <p14:tracePt t="128893" x="5280025" y="5949950"/>
          <p14:tracePt t="128909" x="5289550" y="5949950"/>
          <p14:tracePt t="128926" x="5289550" y="5940425"/>
          <p14:tracePt t="128943" x="5289550" y="5932488"/>
          <p14:tracePt t="129036" x="5289550" y="5922963"/>
          <p14:tracePt t="129084" x="5289550" y="5915025"/>
          <p14:tracePt t="129108" x="5289550" y="5907088"/>
          <p14:tracePt t="129308" x="5280025" y="5907088"/>
          <p14:tracePt t="129316" x="5272088" y="5907088"/>
          <p14:tracePt t="129340" x="5264150" y="5907088"/>
          <p14:tracePt t="129364" x="5254625" y="5907088"/>
          <p14:tracePt t="129388" x="5246688" y="5907088"/>
          <p14:tracePt t="129404" x="5237163" y="5907088"/>
          <p14:tracePt t="129412" x="5237163" y="5915025"/>
          <p14:tracePt t="129436" x="5229225" y="5915025"/>
          <p14:tracePt t="129460" x="5229225" y="5922963"/>
          <p14:tracePt t="129468" x="5221288" y="5922963"/>
          <p14:tracePt t="129492" x="5211763" y="5922963"/>
          <p14:tracePt t="129500" x="5211763" y="5932488"/>
          <p14:tracePt t="129511" x="5203825" y="5932488"/>
          <p14:tracePt t="129527" x="5194300" y="5940425"/>
          <p14:tracePt t="129545" x="5186363" y="5949950"/>
          <p14:tracePt t="129561" x="5178425" y="5957888"/>
          <p14:tracePt t="129594" x="5168900" y="5975350"/>
          <p14:tracePt t="129612" x="5160963" y="5975350"/>
          <p14:tracePt t="129628" x="5151438" y="5983288"/>
          <p14:tracePt t="129644" x="5143500" y="5983288"/>
          <p14:tracePt t="129661" x="5135563" y="5992813"/>
          <p14:tracePt t="129678" x="5126038" y="5992813"/>
          <p14:tracePt t="129694" x="5126038" y="6000750"/>
          <p14:tracePt t="129711" x="5118100" y="6008688"/>
          <p14:tracePt t="129728" x="5108575" y="6008688"/>
          <p14:tracePt t="129745" x="5108575" y="6018213"/>
          <p14:tracePt t="129761" x="5100638" y="6026150"/>
          <p14:tracePt t="129795" x="5092700" y="6026150"/>
          <p14:tracePt t="129812" x="5083175" y="6043613"/>
          <p14:tracePt t="129845" x="5075238" y="6051550"/>
          <p14:tracePt t="129861" x="5065713" y="6061075"/>
          <p14:tracePt t="129879" x="5057775" y="6069013"/>
          <p14:tracePt t="129895" x="5049838" y="6078538"/>
          <p14:tracePt t="129911" x="5040313" y="6086475"/>
          <p14:tracePt t="129928" x="5032375" y="6094413"/>
          <p14:tracePt t="129946" x="5022850" y="6103938"/>
          <p14:tracePt t="129962" x="5014913" y="6111875"/>
          <p14:tracePt t="129978" x="5006975" y="6121400"/>
          <p14:tracePt t="129995" x="4997450" y="6129338"/>
          <p14:tracePt t="130013" x="4989513" y="6137275"/>
          <p14:tracePt t="130029" x="4979988" y="6146800"/>
          <p14:tracePt t="130062" x="4972050" y="6146800"/>
          <p14:tracePt t="130079" x="4972050" y="6154738"/>
          <p14:tracePt t="130116" x="4964113" y="6154738"/>
          <p14:tracePt t="130124" x="4954588" y="6154738"/>
          <p14:tracePt t="130156" x="4954588" y="6164263"/>
          <p14:tracePt t="130452" x="4964113" y="6164263"/>
          <p14:tracePt t="130469" x="4972050" y="6164263"/>
          <p14:tracePt t="130484" x="4979988" y="6164263"/>
          <p14:tracePt t="130500" x="4989513" y="6164263"/>
          <p14:tracePt t="130508" x="4997450" y="6164263"/>
          <p14:tracePt t="130524" x="5006975" y="6172200"/>
          <p14:tracePt t="130532" x="5014913" y="6172200"/>
          <p14:tracePt t="130546" x="5022850" y="6172200"/>
          <p14:tracePt t="130563" x="5065713" y="6172200"/>
          <p14:tracePt t="130580" x="5135563" y="6189663"/>
          <p14:tracePt t="130597" x="5160963" y="6207125"/>
          <p14:tracePt t="130613" x="5186363" y="6223000"/>
          <p14:tracePt t="130631" x="5221288" y="6240463"/>
          <p14:tracePt t="130647" x="5246688" y="6257925"/>
          <p14:tracePt t="130664" x="5264150" y="6265863"/>
          <p14:tracePt t="130680" x="5289550" y="6275388"/>
          <p14:tracePt t="130697" x="5297488" y="6275388"/>
          <p14:tracePt t="130713" x="5307013" y="6283325"/>
          <p14:tracePt t="130731" x="5314950" y="6283325"/>
          <p14:tracePt t="130747" x="5322888" y="6283325"/>
          <p14:tracePt t="130764" x="5340350" y="6283325"/>
          <p14:tracePt t="130780" x="5349875" y="6283325"/>
          <p14:tracePt t="130798" x="5365750" y="6283325"/>
          <p14:tracePt t="130814" x="5383213" y="6283325"/>
          <p14:tracePt t="130830" x="5392738" y="6283325"/>
          <p14:tracePt t="130847" x="5408613" y="6283325"/>
          <p14:tracePt t="130864" x="5408613" y="6292850"/>
          <p14:tracePt t="130880" x="5426075" y="6292850"/>
          <p14:tracePt t="130997" x="5426075" y="6283325"/>
          <p14:tracePt t="131012" x="5426075" y="6275388"/>
          <p14:tracePt t="131021" x="5426075" y="6265863"/>
          <p14:tracePt t="131031" x="5426075" y="6257925"/>
          <p14:tracePt t="131048" x="5418138" y="6232525"/>
          <p14:tracePt t="131065" x="5400675" y="6207125"/>
          <p14:tracePt t="131081" x="5383213" y="6189663"/>
          <p14:tracePt t="131098" x="5349875" y="6172200"/>
          <p14:tracePt t="131114" x="5307013" y="6146800"/>
          <p14:tracePt t="131132" x="5289550" y="6137275"/>
          <p14:tracePt t="131148" x="5254625" y="6121400"/>
          <p14:tracePt t="131165" x="5211763" y="6103938"/>
          <p14:tracePt t="131181" x="5151438" y="6086475"/>
          <p14:tracePt t="131199" x="5100638" y="6061075"/>
          <p14:tracePt t="131214" x="5057775" y="6035675"/>
          <p14:tracePt t="131231" x="5014913" y="6018213"/>
          <p14:tracePt t="131248" x="4989513" y="6008688"/>
          <p14:tracePt t="131265" x="4972050" y="5992813"/>
          <p14:tracePt t="131281" x="4964113" y="5983288"/>
          <p14:tracePt t="131298" x="4954588" y="5975350"/>
          <p14:tracePt t="131428" x="4954588" y="5983288"/>
          <p14:tracePt t="131444" x="4964113" y="5983288"/>
          <p14:tracePt t="131452" x="4972050" y="5992813"/>
          <p14:tracePt t="131465" x="4972050" y="6000750"/>
          <p14:tracePt t="131482" x="5006975" y="6026150"/>
          <p14:tracePt t="131499" x="5049838" y="6069013"/>
          <p14:tracePt t="131515" x="5092700" y="6111875"/>
          <p14:tracePt t="131532" x="5168900" y="6180138"/>
          <p14:tracePt t="131549" x="5211763" y="6215063"/>
          <p14:tracePt t="131566" x="5254625" y="6240463"/>
          <p14:tracePt t="131582" x="5280025" y="6265863"/>
          <p14:tracePt t="131599" x="5297488" y="6275388"/>
          <p14:tracePt t="131615" x="5307013" y="6283325"/>
          <p14:tracePt t="131633" x="5314950" y="6292850"/>
          <p14:tracePt t="131649" x="5322888" y="6292850"/>
          <p14:tracePt t="131682" x="5332413" y="6292850"/>
          <p14:tracePt t="131709" x="5332413" y="6283325"/>
          <p14:tracePt t="131733" x="5332413" y="6275388"/>
          <p14:tracePt t="131741" x="5332413" y="6265863"/>
          <p14:tracePt t="131764" x="5332413" y="6257925"/>
          <p14:tracePt t="131781" x="5332413" y="6249988"/>
          <p14:tracePt t="131797" x="5332413" y="6240463"/>
          <p14:tracePt t="131813" x="5322888" y="6232525"/>
          <p14:tracePt t="131821" x="5314950" y="6223000"/>
          <p14:tracePt t="131833" x="5297488" y="6215063"/>
          <p14:tracePt t="131849" x="5272088" y="6189663"/>
          <p14:tracePt t="131866" x="5254625" y="6164263"/>
          <p14:tracePt t="131883" x="5221288" y="6137275"/>
          <p14:tracePt t="131900" x="5186363" y="6094413"/>
          <p14:tracePt t="131916" x="5186363" y="6086475"/>
          <p14:tracePt t="131933" x="5178425" y="6086475"/>
          <p14:tracePt t="132077" x="5168900" y="6086475"/>
          <p14:tracePt t="132101" x="5168900" y="6103938"/>
          <p14:tracePt t="132109" x="5168900" y="6121400"/>
          <p14:tracePt t="132117" x="5168900" y="6129338"/>
          <p14:tracePt t="132133" x="5194300" y="6172200"/>
          <p14:tracePt t="132151" x="5229225" y="6215063"/>
          <p14:tracePt t="132167" x="5254625" y="6257925"/>
          <p14:tracePt t="132184" x="5280025" y="6283325"/>
          <p14:tracePt t="132200" x="5307013" y="6292850"/>
          <p14:tracePt t="132218" x="5322888" y="6308725"/>
          <p14:tracePt t="132233" x="5322888" y="6318250"/>
          <p14:tracePt t="132267" x="5332413" y="6318250"/>
          <p14:tracePt t="132285" x="5332413" y="6308725"/>
          <p14:tracePt t="132301" x="5332413" y="6292850"/>
          <p14:tracePt t="132317" x="5322888" y="6275388"/>
          <p14:tracePt t="132334" x="5307013" y="6232525"/>
          <p14:tracePt t="132351" x="5272088" y="6197600"/>
          <p14:tracePt t="132367" x="5237163" y="6154738"/>
          <p14:tracePt t="132384" x="5194300" y="6121400"/>
          <p14:tracePt t="132401" x="5160963" y="6094413"/>
          <p14:tracePt t="132418" x="5135563" y="6078538"/>
          <p14:tracePt t="132434" x="5126038" y="6069013"/>
          <p14:tracePt t="132451" x="5126038" y="6061075"/>
          <p14:tracePt t="132573" x="5126038" y="6069013"/>
          <p14:tracePt t="132589" x="5126038" y="6086475"/>
          <p14:tracePt t="132597" x="5143500" y="6094413"/>
          <p14:tracePt t="132605" x="5151438" y="6111875"/>
          <p14:tracePt t="132618" x="5168900" y="6129338"/>
          <p14:tracePt t="132634" x="5203825" y="6172200"/>
          <p14:tracePt t="132652" x="5237163" y="6215063"/>
          <p14:tracePt t="132668" x="5264150" y="6249988"/>
          <p14:tracePt t="132685" x="5297488" y="6283325"/>
          <p14:tracePt t="132701" x="5307013" y="6292850"/>
          <p14:tracePt t="132719" x="5314950" y="6300788"/>
          <p14:tracePt t="132781" x="5314950" y="6292850"/>
          <p14:tracePt t="132797" x="5314950" y="6283325"/>
          <p14:tracePt t="132813" x="5314950" y="6275388"/>
          <p14:tracePt t="132829" x="5314950" y="6265863"/>
          <p14:tracePt t="132837" x="5314950" y="6257925"/>
          <p14:tracePt t="132853" x="5307013" y="6249988"/>
          <p14:tracePt t="132869" x="5289550" y="6232525"/>
          <p14:tracePt t="132885" x="5264150" y="6207125"/>
          <p14:tracePt t="132902" x="5237163" y="6180138"/>
          <p14:tracePt t="132918" x="5203825" y="6146800"/>
          <p14:tracePt t="132936" x="5168900" y="6111875"/>
          <p14:tracePt t="132952" x="5143500" y="6086475"/>
          <p14:tracePt t="132969" x="5118100" y="6061075"/>
          <p14:tracePt t="132985" x="5100638" y="6043613"/>
          <p14:tracePt t="133002" x="5092700" y="6026150"/>
          <p14:tracePt t="133035" x="5083175" y="6018213"/>
          <p14:tracePt t="133109" x="5083175" y="6026150"/>
          <p14:tracePt t="133117" x="5083175" y="6035675"/>
          <p14:tracePt t="133125" x="5092700" y="6043613"/>
          <p14:tracePt t="133136" x="5100638" y="6061075"/>
          <p14:tracePt t="133152" x="5126038" y="6094413"/>
          <p14:tracePt t="133169" x="5151438" y="6111875"/>
          <p14:tracePt t="133186" x="5178425" y="6137275"/>
          <p14:tracePt t="133202" x="5194300" y="6164263"/>
          <p14:tracePt t="133219" x="5211763" y="6172200"/>
          <p14:tracePt t="133236" x="5211763" y="6180138"/>
          <p14:tracePt t="133253" x="5237163" y="6197600"/>
          <p14:tracePt t="133269" x="5246688" y="6207125"/>
          <p14:tracePt t="133286" x="5264150" y="6215063"/>
          <p14:tracePt t="133302" x="5272088" y="6223000"/>
          <p14:tracePt t="133336" x="5280025" y="6223000"/>
          <p14:tracePt t="133353" x="5280025" y="6215063"/>
          <p14:tracePt t="133370" x="5280025" y="6207125"/>
          <p14:tracePt t="133387" x="5280025" y="6197600"/>
          <p14:tracePt t="133403" x="5280025" y="6172200"/>
          <p14:tracePt t="133420" x="5254625" y="6146800"/>
          <p14:tracePt t="133436" x="5229225" y="6121400"/>
          <p14:tracePt t="133454" x="5160963" y="6078538"/>
          <p14:tracePt t="133470" x="5126038" y="6051550"/>
          <p14:tracePt t="133486" x="5100638" y="6035675"/>
          <p14:tracePt t="133503" x="5049838" y="5992813"/>
          <p14:tracePt t="133520" x="4989513" y="5949950"/>
          <p14:tracePt t="133537" x="4946650" y="5922963"/>
          <p14:tracePt t="133553" x="4903788" y="5907088"/>
          <p14:tracePt t="133570" x="4886325" y="5897563"/>
          <p14:tracePt t="133725" x="4878388" y="5897563"/>
          <p14:tracePt t="133741" x="4868863" y="5889625"/>
          <p14:tracePt t="133749" x="4860925" y="5889625"/>
          <p14:tracePt t="133757" x="4851400" y="5880100"/>
          <p14:tracePt t="133771" x="4843463" y="5872163"/>
          <p14:tracePt t="133787" x="4792663" y="5829300"/>
          <p14:tracePt t="133804" x="4732338" y="5786438"/>
          <p14:tracePt t="133821" x="4611688" y="5692775"/>
          <p14:tracePt t="133837" x="4508500" y="5614988"/>
          <p14:tracePt t="133854" x="4432300" y="5537200"/>
          <p14:tracePt t="133871" x="4379913" y="5503863"/>
          <p14:tracePt t="133887" x="4364038" y="5478463"/>
          <p14:tracePt t="133904" x="4346575" y="5468938"/>
          <p14:tracePt t="133921" x="4346575" y="5451475"/>
          <p14:tracePt t="133938" x="4337050" y="5443538"/>
          <p14:tracePt t="133954" x="4329113" y="5426075"/>
          <p14:tracePt t="133971" x="4321175" y="5408613"/>
          <p14:tracePt t="133987" x="4303713" y="5383213"/>
          <p14:tracePt t="134005" x="4268788" y="5349875"/>
          <p14:tracePt t="134021" x="4235450" y="5322888"/>
          <p14:tracePt t="134038" x="4217988" y="5314950"/>
          <p14:tracePt t="134054" x="4183063" y="5307013"/>
          <p14:tracePt t="134072" x="4165600" y="5289550"/>
          <p14:tracePt t="134088" x="4157663" y="5280025"/>
          <p14:tracePt t="134104" x="4149725" y="5272088"/>
          <p14:tracePt t="134141" x="4140200" y="5272088"/>
          <p14:tracePt t="134156" x="4140200" y="5264150"/>
          <p14:tracePt t="134181" x="4140200" y="5254625"/>
          <p14:tracePt t="134197" x="4132263" y="5254625"/>
          <p14:tracePt t="134237" x="4132263" y="5246688"/>
          <p14:tracePt t="134461" x="4132263" y="5254625"/>
          <p14:tracePt t="134469" x="4132263" y="5264150"/>
          <p14:tracePt t="134477" x="4140200" y="5272088"/>
          <p14:tracePt t="134489" x="4140200" y="5280025"/>
          <p14:tracePt t="134505" x="4157663" y="5307013"/>
          <p14:tracePt t="134522" x="4192588" y="5349875"/>
          <p14:tracePt t="134539" x="4243388" y="5418138"/>
          <p14:tracePt t="134556" x="4346575" y="5529263"/>
          <p14:tracePt t="134572" x="4457700" y="5657850"/>
          <p14:tracePt t="134574" x="4500563" y="5708650"/>
          <p14:tracePt t="134589" x="4568825" y="5794375"/>
          <p14:tracePt t="134606" x="4629150" y="5854700"/>
          <p14:tracePt t="134623" x="4697413" y="5922963"/>
          <p14:tracePt t="134639" x="4749800" y="5975350"/>
          <p14:tracePt t="134656" x="4783138" y="6000750"/>
          <p14:tracePt t="134673" x="4783138" y="6008688"/>
          <p14:tracePt t="134782" x="4783138" y="6000750"/>
          <p14:tracePt t="134797" x="4783138" y="5992813"/>
          <p14:tracePt t="134805" x="4783138" y="5983288"/>
          <p14:tracePt t="134821" x="4783138" y="5975350"/>
          <p14:tracePt t="134829" x="4775200" y="5965825"/>
          <p14:tracePt t="134840" x="4765675" y="5957888"/>
          <p14:tracePt t="134857" x="4749800" y="5940425"/>
          <p14:tracePt t="134873" x="4714875" y="5915025"/>
          <p14:tracePt t="134889" x="4664075" y="5880100"/>
          <p14:tracePt t="134906" x="4629150" y="5846763"/>
          <p14:tracePt t="134923" x="4621213" y="5837238"/>
          <p14:tracePt t="135005" x="4629150" y="5837238"/>
          <p14:tracePt t="135013" x="4646613" y="5846763"/>
          <p14:tracePt t="135023" x="4664075" y="5864225"/>
          <p14:tracePt t="135040" x="4740275" y="5907088"/>
          <p14:tracePt t="135057" x="4835525" y="5949950"/>
          <p14:tracePt t="135074" x="4921250" y="5992813"/>
          <p14:tracePt t="135090" x="4989513" y="6026150"/>
          <p14:tracePt t="135107" x="5032375" y="6051550"/>
          <p14:tracePt t="135123" x="5075238" y="6069013"/>
          <p14:tracePt t="135141" x="5126038" y="6103938"/>
          <p14:tracePt t="135157" x="5246688" y="6154738"/>
          <p14:tracePt t="135174" x="5322888" y="6197600"/>
          <p14:tracePt t="135190" x="5392738" y="6223000"/>
          <p14:tracePt t="135207" x="5435600" y="6240463"/>
          <p14:tracePt t="135223" x="5443538" y="6249988"/>
          <p14:tracePt t="135240" x="5461000" y="6249988"/>
          <p14:tracePt t="135275" x="5461000" y="6257925"/>
          <p14:tracePt t="135290" x="5468938" y="6257925"/>
          <p14:tracePt t="135310" x="5478463" y="6257925"/>
          <p14:tracePt t="135342" x="5486400" y="6257925"/>
          <p14:tracePt t="135366" x="5494338" y="6257925"/>
          <p14:tracePt t="135382" x="5494338" y="6249988"/>
          <p14:tracePt t="135389" x="5494338" y="6240463"/>
          <p14:tracePt t="135397" x="5494338" y="6232525"/>
          <p14:tracePt t="135408" x="5494338" y="6223000"/>
          <p14:tracePt t="135425" x="5486400" y="6189663"/>
          <p14:tracePt t="135441" x="5451475" y="6146800"/>
          <p14:tracePt t="135458" x="5418138" y="6094413"/>
          <p14:tracePt t="135474" x="5383213" y="6061075"/>
          <p14:tracePt t="135491" x="5322888" y="6008688"/>
          <p14:tracePt t="135508" x="5264150" y="5965825"/>
          <p14:tracePt t="135524" x="5221288" y="5932488"/>
          <p14:tracePt t="135541" x="5211763" y="5922963"/>
          <p14:tracePt t="135558" x="5203825" y="5922963"/>
          <p14:tracePt t="135750" x="5203825" y="5915025"/>
          <p14:tracePt t="136014" x="5211763" y="5915025"/>
          <p14:tracePt t="136054" x="5221288" y="5915025"/>
          <p14:tracePt t="136174" x="5229225" y="5915025"/>
          <p14:tracePt t="136326" x="5237163" y="5915025"/>
          <p14:tracePt t="136382" x="5237163" y="5922963"/>
          <p14:tracePt t="136406" x="5237163" y="5932488"/>
          <p14:tracePt t="136414" x="5246688" y="5932488"/>
          <p14:tracePt t="136426" x="5246688" y="5940425"/>
          <p14:tracePt t="136443" x="5246688" y="5949950"/>
          <p14:tracePt t="136460" x="5254625" y="5949950"/>
          <p14:tracePt t="136478" x="5254625" y="5957888"/>
          <p14:tracePt t="136782" x="5254625" y="5965825"/>
          <p14:tracePt t="136798" x="5264150" y="5975350"/>
          <p14:tracePt t="136806" x="5264150" y="5983288"/>
          <p14:tracePt t="136814" x="5272088" y="5992813"/>
          <p14:tracePt t="136827" x="5272088" y="6018213"/>
          <p14:tracePt t="136844" x="5272088" y="6051550"/>
          <p14:tracePt t="136861" x="5289550" y="6111875"/>
          <p14:tracePt t="136878" x="5297488" y="6146800"/>
          <p14:tracePt t="136894" x="5314950" y="6172200"/>
          <p14:tracePt t="136911" x="5322888" y="6197600"/>
          <p14:tracePt t="136928" x="5332413" y="6207125"/>
          <p14:tracePt t="136944" x="5349875" y="6223000"/>
          <p14:tracePt t="136961" x="5349875" y="6240463"/>
          <p14:tracePt t="136977" x="5357813" y="6249988"/>
          <p14:tracePt t="137014" x="5365750" y="6249988"/>
          <p14:tracePt t="137070" x="5365750" y="6240463"/>
          <p14:tracePt t="137078" x="5365750" y="6232525"/>
          <p14:tracePt t="137094" x="5365750" y="6223000"/>
          <p14:tracePt t="137110" x="5365750" y="6215063"/>
          <p14:tracePt t="137126" x="5365750" y="6197600"/>
          <p14:tracePt t="137142" x="5357813" y="6189663"/>
          <p14:tracePt t="137150" x="5349875" y="6172200"/>
          <p14:tracePt t="137166" x="5340350" y="6154738"/>
          <p14:tracePt t="137178" x="5340350" y="6146800"/>
          <p14:tracePt t="137195" x="5322888" y="6121400"/>
          <p14:tracePt t="137212" x="5314950" y="6103938"/>
          <p14:tracePt t="137228" x="5307013" y="6094413"/>
          <p14:tracePt t="137245" x="5289550" y="6078538"/>
          <p14:tracePt t="137262" x="5272088" y="6051550"/>
          <p14:tracePt t="137279" x="5254625" y="6035675"/>
          <p14:tracePt t="137295" x="5246688" y="6026150"/>
          <p14:tracePt t="137329" x="5237163" y="6018213"/>
          <p14:tracePt t="137346" x="5229225" y="6018213"/>
          <p14:tracePt t="137362" x="5221288" y="6008688"/>
          <p14:tracePt t="137378" x="5211763" y="6000750"/>
          <p14:tracePt t="137395" x="5211763" y="5992813"/>
          <p14:tracePt t="137413" x="5194300" y="5992813"/>
          <p14:tracePt t="137428" x="5194300" y="5983288"/>
          <p14:tracePt t="137445" x="5186363" y="5983288"/>
          <p14:tracePt t="137479" x="5186363" y="5975350"/>
          <p14:tracePt t="137526" x="5178425" y="5975350"/>
          <p14:tracePt t="138879" x="5168900" y="5975350"/>
          <p14:tracePt t="138983" x="5168900" y="5983288"/>
          <p14:tracePt t="139022" x="5168900" y="5992813"/>
          <p14:tracePt t="139207" x="5178425" y="5992813"/>
          <p14:tracePt t="139239" x="5186363" y="5992813"/>
          <p14:tracePt t="139262" x="5194300" y="5992813"/>
          <p14:tracePt t="139270" x="5194300" y="5983288"/>
          <p14:tracePt t="139283" x="5203825" y="5983288"/>
          <p14:tracePt t="139299" x="5203825" y="5975350"/>
          <p14:tracePt t="139316" x="5211763" y="5965825"/>
          <p14:tracePt t="139333" x="5221288" y="5957888"/>
          <p14:tracePt t="139350" x="5237163" y="5940425"/>
          <p14:tracePt t="139367" x="5246688" y="5932488"/>
          <p14:tracePt t="139383" x="5254625" y="5922963"/>
          <p14:tracePt t="139400" x="5264150" y="5922963"/>
          <p14:tracePt t="139417" x="5264150" y="5915025"/>
          <p14:tracePt t="139433" x="5272088" y="5907088"/>
          <p14:tracePt t="139575" x="5264150" y="5907088"/>
          <p14:tracePt t="139583" x="5254625" y="5907088"/>
          <p14:tracePt t="139599" x="5246688" y="5907088"/>
          <p14:tracePt t="139607" x="5237163" y="5915025"/>
          <p14:tracePt t="139617" x="5229225" y="5915025"/>
          <p14:tracePt t="139634" x="5194300" y="5932488"/>
          <p14:tracePt t="139651" x="5168900" y="5957888"/>
          <p14:tracePt t="139667" x="5151438" y="5965825"/>
          <p14:tracePt t="139684" x="5135563" y="5983288"/>
          <p14:tracePt t="139700" x="5118100" y="5992813"/>
          <p14:tracePt t="139718" x="5092700" y="6008688"/>
          <p14:tracePt t="139734" x="5083175" y="6018213"/>
          <p14:tracePt t="139751" x="5057775" y="6026150"/>
          <p14:tracePt t="139767" x="5040313" y="6035675"/>
          <p14:tracePt t="139784" x="5022850" y="6043613"/>
          <p14:tracePt t="139801" x="5006975" y="6051550"/>
          <p14:tracePt t="139817" x="4997450" y="6051550"/>
          <p14:tracePt t="139834" x="4989513" y="6069013"/>
          <p14:tracePt t="139851" x="4979988" y="6069013"/>
          <p14:tracePt t="139867" x="4972050" y="6069013"/>
          <p14:tracePt t="139884" x="4972050" y="6078538"/>
          <p14:tracePt t="139901" x="4972050" y="6086475"/>
          <p14:tracePt t="139918" x="4964113" y="6086475"/>
          <p14:tracePt t="139934" x="4964113" y="6103938"/>
          <p14:tracePt t="139968" x="4954588" y="6111875"/>
          <p14:tracePt t="140001" x="4946650" y="6121400"/>
          <p14:tracePt t="140183" x="4946650" y="6129338"/>
          <p14:tracePt t="140199" x="4954588" y="6129338"/>
          <p14:tracePt t="140215" x="4964113" y="6129338"/>
          <p14:tracePt t="140223" x="4964113" y="6137275"/>
          <p14:tracePt t="140235" x="4972050" y="6137275"/>
          <p14:tracePt t="140252" x="4989513" y="6137275"/>
          <p14:tracePt t="140268" x="5014913" y="6137275"/>
          <p14:tracePt t="140285" x="5032375" y="6137275"/>
          <p14:tracePt t="140302" x="5049838" y="6137275"/>
          <p14:tracePt t="140319" x="5065713" y="6129338"/>
          <p14:tracePt t="140335" x="5100638" y="6111875"/>
          <p14:tracePt t="140355" x="5126038" y="6094413"/>
          <p14:tracePt t="140369" x="5160963" y="6078538"/>
          <p14:tracePt t="140389" x="5178425" y="6061075"/>
          <p14:tracePt t="140402" x="5186363" y="6043613"/>
          <p14:tracePt t="140421" x="5203825" y="6043613"/>
          <p14:tracePt t="140435" x="5211763" y="6026150"/>
          <p14:tracePt t="140452" x="5237163" y="6008688"/>
          <p14:tracePt t="140469" x="5254625" y="5992813"/>
          <p14:tracePt t="140486" x="5272088" y="5983288"/>
          <p14:tracePt t="140502" x="5297488" y="5957888"/>
          <p14:tracePt t="140519" x="5307013" y="5949950"/>
          <p14:tracePt t="140536" x="5307013" y="5940425"/>
          <p14:tracePt t="140552" x="5314950" y="5940425"/>
          <p14:tracePt t="140586" x="5322888" y="5940425"/>
          <p14:tracePt t="140655" x="5314950" y="5940425"/>
          <p14:tracePt t="140671" x="5297488" y="5957888"/>
          <p14:tracePt t="140679" x="5272088" y="5965825"/>
          <p14:tracePt t="140687" x="5246688" y="5983288"/>
          <p14:tracePt t="140703" x="5203825" y="6018213"/>
          <p14:tracePt t="140719" x="5143500" y="6043613"/>
          <p14:tracePt t="140736" x="5100638" y="6061075"/>
          <p14:tracePt t="140753" x="5057775" y="6086475"/>
          <p14:tracePt t="140769" x="5022850" y="6111875"/>
          <p14:tracePt t="140786" x="5006975" y="6129338"/>
          <p14:tracePt t="140803" x="4979988" y="6146800"/>
          <p14:tracePt t="140820" x="4964113" y="6146800"/>
          <p14:tracePt t="140836" x="4954588" y="6154738"/>
          <p14:tracePt t="140853" x="4946650" y="6164263"/>
          <p14:tracePt t="140895" x="4946650" y="6154738"/>
          <p14:tracePt t="140903" x="4937125" y="6154738"/>
          <p14:tracePt t="140920" x="4929188" y="6146800"/>
          <p14:tracePt t="140936" x="4903788" y="6121400"/>
          <p14:tracePt t="140954" x="4878388" y="6086475"/>
          <p14:tracePt t="140970" x="4851400" y="6051550"/>
          <p14:tracePt t="140986" x="4826000" y="6026150"/>
          <p14:tracePt t="141003" x="4808538" y="6000750"/>
          <p14:tracePt t="141020" x="4783138" y="5965825"/>
          <p14:tracePt t="141037" x="4749800" y="5932488"/>
          <p14:tracePt t="141053" x="4672013" y="5864225"/>
          <p14:tracePt t="141070" x="4629150" y="5811838"/>
          <p14:tracePt t="141088" x="4586288" y="5786438"/>
          <p14:tracePt t="141103" x="4551363" y="5751513"/>
          <p14:tracePt t="141120" x="4500563" y="5726113"/>
          <p14:tracePt t="141137" x="4440238" y="5683250"/>
          <p14:tracePt t="141154" x="4406900" y="5657850"/>
          <p14:tracePt t="141170" x="4364038" y="5632450"/>
          <p14:tracePt t="141187" x="4337050" y="5614988"/>
          <p14:tracePt t="141204" x="4321175" y="5607050"/>
          <p14:tracePt t="141221" x="4294188" y="5597525"/>
          <p14:tracePt t="141237" x="4268788" y="5597525"/>
          <p14:tracePt t="141254" x="4251325" y="5589588"/>
          <p14:tracePt t="141271" x="4225925" y="5580063"/>
          <p14:tracePt t="141288" x="4208463" y="5580063"/>
          <p14:tracePt t="141304" x="4165600" y="5564188"/>
          <p14:tracePt t="141321" x="4140200" y="5537200"/>
          <p14:tracePt t="141337" x="4114800" y="5529263"/>
          <p14:tracePt t="141355" x="4106863" y="5521325"/>
          <p14:tracePt t="141371" x="4097338" y="5521325"/>
          <p14:tracePt t="141471" x="4097338" y="5511800"/>
          <p14:tracePt t="141511" x="4097338" y="5503863"/>
          <p14:tracePt t="141527" x="4097338" y="5494338"/>
          <p14:tracePt t="141535" x="4097338" y="5486400"/>
          <p14:tracePt t="141583" x="4097338" y="5478463"/>
          <p14:tracePt t="141599" x="4089400" y="5478463"/>
          <p14:tracePt t="141631" x="4089400" y="5468938"/>
          <p14:tracePt t="141655" x="4089400" y="5461000"/>
          <p14:tracePt t="141727" x="4079875" y="5461000"/>
          <p14:tracePt t="141743" x="4071938" y="5461000"/>
          <p14:tracePt t="141759" x="4064000" y="5461000"/>
          <p14:tracePt t="141767" x="4064000" y="5468938"/>
          <p14:tracePt t="141783" x="4054475" y="5468938"/>
          <p14:tracePt t="141792" x="4046538" y="5486400"/>
          <p14:tracePt t="141805" x="4037013" y="5494338"/>
          <p14:tracePt t="141822" x="4003675" y="5521325"/>
          <p14:tracePt t="141839" x="3951288" y="5554663"/>
          <p14:tracePt t="141855" x="3925888" y="5554663"/>
          <p14:tracePt t="141872" x="3883025" y="5580063"/>
          <p14:tracePt t="141889" x="3857625" y="5589588"/>
          <p14:tracePt t="141905" x="3832225" y="5597525"/>
          <p14:tracePt t="141922" x="3797300" y="5607050"/>
          <p14:tracePt t="141939" x="3771900" y="5614988"/>
          <p14:tracePt t="141955" x="3754438" y="5622925"/>
          <p14:tracePt t="141972" x="3736975" y="5622925"/>
          <p14:tracePt t="141989" x="3729038" y="5632450"/>
          <p14:tracePt t="142006" x="3721100" y="5640388"/>
          <p14:tracePt t="142047" x="3711575" y="5640388"/>
          <p14:tracePt t="142079" x="3703638" y="5640388"/>
          <p14:tracePt t="142383" x="3711575" y="5640388"/>
          <p14:tracePt t="142391" x="3711575" y="5632450"/>
          <p14:tracePt t="142408" x="3721100" y="5622925"/>
          <p14:tracePt t="142423" x="3729038" y="5622925"/>
          <p14:tracePt t="142440" x="3729038" y="5614988"/>
          <p14:tracePt t="142457" x="3736975" y="5614988"/>
          <p14:tracePt t="142473" x="3746500" y="5614988"/>
          <p14:tracePt t="142490" x="3754438" y="5614988"/>
          <p14:tracePt t="142507" x="3763963" y="5614988"/>
          <p14:tracePt t="142524" x="3771900" y="5614988"/>
          <p14:tracePt t="142540" x="3779838" y="5614988"/>
          <p14:tracePt t="142557" x="3797300" y="5614988"/>
          <p14:tracePt t="142573" x="3806825" y="5614988"/>
          <p14:tracePt t="142591" x="3814763" y="5614988"/>
          <p14:tracePt t="142607" x="3832225" y="5614988"/>
          <p14:tracePt t="142624" x="3849688" y="5614988"/>
          <p14:tracePt t="142640" x="3883025" y="5622925"/>
          <p14:tracePt t="142657" x="3968750" y="5657850"/>
          <p14:tracePt t="142673" x="4114800" y="5708650"/>
          <p14:tracePt t="142690" x="4286250" y="5778500"/>
          <p14:tracePt t="142707" x="4422775" y="5811838"/>
          <p14:tracePt t="142724" x="4535488" y="5837238"/>
          <p14:tracePt t="142740" x="4621213" y="5864225"/>
          <p14:tracePt t="142757" x="4697413" y="5880100"/>
          <p14:tracePt t="142774" x="4792663" y="5915025"/>
          <p14:tracePt t="142791" x="4964113" y="5983288"/>
          <p14:tracePt t="142807" x="5083175" y="6026150"/>
          <p14:tracePt t="142824" x="5194300" y="6069013"/>
          <p14:tracePt t="142841" x="5264150" y="6103938"/>
          <p14:tracePt t="142858" x="5297488" y="6121400"/>
          <p14:tracePt t="142874" x="5314950" y="6121400"/>
          <p14:tracePt t="142891" x="5314950" y="6129338"/>
          <p14:tracePt t="142907" x="5314950" y="6137275"/>
          <p14:tracePt t="143151" x="5314950" y="6129338"/>
          <p14:tracePt t="143167" x="5314950" y="6121400"/>
          <p14:tracePt t="143191" x="5307013" y="6111875"/>
          <p14:tracePt t="143199" x="5297488" y="6103938"/>
          <p14:tracePt t="143208" x="5289550" y="6086475"/>
          <p14:tracePt t="143226" x="5264150" y="6069013"/>
          <p14:tracePt t="143242" x="5254625" y="6051550"/>
          <p14:tracePt t="143258" x="5246688" y="6043613"/>
          <p14:tracePt t="143275" x="5237163" y="6035675"/>
          <p14:tracePt t="143308" x="5229225" y="6026150"/>
          <p14:tracePt t="143325" x="5221288" y="6018213"/>
          <p14:tracePt t="143342" x="5211763" y="6018213"/>
          <p14:tracePt t="143632" x="5211763" y="6008688"/>
          <p14:tracePt t="143639" x="5203825" y="6000750"/>
          <p14:tracePt t="143648" x="5186363" y="5983288"/>
          <p14:tracePt t="143659" x="5160963" y="5957888"/>
          <p14:tracePt t="143676" x="5143500" y="5932488"/>
          <p14:tracePt t="143693" x="5118100" y="5897563"/>
          <p14:tracePt t="143710" x="5092700" y="5872163"/>
          <p14:tracePt t="143726" x="5065713" y="5837238"/>
          <p14:tracePt t="143743" x="5057775" y="5829300"/>
          <p14:tracePt t="143944" x="5065713" y="5829300"/>
          <p14:tracePt t="143984" x="5075238" y="5829300"/>
          <p14:tracePt t="144016" x="5083175" y="5829300"/>
          <p14:tracePt t="144096" x="5092700" y="5829300"/>
          <p14:tracePt t="144136" x="5100638" y="5829300"/>
          <p14:tracePt t="144144" x="5108575" y="5829300"/>
          <p14:tracePt t="145184" x="5108575" y="5821363"/>
          <p14:tracePt t="145249" x="5108575" y="5811838"/>
          <p14:tracePt t="148041" x="5100638" y="5811838"/>
          <p14:tracePt t="148073" x="5092700" y="5811838"/>
          <p14:tracePt t="148097" x="5083175" y="5811838"/>
          <p14:tracePt t="148121" x="5083175" y="5821363"/>
          <p14:tracePt t="148129" x="5075238" y="5821363"/>
          <p14:tracePt t="148137" x="5065713" y="5821363"/>
          <p14:tracePt t="148161" x="5057775" y="5821363"/>
          <p14:tracePt t="148169" x="5057775" y="5829300"/>
          <p14:tracePt t="148186" x="5032375" y="5837238"/>
          <p14:tracePt t="148204" x="5022850" y="5846763"/>
          <p14:tracePt t="148219" x="5006975" y="5846763"/>
          <p14:tracePt t="148236" x="4997450" y="5846763"/>
          <p14:tracePt t="148253" x="4989513" y="5854700"/>
          <p14:tracePt t="148270" x="4979988" y="5854700"/>
          <p14:tracePt t="148286" x="4979988" y="5872163"/>
          <p14:tracePt t="148303" x="4972050" y="5872163"/>
          <p14:tracePt t="148320" x="4972050" y="5880100"/>
          <p14:tracePt t="148337" x="4964113" y="5880100"/>
          <p14:tracePt t="148369" x="4954588" y="5880100"/>
          <p14:tracePt t="148377" x="4954588" y="5889625"/>
          <p14:tracePt t="148393" x="4946650" y="5897563"/>
          <p14:tracePt t="148409" x="4946650" y="5907088"/>
          <p14:tracePt t="148420" x="4937125" y="5907088"/>
          <p14:tracePt t="148436" x="4937125" y="5915025"/>
          <p14:tracePt t="148633" x="4937125" y="5907088"/>
          <p14:tracePt t="148641" x="4946650" y="5907088"/>
          <p14:tracePt t="148654" x="4946650" y="5897563"/>
          <p14:tracePt t="148670" x="4954588" y="5889625"/>
          <p14:tracePt t="148687" x="4972050" y="5880100"/>
          <p14:tracePt t="148705" x="4989513" y="5864225"/>
          <p14:tracePt t="148721" x="5006975" y="5854700"/>
          <p14:tracePt t="148737" x="5022850" y="5846763"/>
          <p14:tracePt t="148754" x="5040313" y="5846763"/>
          <p14:tracePt t="148771" x="5049838" y="5837238"/>
          <p14:tracePt t="148787" x="5065713" y="5829300"/>
          <p14:tracePt t="148804" x="5083175" y="5829300"/>
          <p14:tracePt t="148821" x="5092700" y="5821363"/>
          <p14:tracePt t="148838" x="5100638" y="5811838"/>
          <p14:tracePt t="148854" x="5118100" y="5811838"/>
          <p14:tracePt t="148871" x="5126038" y="5803900"/>
          <p14:tracePt t="148887" x="5143500" y="5803900"/>
          <p14:tracePt t="148905" x="5160963" y="5794375"/>
          <p14:tracePt t="148921" x="5168900" y="5794375"/>
          <p14:tracePt t="148938" x="5178425" y="5794375"/>
          <p14:tracePt t="148954" x="5178425" y="5786438"/>
          <p14:tracePt t="148972" x="5186363" y="5778500"/>
          <p14:tracePt t="149004" x="5194300" y="5778500"/>
          <p14:tracePt t="149929" x="5186363" y="5778500"/>
          <p14:tracePt t="149993" x="5178425" y="5778500"/>
          <p14:tracePt t="150001" x="5168900" y="5778500"/>
          <p14:tracePt t="150049" x="5160963" y="5778500"/>
          <p14:tracePt t="150265" x="5151438" y="5778500"/>
          <p14:tracePt t="150329" x="5143500" y="5778500"/>
          <p14:tracePt t="151178" x="5135563" y="5778500"/>
          <p14:tracePt t="151330" x="5126038" y="5778500"/>
          <p14:tracePt t="151346" x="5118100" y="5778500"/>
          <p14:tracePt t="151394" x="5108575" y="5778500"/>
          <p14:tracePt t="151442" x="5100638" y="5778500"/>
          <p14:tracePt t="151538" x="5092700" y="5778500"/>
          <p14:tracePt t="151610" x="5092700" y="5768975"/>
          <p14:tracePt t="156179" x="5083175" y="5768975"/>
          <p14:tracePt t="156219" x="5075238" y="5768975"/>
          <p14:tracePt t="156227" x="5065713" y="5768975"/>
          <p14:tracePt t="156251" x="5057775" y="5768975"/>
          <p14:tracePt t="156275" x="5049838" y="5768975"/>
          <p14:tracePt t="157011" x="5057775" y="5768975"/>
          <p14:tracePt t="157043" x="5065713" y="5768975"/>
          <p14:tracePt t="157059" x="5075238" y="5768975"/>
          <p14:tracePt t="157075" x="5075238" y="5761038"/>
          <p14:tracePt t="157091" x="5083175" y="5761038"/>
          <p14:tracePt t="157123" x="5092700" y="5761038"/>
          <p14:tracePt t="157139" x="5092700" y="5751513"/>
          <p14:tracePt t="157147" x="5100638" y="5751513"/>
          <p14:tracePt t="157156" x="5100638" y="5743575"/>
          <p14:tracePt t="157173" x="5108575" y="5743575"/>
          <p14:tracePt t="157284" x="5108575" y="5735638"/>
          <p14:tracePt t="157307" x="5100638" y="5735638"/>
          <p14:tracePt t="157323" x="5092700" y="5726113"/>
          <p14:tracePt t="157331" x="5083175" y="5726113"/>
          <p14:tracePt t="157341" x="5065713" y="5708650"/>
          <p14:tracePt t="157357" x="5014913" y="5683250"/>
          <p14:tracePt t="157373" x="4964113" y="5657850"/>
          <p14:tracePt t="157391" x="4903788" y="5622925"/>
          <p14:tracePt t="157407" x="4868863" y="5597525"/>
          <p14:tracePt t="157424" x="4851400" y="5580063"/>
          <p14:tracePt t="157440" x="4826000" y="5564188"/>
          <p14:tracePt t="157457" x="4783138" y="5546725"/>
          <p14:tracePt t="157473" x="4722813" y="5521325"/>
          <p14:tracePt t="157492" x="4594225" y="5461000"/>
          <p14:tracePt t="157507" x="4492625" y="5418138"/>
          <p14:tracePt t="157524" x="4406900" y="5392738"/>
          <p14:tracePt t="157540" x="4329113" y="5365750"/>
          <p14:tracePt t="157558" x="4278313" y="5349875"/>
          <p14:tracePt t="157574" x="4225925" y="5332413"/>
          <p14:tracePt t="157590" x="4192588" y="5314950"/>
          <p14:tracePt t="157607" x="4165600" y="5307013"/>
          <p14:tracePt t="157624" x="4157663" y="5297488"/>
          <p14:tracePt t="157641" x="4149725" y="5297488"/>
          <p14:tracePt t="157657" x="4132263" y="5297488"/>
          <p14:tracePt t="157674" x="4122738" y="5289550"/>
          <p14:tracePt t="157691" x="4079875" y="5289550"/>
          <p14:tracePt t="157707" x="4037013" y="5272088"/>
          <p14:tracePt t="157724" x="3978275" y="5264150"/>
          <p14:tracePt t="157741" x="3917950" y="5254625"/>
          <p14:tracePt t="157758" x="3875088" y="5246688"/>
          <p14:tracePt t="157774" x="3840163" y="5229225"/>
          <p14:tracePt t="157792" x="3832225" y="5229225"/>
          <p14:tracePt t="157825" x="3832225" y="5221288"/>
          <p14:tracePt t="157915" x="3840163" y="5221288"/>
          <p14:tracePt t="157939" x="3849688" y="5221288"/>
          <p14:tracePt t="157955" x="3849688" y="5229225"/>
          <p14:tracePt t="157963" x="3857625" y="5229225"/>
          <p14:tracePt t="157975" x="3865563" y="5229225"/>
          <p14:tracePt t="157992" x="3865563" y="5237163"/>
          <p14:tracePt t="158008" x="3875088" y="5237163"/>
          <p14:tracePt t="158025" x="3892550" y="5246688"/>
          <p14:tracePt t="158041" x="3917950" y="5272088"/>
          <p14:tracePt t="158059" x="3951288" y="5289550"/>
          <p14:tracePt t="158075" x="3986213" y="5307013"/>
          <p14:tracePt t="158092" x="4021138" y="5340350"/>
          <p14:tracePt t="158108" x="4071938" y="5365750"/>
          <p14:tracePt t="158126" x="4114800" y="5392738"/>
          <p14:tracePt t="158142" x="4165600" y="5408613"/>
          <p14:tracePt t="158158" x="4217988" y="5435600"/>
          <p14:tracePt t="158175" x="4278313" y="5461000"/>
          <p14:tracePt t="158192" x="4329113" y="5486400"/>
          <p14:tracePt t="158208" x="4422775" y="5537200"/>
          <p14:tracePt t="158225" x="4525963" y="5589588"/>
          <p14:tracePt t="158242" x="4594225" y="5622925"/>
          <p14:tracePt t="158259" x="4637088" y="5649913"/>
          <p14:tracePt t="158275" x="4646613" y="5649913"/>
          <p14:tracePt t="158292" x="4654550" y="5649913"/>
          <p14:tracePt t="158309" x="4664075" y="5649913"/>
          <p14:tracePt t="158326" x="4672013" y="5649913"/>
          <p14:tracePt t="158342" x="4689475" y="5649913"/>
          <p14:tracePt t="158359" x="4697413" y="5649913"/>
          <p14:tracePt t="158375" x="4714875" y="5649913"/>
          <p14:tracePt t="158393" x="4722813" y="5657850"/>
          <p14:tracePt t="158409" x="4732338" y="5665788"/>
          <p14:tracePt t="158426" x="4749800" y="5683250"/>
          <p14:tracePt t="158442" x="4775200" y="5700713"/>
          <p14:tracePt t="158460" x="4826000" y="5735638"/>
          <p14:tracePt t="158476" x="4843463" y="5743575"/>
          <p14:tracePt t="158493" x="4851400" y="5751513"/>
          <p14:tracePt t="158510" x="4860925" y="5751513"/>
          <p14:tracePt t="158756" x="4868863" y="5751513"/>
          <p14:tracePt t="158779" x="4878388" y="5751513"/>
          <p14:tracePt t="158796" x="4886325" y="5751513"/>
          <p14:tracePt t="158803" x="4886325" y="5761038"/>
          <p14:tracePt t="158860" x="4894263" y="5761038"/>
          <p14:tracePt t="158867" x="4894263" y="5768975"/>
          <p14:tracePt t="158877" x="4903788" y="5778500"/>
          <p14:tracePt t="158916" x="4911725" y="5778500"/>
          <p14:tracePt t="158963" x="4921250" y="5786438"/>
          <p14:tracePt t="159028" x="4929188" y="5786438"/>
          <p14:tracePt t="159043" x="4929188" y="5794375"/>
          <p14:tracePt t="159067" x="4937125" y="5794375"/>
          <p14:tracePt t="159076" x="4937125" y="5803900"/>
          <p14:tracePt t="159100" x="4937125" y="5811838"/>
          <p14:tracePt t="159140" x="4946650" y="5811838"/>
          <p14:tracePt t="159156" x="4946650" y="5821363"/>
          <p14:tracePt t="159171" x="4954588" y="5821363"/>
          <p14:tracePt t="159268" x="4954588" y="5829300"/>
          <p14:tracePt t="159292" x="4964113" y="5829300"/>
          <p14:tracePt t="159764" x="4972050" y="5829300"/>
          <p14:tracePt t="159796" x="4979988" y="5829300"/>
          <p14:tracePt t="159812" x="4989513" y="5829300"/>
          <p14:tracePt t="159836" x="4997450" y="5829300"/>
          <p14:tracePt t="159860" x="5006975" y="5829300"/>
          <p14:tracePt t="159876" x="5014913" y="5829300"/>
          <p14:tracePt t="159884" x="5022850" y="5829300"/>
          <p14:tracePt t="159900" x="5032375" y="5829300"/>
          <p14:tracePt t="159913" x="5040313" y="5829300"/>
          <p14:tracePt t="159929" x="5057775" y="5829300"/>
          <p14:tracePt t="159946" x="5092700" y="5829300"/>
          <p14:tracePt t="159962" x="5118100" y="5821363"/>
          <p14:tracePt t="159980" x="5168900" y="5794375"/>
          <p14:tracePt t="159996" x="5194300" y="5794375"/>
          <p14:tracePt t="160012" x="5203825" y="5778500"/>
          <p14:tracePt t="160029" x="5203825" y="5751513"/>
          <p14:tracePt t="160047" x="5203825" y="5735638"/>
          <p14:tracePt t="160063" x="5203825" y="5708650"/>
          <p14:tracePt t="160079" x="5203825" y="5692775"/>
          <p14:tracePt t="160096" x="5203825" y="5657850"/>
          <p14:tracePt t="160114" x="5186363" y="5622925"/>
          <p14:tracePt t="160129" x="5160963" y="5589588"/>
          <p14:tracePt t="160146" x="5151438" y="5572125"/>
          <p14:tracePt t="160163" x="5143500" y="5564188"/>
          <p14:tracePt t="160196" x="5135563" y="5564188"/>
          <p14:tracePt t="160213" x="5126038" y="5564188"/>
          <p14:tracePt t="160229" x="5118100" y="5564188"/>
          <p14:tracePt t="160252" x="5108575" y="5572125"/>
          <p14:tracePt t="160263" x="5100638" y="5572125"/>
          <p14:tracePt t="160280" x="5083175" y="5589588"/>
          <p14:tracePt t="160296" x="5049838" y="5607050"/>
          <p14:tracePt t="160314" x="5022850" y="5632450"/>
          <p14:tracePt t="160330" x="4979988" y="5649913"/>
          <p14:tracePt t="160346" x="4946650" y="5675313"/>
          <p14:tracePt t="160363" x="4903788" y="5700713"/>
          <p14:tracePt t="160381" x="4894263" y="5708650"/>
          <p14:tracePt t="160397" x="4868863" y="5726113"/>
          <p14:tracePt t="160414" x="4851400" y="5761038"/>
          <p14:tracePt t="160430" x="4826000" y="5803900"/>
          <p14:tracePt t="160447" x="4792663" y="5829300"/>
          <p14:tracePt t="160463" x="4775200" y="5854700"/>
          <p14:tracePt t="160480" x="4765675" y="5872163"/>
          <p14:tracePt t="160497" x="4749800" y="5889625"/>
          <p14:tracePt t="160515" x="4740275" y="5897563"/>
          <p14:tracePt t="160531" x="4732338" y="5915025"/>
          <p14:tracePt t="160547" x="4722813" y="5915025"/>
          <p14:tracePt t="160596" x="4722813" y="5922963"/>
          <p14:tracePt t="160676" x="4722813" y="5932488"/>
          <p14:tracePt t="160684" x="4732338" y="5932488"/>
          <p14:tracePt t="160697" x="4740275" y="5940425"/>
          <p14:tracePt t="160714" x="4765675" y="5957888"/>
          <p14:tracePt t="160731" x="4800600" y="5983288"/>
          <p14:tracePt t="160748" x="4826000" y="6000750"/>
          <p14:tracePt t="160764" x="4843463" y="6018213"/>
          <p14:tracePt t="160781" x="4878388" y="6026150"/>
          <p14:tracePt t="160798" x="4903788" y="6035675"/>
          <p14:tracePt t="160815" x="4911725" y="6035675"/>
          <p14:tracePt t="160831" x="4929188" y="6043613"/>
          <p14:tracePt t="160848" x="4946650" y="6043613"/>
          <p14:tracePt t="160865" x="4964113" y="6035675"/>
          <p14:tracePt t="160882" x="4979988" y="6000750"/>
          <p14:tracePt t="160898" x="5006975" y="5965825"/>
          <p14:tracePt t="160914" x="5032375" y="5949950"/>
          <p14:tracePt t="160931" x="5057775" y="5922963"/>
          <p14:tracePt t="160950" x="5075238" y="5897563"/>
          <p14:tracePt t="160965" x="5083175" y="5889625"/>
          <p14:tracePt t="160981" x="5100638" y="5880100"/>
          <p14:tracePt t="161003" x="5108575" y="5872163"/>
          <p14:tracePt t="161015" x="5118100" y="5864225"/>
          <p14:tracePt t="161031" x="5135563" y="5854700"/>
          <p14:tracePt t="161048" x="5160963" y="5846763"/>
          <p14:tracePt t="161065" x="5178425" y="5829300"/>
          <p14:tracePt t="161086" x="5203825" y="5821363"/>
          <p14:tracePt t="161100" x="5211763" y="5811838"/>
          <p14:tracePt t="161115" x="5221288" y="5803900"/>
          <p14:tracePt t="161132" x="5221288" y="5794375"/>
          <p14:tracePt t="161148" x="5221288" y="5786438"/>
          <p14:tracePt t="161166" x="5221288" y="5778500"/>
          <p14:tracePt t="161182" x="5221288" y="5761038"/>
          <p14:tracePt t="161198" x="5221288" y="5751513"/>
          <p14:tracePt t="161215" x="5221288" y="5735638"/>
          <p14:tracePt t="161232" x="5221288" y="5726113"/>
          <p14:tracePt t="161249" x="5221288" y="5718175"/>
          <p14:tracePt t="161282" x="5211763" y="5708650"/>
          <p14:tracePt t="161299" x="5211763" y="5700713"/>
          <p14:tracePt t="161324" x="5203825" y="5700713"/>
          <p14:tracePt t="161340" x="5194300" y="5700713"/>
          <p14:tracePt t="161356" x="5186363" y="5700713"/>
          <p14:tracePt t="161372" x="5178425" y="5700713"/>
          <p14:tracePt t="161382" x="5168900" y="5700713"/>
          <p14:tracePt t="161399" x="5160963" y="5700713"/>
          <p14:tracePt t="161416" x="5135563" y="5700713"/>
          <p14:tracePt t="161433" x="5108575" y="5718175"/>
          <p14:tracePt t="161449" x="5083175" y="5718175"/>
          <p14:tracePt t="161466" x="5049838" y="5718175"/>
          <p14:tracePt t="161482" x="5032375" y="5718175"/>
          <p14:tracePt t="161500" x="5014913" y="5718175"/>
          <p14:tracePt t="161517" x="5006975" y="5718175"/>
          <p14:tracePt t="161740" x="5006975" y="5726113"/>
          <p14:tracePt t="161756" x="5006975" y="5735638"/>
          <p14:tracePt t="161772" x="5006975" y="5743575"/>
          <p14:tracePt t="161820" x="5006975" y="5751513"/>
          <p14:tracePt t="161884" x="5006975" y="5761038"/>
          <p14:tracePt t="161948" x="5014913" y="5761038"/>
          <p14:tracePt t="161980" x="5022850" y="5761038"/>
          <p14:tracePt t="162076" x="5032375" y="5761038"/>
          <p14:tracePt t="162180" x="5040313" y="5761038"/>
          <p14:tracePt t="162196" x="5040313" y="5768975"/>
          <p14:tracePt t="162204" x="5049838" y="5768975"/>
          <p14:tracePt t="162217" x="5049838" y="5778500"/>
          <p14:tracePt t="162234" x="5049838" y="5786438"/>
          <p14:tracePt t="162251" x="5057775" y="5786438"/>
          <p14:tracePt t="162517" x="5049838" y="5786438"/>
          <p14:tracePt t="162524" x="5040313" y="5786438"/>
          <p14:tracePt t="162535" x="5022850" y="5768975"/>
          <p14:tracePt t="162552" x="4972050" y="5743575"/>
          <p14:tracePt t="162568" x="4903788" y="5708650"/>
          <p14:tracePt t="162586" x="4835525" y="5692775"/>
          <p14:tracePt t="162602" x="4757738" y="5657850"/>
          <p14:tracePt t="162618" x="4646613" y="5607050"/>
          <p14:tracePt t="162635" x="4508500" y="5554663"/>
          <p14:tracePt t="162653" x="4321175" y="5478463"/>
          <p14:tracePt t="162668" x="4225925" y="5443538"/>
          <p14:tracePt t="162685" x="4192588" y="5435600"/>
          <p14:tracePt t="162702" x="4183063" y="5426075"/>
          <p14:tracePt t="162719" x="4175125" y="5418138"/>
          <p14:tracePt t="162735" x="4165600" y="5418138"/>
          <p14:tracePt t="162752" x="4157663" y="5408613"/>
          <p14:tracePt t="162769" x="4140200" y="5400675"/>
          <p14:tracePt t="162786" x="4132263" y="5400675"/>
          <p14:tracePt t="162802" x="4114800" y="5383213"/>
          <p14:tracePt t="162819" x="4106863" y="5375275"/>
          <p14:tracePt t="162835" x="4089400" y="5365750"/>
          <p14:tracePt t="162853" x="4079875" y="5349875"/>
          <p14:tracePt t="162869" x="4064000" y="5349875"/>
          <p14:tracePt t="162886" x="4054475" y="5340350"/>
          <p14:tracePt t="162903" x="4046538" y="5332413"/>
          <p14:tracePt t="162936" x="4037013" y="5332413"/>
          <p14:tracePt t="162952" x="4029075" y="5332413"/>
          <p14:tracePt t="162969" x="4029075" y="5322888"/>
          <p14:tracePt t="162986" x="4021138" y="5322888"/>
          <p14:tracePt t="163002" x="4011613" y="5322888"/>
          <p14:tracePt t="164349" x="4021138" y="5322888"/>
          <p14:tracePt t="164381" x="4029075" y="5322888"/>
          <p14:tracePt t="164413" x="4037013" y="5322888"/>
          <p14:tracePt t="164421" x="4046538" y="5332413"/>
          <p14:tracePt t="164429" x="4064000" y="5340350"/>
          <p14:tracePt t="164439" x="4089400" y="5357813"/>
          <p14:tracePt t="164456" x="4157663" y="5400675"/>
          <p14:tracePt t="164472" x="4251325" y="5451475"/>
          <p14:tracePt t="164490" x="4337050" y="5511800"/>
          <p14:tracePt t="164506" x="4432300" y="5564188"/>
          <p14:tracePt t="164522" x="4525963" y="5632450"/>
          <p14:tracePt t="164539" x="4621213" y="5692775"/>
          <p14:tracePt t="164557" x="4740275" y="5768975"/>
          <p14:tracePt t="164573" x="4800600" y="5821363"/>
          <p14:tracePt t="164589" x="4826000" y="5846763"/>
          <p14:tracePt t="164606" x="4843463" y="5864225"/>
          <p14:tracePt t="164624" x="4851400" y="5872163"/>
          <p14:tracePt t="164639" x="4860925" y="5880100"/>
          <p14:tracePt t="164656" x="4868863" y="5880100"/>
          <p14:tracePt t="164690" x="4868863" y="5889625"/>
          <p14:tracePt t="164706" x="4878388" y="5889625"/>
          <p14:tracePt t="164723" x="4886325" y="5897563"/>
          <p14:tracePt t="164740" x="4894263" y="5897563"/>
          <p14:tracePt t="164758" x="4921250" y="5915025"/>
          <p14:tracePt t="164773" x="4937125" y="5922963"/>
          <p14:tracePt t="166157" x="4937125" y="5915025"/>
          <p14:tracePt t="166165" x="4937125" y="5907088"/>
          <p14:tracePt t="166181" x="4929188" y="5907088"/>
          <p14:tracePt t="166205" x="4921250" y="5907088"/>
          <p14:tracePt t="166253" x="4911725" y="5907088"/>
          <p14:tracePt t="166277" x="4903788" y="5907088"/>
          <p14:tracePt t="166301" x="4894263" y="5907088"/>
          <p14:tracePt t="166373" x="4886325" y="5907088"/>
          <p14:tracePt t="166381" x="4878388" y="5907088"/>
          <p14:tracePt t="166534" x="4878388" y="5897563"/>
          <p14:tracePt t="166581" x="4886325" y="5897563"/>
          <p14:tracePt t="166598" x="4894263" y="5897563"/>
          <p14:tracePt t="166614" x="4903788" y="5897563"/>
          <p14:tracePt t="166621" x="4929188" y="5897563"/>
          <p14:tracePt t="166630" x="4946650" y="5897563"/>
          <p14:tracePt t="166644" x="4972050" y="5897563"/>
          <p14:tracePt t="166661" x="5032375" y="5897563"/>
          <p14:tracePt t="166677" x="5135563" y="5897563"/>
          <p14:tracePt t="166695" x="5272088" y="5897563"/>
          <p14:tracePt t="166711" x="5435600" y="5897563"/>
          <p14:tracePt t="166728" x="5607050" y="5897563"/>
          <p14:tracePt t="166744" x="5768975" y="5897563"/>
          <p14:tracePt t="166762" x="5940425" y="5897563"/>
          <p14:tracePt t="166778" x="6094413" y="5897563"/>
          <p14:tracePt t="166794" x="6249988" y="5897563"/>
          <p14:tracePt t="166811" x="6386513" y="5897563"/>
          <p14:tracePt t="166828" x="6523038" y="5897563"/>
          <p14:tracePt t="166844" x="6669088" y="5915025"/>
          <p14:tracePt t="166861" x="6875463" y="5940425"/>
          <p14:tracePt t="166878" x="6969125" y="5949950"/>
          <p14:tracePt t="166895" x="7046913" y="5949950"/>
          <p14:tracePt t="166911" x="7123113" y="5965825"/>
          <p14:tracePt t="166928" x="7192963" y="5983288"/>
          <p14:tracePt t="166945" x="7304088" y="6008688"/>
          <p14:tracePt t="166962" x="7415213" y="6018213"/>
          <p14:tracePt t="166978" x="7508875" y="6051550"/>
          <p14:tracePt t="166995" x="7604125" y="6069013"/>
          <p14:tracePt t="167011" x="7672388" y="6094413"/>
          <p14:tracePt t="167029" x="7715250" y="6094413"/>
          <p14:tracePt t="167045" x="7740650" y="6094413"/>
          <p14:tracePt t="167062" x="7750175" y="6103938"/>
          <p14:tracePt t="167078" x="7758113" y="6111875"/>
          <p14:tracePt t="167095" x="7766050" y="6121400"/>
          <p14:tracePt t="167112" x="7775575" y="6129338"/>
          <p14:tracePt t="167129" x="7783513" y="6129338"/>
          <p14:tracePt t="167145" x="7783513" y="6137275"/>
          <p14:tracePt t="167162" x="7783513" y="6146800"/>
          <p14:tracePt t="167179" x="7783513" y="6154738"/>
          <p14:tracePt t="167214" x="7783513" y="6164263"/>
          <p14:tracePt t="167230" x="7783513" y="6172200"/>
          <p14:tracePt t="167246" x="7783513" y="6180138"/>
          <p14:tracePt t="167286" x="7783513" y="6189663"/>
          <p14:tracePt t="167318" x="7783513" y="6197600"/>
          <p14:tracePt t="167342" x="7775575" y="6197600"/>
          <p14:tracePt t="167349" x="7775575" y="6207125"/>
          <p14:tracePt t="167362" x="7766050" y="6207125"/>
          <p14:tracePt t="167379" x="7758113" y="6215063"/>
          <p14:tracePt t="167396" x="7750175" y="6215063"/>
          <p14:tracePt t="167413" x="7740650" y="6223000"/>
          <p14:tracePt t="167429" x="7723188" y="6223000"/>
          <p14:tracePt t="167502" x="7715250" y="6223000"/>
          <p14:tracePt t="167670" x="7707313" y="6223000"/>
          <p14:tracePt t="168046" x="7697788" y="6223000"/>
          <p14:tracePt t="168054" x="7697788" y="6232525"/>
          <p14:tracePt t="168070" x="7689850" y="6232525"/>
          <p14:tracePt t="168081" x="7689850" y="6240463"/>
          <p14:tracePt t="168097" x="7689850" y="6249988"/>
          <p14:tracePt t="168115" x="7689850" y="6257925"/>
          <p14:tracePt t="168238" x="7689850" y="6249988"/>
          <p14:tracePt t="168246" x="7689850" y="6240463"/>
          <p14:tracePt t="168262" x="7689850" y="6232525"/>
          <p14:tracePt t="168278" x="7689850" y="6223000"/>
          <p14:tracePt t="168294" x="7689850" y="6207125"/>
          <p14:tracePt t="168302" x="7680325" y="6197600"/>
          <p14:tracePt t="168315" x="7680325" y="6189663"/>
          <p14:tracePt t="168331" x="7680325" y="6164263"/>
          <p14:tracePt t="168348" x="7680325" y="6137275"/>
          <p14:tracePt t="168365" x="7680325" y="6103938"/>
          <p14:tracePt t="168382" x="7680325" y="6069013"/>
          <p14:tracePt t="168398" x="7680325" y="6043613"/>
          <p14:tracePt t="168415" x="7680325" y="6018213"/>
          <p14:tracePt t="168431" x="7680325" y="5992813"/>
          <p14:tracePt t="168449" x="7680325" y="5983288"/>
          <p14:tracePt t="168465" x="7672388" y="5975350"/>
          <p14:tracePt t="168481" x="7654925" y="5975350"/>
          <p14:tracePt t="168498" x="7637463" y="5965825"/>
          <p14:tracePt t="168515" x="7594600" y="5949950"/>
          <p14:tracePt t="168531" x="7551738" y="5949950"/>
          <p14:tracePt t="168548" x="7475538" y="5932488"/>
          <p14:tracePt t="168566" x="7407275" y="5915025"/>
          <p14:tracePt t="168583" x="7380288" y="5897563"/>
          <p14:tracePt t="168599" x="7354888" y="5897563"/>
          <p14:tracePt t="168615" x="7346950" y="5889625"/>
          <p14:tracePt t="168632" x="7337425" y="5889625"/>
          <p14:tracePt t="168654" x="7329488" y="5889625"/>
          <p14:tracePt t="168665" x="7321550" y="5889625"/>
          <p14:tracePt t="168694" x="7312025" y="5907088"/>
          <p14:tracePt t="168702" x="7312025" y="5922963"/>
          <p14:tracePt t="168716" x="7304088" y="5940425"/>
          <p14:tracePt t="168732" x="7286625" y="5965825"/>
          <p14:tracePt t="168749" x="7269163" y="5983288"/>
          <p14:tracePt t="168766" x="7243763" y="6018213"/>
          <p14:tracePt t="168783" x="7218363" y="6043613"/>
          <p14:tracePt t="168799" x="7200900" y="6078538"/>
          <p14:tracePt t="168815" x="7183438" y="6103938"/>
          <p14:tracePt t="168832" x="7158038" y="6121400"/>
          <p14:tracePt t="168849" x="7140575" y="6146800"/>
          <p14:tracePt t="168866" x="7123113" y="6164263"/>
          <p14:tracePt t="168882" x="7107238" y="6180138"/>
          <p14:tracePt t="168899" x="7097713" y="6197600"/>
          <p14:tracePt t="168916" x="7089775" y="6207125"/>
          <p14:tracePt t="168932" x="7080250" y="6207125"/>
          <p14:tracePt t="168949" x="7080250" y="6215063"/>
          <p14:tracePt t="168966" x="7080250" y="6223000"/>
          <p14:tracePt t="169038" x="7080250" y="6232525"/>
          <p14:tracePt t="169054" x="7089775" y="6232525"/>
          <p14:tracePt t="169070" x="7097713" y="6232525"/>
          <p14:tracePt t="169086" x="7107238" y="6232525"/>
          <p14:tracePt t="169102" x="7115175" y="6232525"/>
          <p14:tracePt t="169110" x="7123113" y="6232525"/>
          <p14:tracePt t="169126" x="7132638" y="6232525"/>
          <p14:tracePt t="169142" x="7140575" y="6232525"/>
          <p14:tracePt t="169158" x="7150100" y="6232525"/>
          <p14:tracePt t="169167" x="7158038" y="6232525"/>
          <p14:tracePt t="169183" x="7165975" y="6232525"/>
          <p14:tracePt t="169200" x="7175500" y="6240463"/>
          <p14:tracePt t="169216" x="7192963" y="6249988"/>
          <p14:tracePt t="169233" x="7208838" y="6257925"/>
          <p14:tracePt t="169250" x="7218363" y="6265863"/>
          <p14:tracePt t="169267" x="7235825" y="6275388"/>
          <p14:tracePt t="169283" x="7243763" y="6283325"/>
          <p14:tracePt t="169300" x="7261225" y="6292850"/>
          <p14:tracePt t="169317" x="7269163" y="6300788"/>
          <p14:tracePt t="169334" x="7286625" y="6318250"/>
          <p14:tracePt t="169350" x="7294563" y="6335713"/>
          <p14:tracePt t="169367" x="7321550" y="6361113"/>
          <p14:tracePt t="169383" x="7337425" y="6378575"/>
          <p14:tracePt t="169401" x="7354888" y="6394450"/>
          <p14:tracePt t="169417" x="7372350" y="6411913"/>
          <p14:tracePt t="169434" x="7389813" y="6421438"/>
          <p14:tracePt t="169450" x="7407275" y="6429375"/>
          <p14:tracePt t="169468" x="7415213" y="6429375"/>
          <p14:tracePt t="169484" x="7423150" y="6429375"/>
          <p14:tracePt t="169500" x="7432675" y="6429375"/>
          <p14:tracePt t="169517" x="7440613" y="6429375"/>
          <p14:tracePt t="169535" x="7458075" y="6394450"/>
          <p14:tracePt t="169551" x="7466013" y="6378575"/>
          <p14:tracePt t="169568" x="7475538" y="6369050"/>
          <p14:tracePt t="169584" x="7483475" y="6361113"/>
          <p14:tracePt t="169601" x="7493000" y="6351588"/>
          <p14:tracePt t="169617" x="7493000" y="6343650"/>
          <p14:tracePt t="169634" x="7500938" y="6335713"/>
          <p14:tracePt t="169651" x="7508875" y="6335713"/>
          <p14:tracePt t="169668" x="7526338" y="6326188"/>
          <p14:tracePt t="169684" x="7543800" y="6318250"/>
          <p14:tracePt t="169701" x="7561263" y="6308725"/>
          <p14:tracePt t="169717" x="7578725" y="6300788"/>
          <p14:tracePt t="169735" x="7586663" y="6283325"/>
          <p14:tracePt t="169752" x="7594600" y="6275388"/>
          <p14:tracePt t="169768" x="7604125" y="6265863"/>
          <p14:tracePt t="169802" x="7621588" y="6249988"/>
          <p14:tracePt t="169818" x="7646988" y="6240463"/>
          <p14:tracePt t="169835" x="7680325" y="6232525"/>
          <p14:tracePt t="169851" x="7707313" y="6215063"/>
          <p14:tracePt t="169869" x="7715250" y="6207125"/>
          <p14:tracePt t="169885" x="7732713" y="6197600"/>
          <p14:tracePt t="169901" x="7732713" y="6189663"/>
          <p14:tracePt t="169918" x="7740650" y="6189663"/>
          <p14:tracePt t="169935" x="7740650" y="6180138"/>
          <p14:tracePt t="169967" x="7740650" y="6172200"/>
          <p14:tracePt t="169974" x="7740650" y="6164263"/>
          <p14:tracePt t="169999" x="7732713" y="6164263"/>
          <p14:tracePt t="170007" x="7723188" y="6154738"/>
          <p14:tracePt t="170018" x="7715250" y="6154738"/>
          <p14:tracePt t="170035" x="7689850" y="6137275"/>
          <p14:tracePt t="170052" x="7672388" y="6121400"/>
          <p14:tracePt t="170069" x="7629525" y="6094413"/>
          <p14:tracePt t="170086" x="7578725" y="6061075"/>
          <p14:tracePt t="170102" x="7535863" y="6043613"/>
          <p14:tracePt t="170118" x="7500938" y="6026150"/>
          <p14:tracePt t="170136" x="7475538" y="6000750"/>
          <p14:tracePt t="170152" x="7458075" y="5983288"/>
          <p14:tracePt t="170169" x="7440613" y="5983288"/>
          <p14:tracePt t="170185" x="7432675" y="5975350"/>
          <p14:tracePt t="170203" x="7423150" y="5975350"/>
          <p14:tracePt t="170310" x="7415213" y="5975350"/>
          <p14:tracePt t="170326" x="7407275" y="5975350"/>
          <p14:tracePt t="170343" x="7397750" y="5975350"/>
          <p14:tracePt t="170358" x="7397750" y="5983288"/>
          <p14:tracePt t="170366" x="7389813" y="5983288"/>
          <p14:tracePt t="170374" x="7389813" y="6000750"/>
          <p14:tracePt t="170386" x="7372350" y="6008688"/>
          <p14:tracePt t="170403" x="7346950" y="6035675"/>
          <p14:tracePt t="170420" x="7321550" y="6061075"/>
          <p14:tracePt t="170436" x="7278688" y="6094413"/>
          <p14:tracePt t="170454" x="7235825" y="6121400"/>
          <p14:tracePt t="170469" x="7208838" y="6146800"/>
          <p14:tracePt t="170486" x="7175500" y="6172200"/>
          <p14:tracePt t="170503" x="7158038" y="6189663"/>
          <p14:tracePt t="170520" x="7140575" y="6197600"/>
          <p14:tracePt t="170536" x="7132638" y="6207125"/>
          <p14:tracePt t="170553" x="7123113" y="6207125"/>
          <p14:tracePt t="170646" x="7132638" y="6207125"/>
          <p14:tracePt t="170687" x="7140575" y="6207125"/>
          <p14:tracePt t="170711" x="7150100" y="6207125"/>
          <p14:tracePt t="170726" x="7158038" y="6207125"/>
          <p14:tracePt t="170735" x="7165975" y="6207125"/>
          <p14:tracePt t="170750" x="7175500" y="6207125"/>
          <p14:tracePt t="170759" x="7183438" y="6207125"/>
          <p14:tracePt t="170770" x="7192963" y="6207125"/>
          <p14:tracePt t="170787" x="7226300" y="6232525"/>
          <p14:tracePt t="170803" x="7251700" y="6249988"/>
          <p14:tracePt t="170820" x="7278688" y="6275388"/>
          <p14:tracePt t="170838" x="7304088" y="6300788"/>
          <p14:tracePt t="170853" x="7329488" y="6335713"/>
          <p14:tracePt t="170871" x="7372350" y="6361113"/>
          <p14:tracePt t="170887" x="7380288" y="6378575"/>
          <p14:tracePt t="170904" x="7397750" y="6386513"/>
          <p14:tracePt t="170920" x="7407275" y="6394450"/>
          <p14:tracePt t="170937" x="7415213" y="6394450"/>
          <p14:tracePt t="171079" x="7415213" y="6403975"/>
          <p14:tracePt t="171087" x="7423150" y="6403975"/>
          <p14:tracePt t="171119" x="7432675" y="6403975"/>
          <p14:tracePt t="171134" x="7440613" y="6403975"/>
          <p14:tracePt t="171143" x="7450138" y="6403975"/>
          <p14:tracePt t="171175" x="7458075" y="6403975"/>
          <p14:tracePt t="171199" x="7458075" y="6394450"/>
          <p14:tracePt t="171207" x="7466013" y="6394450"/>
          <p14:tracePt t="171223" x="7466013" y="6386513"/>
          <p14:tracePt t="171239" x="7466013" y="6378575"/>
          <p14:tracePt t="171255" x="7475538" y="6369050"/>
          <p14:tracePt t="171271" x="7475538" y="6361113"/>
          <p14:tracePt t="171288" x="7483475" y="6343650"/>
          <p14:tracePt t="171305" x="7493000" y="6335713"/>
          <p14:tracePt t="171321" x="7493000" y="6326188"/>
          <p14:tracePt t="171338" x="7493000" y="6318250"/>
          <p14:tracePt t="171355" x="7500938" y="6308725"/>
          <p14:tracePt t="171372" x="7500938" y="6300788"/>
          <p14:tracePt t="171405" x="7508875" y="6300788"/>
          <p14:tracePt t="171431" x="7518400" y="6300788"/>
          <p14:tracePt t="171463" x="7526338" y="6300788"/>
          <p14:tracePt t="171479" x="7535863" y="6292850"/>
          <p14:tracePt t="171511" x="7543800" y="6292850"/>
          <p14:tracePt t="171519" x="7543800" y="6283325"/>
          <p14:tracePt t="171527" x="7551738" y="6283325"/>
          <p14:tracePt t="171543" x="7561263" y="6283325"/>
          <p14:tracePt t="171555" x="7578725" y="6275388"/>
          <p14:tracePt t="171572" x="7594600" y="6257925"/>
          <p14:tracePt t="171589" x="7629525" y="6257925"/>
          <p14:tracePt t="171605" x="7654925" y="6240463"/>
          <p14:tracePt t="171607" x="7664450" y="6240463"/>
          <p14:tracePt t="171622" x="7689850" y="6232525"/>
          <p14:tracePt t="171639" x="7697788" y="6223000"/>
          <p14:tracePt t="171656" x="7715250" y="6215063"/>
          <p14:tracePt t="171672" x="7715250" y="6207125"/>
          <p14:tracePt t="171689" x="7723188" y="6207125"/>
          <p14:tracePt t="171705" x="7732713" y="6189663"/>
          <p14:tracePt t="171723" x="7740650" y="6189663"/>
          <p14:tracePt t="171739" x="7740650" y="6180138"/>
          <p14:tracePt t="171772" x="7750175" y="6180138"/>
          <p14:tracePt t="171789" x="7750175" y="6172200"/>
          <p14:tracePt t="171847" x="7750175" y="6164263"/>
          <p14:tracePt t="171887" x="7758113" y="6164263"/>
          <p14:tracePt t="171895" x="7758113" y="6154738"/>
          <p14:tracePt t="171919" x="7758113" y="6146800"/>
          <p14:tracePt t="171975" x="7758113" y="6137275"/>
          <p14:tracePt t="171991" x="7758113" y="6129338"/>
          <p14:tracePt t="171999" x="7750175" y="6129338"/>
          <p14:tracePt t="172007" x="7750175" y="6121400"/>
          <p14:tracePt t="172023" x="7732713" y="6111875"/>
          <p14:tracePt t="172040" x="7707313" y="6086475"/>
          <p14:tracePt t="172057" x="7680325" y="6061075"/>
          <p14:tracePt t="172073" x="7654925" y="6035675"/>
          <p14:tracePt t="172090" x="7629525" y="6018213"/>
          <p14:tracePt t="172106" x="7612063" y="6008688"/>
          <p14:tracePt t="172123" x="7604125" y="6000750"/>
          <p14:tracePt t="172140" x="7586663" y="5983288"/>
          <p14:tracePt t="172156" x="7578725" y="5975350"/>
          <p14:tracePt t="172173" x="7561263" y="5957888"/>
          <p14:tracePt t="172191" x="7551738" y="5949950"/>
          <p14:tracePt t="172207" x="7543800" y="5949950"/>
          <p14:tracePt t="172223" x="7535863" y="5940425"/>
          <p14:tracePt t="172257" x="7526338" y="5940425"/>
          <p14:tracePt t="172273" x="7508875" y="5940425"/>
          <p14:tracePt t="172307" x="7500938" y="5940425"/>
          <p14:tracePt t="172324" x="7493000" y="5940425"/>
          <p14:tracePt t="172340" x="7483475" y="5940425"/>
          <p14:tracePt t="172357" x="7475538" y="5940425"/>
          <p14:tracePt t="172373" x="7450138" y="5940425"/>
          <p14:tracePt t="172391" x="7397750" y="5965825"/>
          <p14:tracePt t="172407" x="7364413" y="5983288"/>
          <p14:tracePt t="172424" x="7329488" y="6008688"/>
          <p14:tracePt t="172440" x="7294563" y="6043613"/>
          <p14:tracePt t="172458" x="7251700" y="6069013"/>
          <p14:tracePt t="172474" x="7226300" y="6111875"/>
          <p14:tracePt t="172490" x="7192963" y="6146800"/>
          <p14:tracePt t="172507" x="7158038" y="6172200"/>
          <p14:tracePt t="172524" x="7123113" y="6197600"/>
          <p14:tracePt t="172540" x="7115175" y="6215063"/>
          <p14:tracePt t="172557" x="7097713" y="6223000"/>
          <p14:tracePt t="172574" x="7089775" y="6240463"/>
          <p14:tracePt t="172592" x="7080250" y="6249988"/>
          <p14:tracePt t="172608" x="7072313" y="6249988"/>
          <p14:tracePt t="172624" x="7064375" y="6257925"/>
          <p14:tracePt t="172775" x="7064375" y="6265863"/>
          <p14:tracePt t="172783" x="7072313" y="6265863"/>
          <p14:tracePt t="172792" x="7080250" y="6275388"/>
          <p14:tracePt t="172808" x="7097713" y="6283325"/>
          <p14:tracePt t="172825" x="7132638" y="6292850"/>
          <p14:tracePt t="172841" x="7165975" y="6308725"/>
          <p14:tracePt t="172858" x="7200900" y="6335713"/>
          <p14:tracePt t="172875" x="7226300" y="6351588"/>
          <p14:tracePt t="172891" x="7243763" y="6369050"/>
          <p14:tracePt t="172908" x="7261225" y="6386513"/>
          <p14:tracePt t="172926" x="7278688" y="6403975"/>
          <p14:tracePt t="172942" x="7294563" y="6421438"/>
          <p14:tracePt t="172958" x="7312025" y="6437313"/>
          <p14:tracePt t="172975" x="7329488" y="6454775"/>
          <p14:tracePt t="172992" x="7337425" y="6464300"/>
          <p14:tracePt t="173008" x="7346950" y="6472238"/>
          <p14:tracePt t="173041" x="7354888" y="6480175"/>
          <p14:tracePt t="173059" x="7364413" y="6480175"/>
          <p14:tracePt t="173075" x="7372350" y="6480175"/>
          <p14:tracePt t="173092" x="7380288" y="6480175"/>
          <p14:tracePt t="173109" x="7397750" y="6464300"/>
          <p14:tracePt t="173126" x="7407275" y="6446838"/>
          <p14:tracePt t="173142" x="7415213" y="6411913"/>
          <p14:tracePt t="173159" x="7432675" y="6386513"/>
          <p14:tracePt t="173175" x="7440613" y="6369050"/>
          <p14:tracePt t="173193" x="7458075" y="6361113"/>
          <p14:tracePt t="173209" x="7466013" y="6343650"/>
          <p14:tracePt t="173225" x="7500938" y="6326188"/>
          <p14:tracePt t="173242" x="7526338" y="6308725"/>
          <p14:tracePt t="173260" x="7551738" y="6283325"/>
          <p14:tracePt t="173275" x="7569200" y="6275388"/>
          <p14:tracePt t="173292" x="7586663" y="6257925"/>
          <p14:tracePt t="173309" x="7594600" y="6240463"/>
          <p14:tracePt t="173326" x="7604125" y="6223000"/>
          <p14:tracePt t="173343" x="7621588" y="6207125"/>
          <p14:tracePt t="173359" x="7621588" y="6197600"/>
          <p14:tracePt t="173376" x="7629525" y="6197600"/>
          <p14:tracePt t="173393" x="7629525" y="6189663"/>
          <p14:tracePt t="173426" x="7629525" y="6180138"/>
          <p14:tracePt t="173448" x="7637463" y="6180138"/>
          <p14:tracePt t="173471" x="7637463" y="6172200"/>
          <p14:tracePt t="173487" x="7637463" y="6164263"/>
          <p14:tracePt t="173495" x="7646988" y="6164263"/>
          <p14:tracePt t="173509" x="7646988" y="6154738"/>
          <p14:tracePt t="173528" x="7646988" y="6146800"/>
          <p14:tracePt t="173551" x="7646988" y="6137275"/>
          <p14:tracePt t="173575" x="7637463" y="6121400"/>
          <p14:tracePt t="173583" x="7629525" y="6121400"/>
          <p14:tracePt t="173594" x="7621588" y="6103938"/>
          <p14:tracePt t="173610" x="7594600" y="6086475"/>
          <p14:tracePt t="173626" x="7561263" y="6061075"/>
          <p14:tracePt t="173643" x="7535863" y="6035675"/>
          <p14:tracePt t="173660" x="7518400" y="6018213"/>
          <p14:tracePt t="173676" x="7500938" y="6008688"/>
          <p14:tracePt t="173693" x="7493000" y="6008688"/>
          <p14:tracePt t="173760" x="7483475" y="6008688"/>
          <p14:tracePt t="173807" x="7475538" y="6008688"/>
          <p14:tracePt t="173815" x="7475538" y="6018213"/>
          <p14:tracePt t="173827" x="7466013" y="6026150"/>
          <p14:tracePt t="173844" x="7440613" y="6061075"/>
          <p14:tracePt t="173860" x="7397750" y="6103938"/>
          <p14:tracePt t="173877" x="7364413" y="6137275"/>
          <p14:tracePt t="173894" x="7321550" y="6172200"/>
          <p14:tracePt t="173910" x="7294563" y="6189663"/>
          <p14:tracePt t="173927" x="7286625" y="6197600"/>
          <p14:tracePt t="173959" x="7286625" y="6207125"/>
          <p14:tracePt t="174031" x="7294563" y="6207125"/>
          <p14:tracePt t="174055" x="7304088" y="6207125"/>
          <p14:tracePt t="174063" x="7304088" y="6197600"/>
          <p14:tracePt t="174087" x="7312025" y="6197600"/>
          <p14:tracePt t="174127" x="7312025" y="6189663"/>
          <p14:tracePt t="174143" x="7321550" y="6189663"/>
          <p14:tracePt t="174167" x="7329488" y="6189663"/>
          <p14:tracePt t="174223" x="7337425" y="6189663"/>
          <p14:tracePt t="174632" x="7346950" y="6189663"/>
          <p14:tracePt t="174656" x="7354888" y="6189663"/>
          <p14:tracePt t="174663" x="7364413" y="6189663"/>
          <p14:tracePt t="174680" x="7372350" y="6197600"/>
          <p14:tracePt t="174695" x="7380288" y="6197600"/>
          <p14:tracePt t="174703" x="7380288" y="6207125"/>
          <p14:tracePt t="174720" x="7389813" y="6215063"/>
          <p14:tracePt t="174729" x="7397750" y="6215063"/>
          <p14:tracePt t="174746" x="7407275" y="6223000"/>
          <p14:tracePt t="174762" x="7407275" y="6232525"/>
          <p14:tracePt t="174779" x="7415213" y="6232525"/>
          <p14:tracePt t="174796" x="7432675" y="6249988"/>
          <p14:tracePt t="174812" x="7440613" y="6257925"/>
          <p14:tracePt t="174829" x="7450138" y="6257925"/>
          <p14:tracePt t="174847" x="7458075" y="6265863"/>
          <p14:tracePt t="174862" x="7466013" y="6265863"/>
          <p14:tracePt t="174879" x="7475538" y="6265863"/>
          <p14:tracePt t="174896" x="7483475" y="6265863"/>
          <p14:tracePt t="174929" x="7493000" y="6265863"/>
          <p14:tracePt t="174976" x="7493000" y="6257925"/>
          <p14:tracePt t="174992" x="7493000" y="6249988"/>
          <p14:tracePt t="175000" x="7493000" y="6240463"/>
          <p14:tracePt t="175016" x="7493000" y="6232525"/>
          <p14:tracePt t="175032" x="7493000" y="6223000"/>
          <p14:tracePt t="175046" x="7493000" y="6215063"/>
          <p14:tracePt t="175064" x="7466013" y="6172200"/>
          <p14:tracePt t="175080" x="7450138" y="6137275"/>
          <p14:tracePt t="175097" x="7432675" y="6111875"/>
          <p14:tracePt t="175113" x="7415213" y="6069013"/>
          <p14:tracePt t="175131" x="7397750" y="6026150"/>
          <p14:tracePt t="175147" x="7380288" y="5992813"/>
          <p14:tracePt t="175164" x="7364413" y="5957888"/>
          <p14:tracePt t="175180" x="7337425" y="5922963"/>
          <p14:tracePt t="175197" x="7329488" y="5907088"/>
          <p14:tracePt t="175213" x="7321550" y="5889625"/>
          <p14:tracePt t="175231" x="7312025" y="5880100"/>
          <p14:tracePt t="175247" x="7294563" y="5864225"/>
          <p14:tracePt t="175264" x="7286625" y="5854700"/>
          <p14:tracePt t="175280" x="7278688" y="5846763"/>
          <p14:tracePt t="175297" x="7269163" y="5837238"/>
          <p14:tracePt t="175313" x="7269163" y="5829300"/>
          <p14:tracePt t="175347" x="7261225" y="5821363"/>
          <p14:tracePt t="175380" x="7261225" y="5811838"/>
          <p14:tracePt t="175398" x="7261225" y="5803900"/>
          <p14:tracePt t="175414" x="7251700" y="5794375"/>
          <p14:tracePt t="175447" x="7251700" y="5786438"/>
          <p14:tracePt t="175680" x="7251700" y="5778500"/>
          <p14:tracePt t="176112" x="7251700" y="5786438"/>
          <p14:tracePt t="176120" x="7251700" y="5794375"/>
          <p14:tracePt t="176136" x="7251700" y="5803900"/>
          <p14:tracePt t="176152" x="7243763" y="5803900"/>
          <p14:tracePt t="176166" x="7235825" y="5821363"/>
          <p14:tracePt t="176183" x="7235825" y="5829300"/>
          <p14:tracePt t="176199" x="7226300" y="5846763"/>
          <p14:tracePt t="176216" x="7208838" y="5864225"/>
          <p14:tracePt t="176232" x="7200900" y="5872163"/>
          <p14:tracePt t="176250" x="7183438" y="5880100"/>
          <p14:tracePt t="176265" x="7175500" y="5880100"/>
          <p14:tracePt t="176282" x="7158038" y="5897563"/>
          <p14:tracePt t="176299" x="7150100" y="5897563"/>
          <p14:tracePt t="176316" x="7132638" y="5915025"/>
          <p14:tracePt t="176332" x="7115175" y="5922963"/>
          <p14:tracePt t="176349" x="7097713" y="5940425"/>
          <p14:tracePt t="176366" x="7080250" y="5949950"/>
          <p14:tracePt t="176383" x="7054850" y="5965825"/>
          <p14:tracePt t="176400" x="7037388" y="5975350"/>
          <p14:tracePt t="176417" x="7021513" y="6000750"/>
          <p14:tracePt t="176433" x="7004050" y="6008688"/>
          <p14:tracePt t="176450" x="6994525" y="6008688"/>
          <p14:tracePt t="176466" x="6986588" y="6018213"/>
          <p14:tracePt t="176483" x="6978650" y="6018213"/>
          <p14:tracePt t="176499" x="6978650" y="6026150"/>
          <p14:tracePt t="176616" x="6978650" y="6018213"/>
          <p14:tracePt t="176632" x="6978650" y="6008688"/>
          <p14:tracePt t="176648" x="6978650" y="6000750"/>
          <p14:tracePt t="176664" x="6978650" y="5992813"/>
          <p14:tracePt t="176672" x="6986588" y="5983288"/>
          <p14:tracePt t="176683" x="6994525" y="5965825"/>
          <p14:tracePt t="176700" x="7021513" y="5940425"/>
          <p14:tracePt t="176716" x="7037388" y="5915025"/>
          <p14:tracePt t="176733" x="7064375" y="5889625"/>
          <p14:tracePt t="176750" x="7080250" y="5864225"/>
          <p14:tracePt t="176768" x="7132638" y="5829300"/>
          <p14:tracePt t="176784" x="7165975" y="5803900"/>
          <p14:tracePt t="176800" x="7192963" y="5786438"/>
          <p14:tracePt t="176817" x="7208838" y="5768975"/>
          <p14:tracePt t="176834" x="7226300" y="5761038"/>
          <p14:tracePt t="176850" x="7243763" y="5751513"/>
          <p14:tracePt t="176867" x="7243763" y="5743575"/>
          <p14:tracePt t="176884" x="7251700" y="5743575"/>
          <p14:tracePt t="176901" x="7261225" y="5735638"/>
          <p14:tracePt t="176917" x="7269163" y="5735638"/>
          <p14:tracePt t="177080" x="7269163" y="5743575"/>
          <p14:tracePt t="177088" x="7269163" y="5751513"/>
          <p14:tracePt t="177104" x="7269163" y="5761038"/>
          <p14:tracePt t="177120" x="7269163" y="5768975"/>
          <p14:tracePt t="177134" x="7251700" y="5786438"/>
          <p14:tracePt t="177152" x="7226300" y="5829300"/>
          <p14:tracePt t="177168" x="7200900" y="5854700"/>
          <p14:tracePt t="177184" x="7183438" y="5872163"/>
          <p14:tracePt t="177201" x="7165975" y="5880100"/>
          <p14:tracePt t="177218" x="7158038" y="5889625"/>
          <p14:tracePt t="177234" x="7150100" y="5897563"/>
          <p14:tracePt t="177268" x="7140575" y="5907088"/>
          <p14:tracePt t="177285" x="7132638" y="5907088"/>
          <p14:tracePt t="177464" x="7132638" y="5897563"/>
          <p14:tracePt t="177480" x="7150100" y="5889625"/>
          <p14:tracePt t="177496" x="7150100" y="5880100"/>
          <p14:tracePt t="177504" x="7165975" y="5872163"/>
          <p14:tracePt t="177518" x="7165975" y="5864225"/>
          <p14:tracePt t="177536" x="7175500" y="5854700"/>
          <p14:tracePt t="177552" x="7183438" y="5854700"/>
          <p14:tracePt t="177569" x="7192963" y="5846763"/>
          <p14:tracePt t="177608" x="7200900" y="5837238"/>
          <p14:tracePt t="178457" x="7200900" y="5846763"/>
          <p14:tracePt t="178472" x="7200900" y="5854700"/>
          <p14:tracePt t="178497" x="7200900" y="5864225"/>
          <p14:tracePt t="178504" x="7200900" y="5872163"/>
          <p14:tracePt t="178520" x="7192963" y="5880100"/>
          <p14:tracePt t="178537" x="7192963" y="5889625"/>
          <p14:tracePt t="178544" x="7183438" y="5889625"/>
          <p14:tracePt t="178560" x="7183438" y="5897563"/>
          <p14:tracePt t="178571" x="7183438" y="5907088"/>
          <p14:tracePt t="178616" x="7183438" y="5915025"/>
          <p14:tracePt t="178624" x="7175500" y="5915025"/>
          <p14:tracePt t="178657" x="7175500" y="5922963"/>
          <p14:tracePt t="178665" x="7165975" y="5922963"/>
          <p14:tracePt t="178673" x="7158038" y="5922963"/>
          <p14:tracePt t="178696" x="7158038" y="5932488"/>
          <p14:tracePt t="178721" x="7150100" y="5932488"/>
          <p14:tracePt t="178728" x="7150100" y="5940425"/>
          <p14:tracePt t="178738" x="7150100" y="5949950"/>
          <p14:tracePt t="178760" x="7140575" y="5949950"/>
          <p14:tracePt t="178777" x="7140575" y="5957888"/>
          <p14:tracePt t="178793" x="7132638" y="5957888"/>
          <p14:tracePt t="178804" x="7132638" y="5965825"/>
          <p14:tracePt t="178822" x="7123113" y="5965825"/>
          <p14:tracePt t="178838" x="7123113" y="5983288"/>
          <p14:tracePt t="178953" x="7123113" y="5975350"/>
          <p14:tracePt t="178968" x="7123113" y="5965825"/>
          <p14:tracePt t="178984" x="7132638" y="5949950"/>
          <p14:tracePt t="178992" x="7140575" y="5940425"/>
          <p14:tracePt t="179005" x="7150100" y="5922963"/>
          <p14:tracePt t="179022" x="7192963" y="5872163"/>
          <p14:tracePt t="179038" x="7226300" y="5837238"/>
          <p14:tracePt t="179055" x="7243763" y="5811838"/>
          <p14:tracePt t="179072" x="7261225" y="5794375"/>
          <p14:tracePt t="179089" x="7269163" y="5778500"/>
          <p14:tracePt t="179122" x="7278688" y="5778500"/>
          <p14:tracePt t="179201" x="7278688" y="5786438"/>
          <p14:tracePt t="179209" x="7278688" y="5794375"/>
          <p14:tracePt t="179222" x="7278688" y="5803900"/>
          <p14:tracePt t="179239" x="7261225" y="5829300"/>
          <p14:tracePt t="179256" x="7235825" y="5880100"/>
          <p14:tracePt t="179273" x="7192963" y="5940425"/>
          <p14:tracePt t="179289" x="7165975" y="5965825"/>
          <p14:tracePt t="179306" x="7140575" y="5992813"/>
          <p14:tracePt t="179322" x="7132638" y="6018213"/>
          <p14:tracePt t="179340" x="7123113" y="6026150"/>
          <p14:tracePt t="179356" x="7123113" y="6035675"/>
          <p14:tracePt t="179505" x="7123113" y="6026150"/>
          <p14:tracePt t="179529" x="7123113" y="6018213"/>
          <p14:tracePt t="179897" x="7132638" y="6018213"/>
          <p14:tracePt t="179905" x="7140575" y="6018213"/>
          <p14:tracePt t="179921" x="7150100" y="6018213"/>
          <p14:tracePt t="179937" x="7158038" y="6018213"/>
          <p14:tracePt t="179953" x="7165975" y="6018213"/>
          <p14:tracePt t="179961" x="7175500" y="6026150"/>
          <p14:tracePt t="179974" x="7192963" y="6035675"/>
          <p14:tracePt t="179990" x="7200900" y="6051550"/>
          <p14:tracePt t="180007" x="7218363" y="6061075"/>
          <p14:tracePt t="180024" x="7243763" y="6103938"/>
          <p14:tracePt t="180041" x="7269163" y="6121400"/>
          <p14:tracePt t="180057" x="7286625" y="6146800"/>
          <p14:tracePt t="180074" x="7304088" y="6164263"/>
          <p14:tracePt t="180091" x="7312025" y="6172200"/>
          <p14:tracePt t="180108" x="7321550" y="6180138"/>
          <p14:tracePt t="180124" x="7329488" y="6189663"/>
          <p14:tracePt t="180141" x="7346950" y="6197600"/>
          <p14:tracePt t="180158" x="7389813" y="6215063"/>
          <p14:tracePt t="180175" x="7432675" y="6249988"/>
          <p14:tracePt t="180191" x="7475538" y="6275388"/>
          <p14:tracePt t="180208" x="7508875" y="6283325"/>
          <p14:tracePt t="180225" x="7535863" y="6300788"/>
          <p14:tracePt t="180242" x="7551738" y="6308725"/>
          <p14:tracePt t="180258" x="7578725" y="6308725"/>
          <p14:tracePt t="180274" x="7604125" y="6326188"/>
          <p14:tracePt t="180291" x="7612063" y="6335713"/>
          <p14:tracePt t="180309" x="7637463" y="6343650"/>
          <p14:tracePt t="180325" x="7654925" y="6361113"/>
          <p14:tracePt t="180341" x="7672388" y="6369050"/>
          <p14:tracePt t="180358" x="7680325" y="6369050"/>
          <p14:tracePt t="180391" x="7689850" y="6369050"/>
          <p14:tracePt t="180425" x="7697788" y="6369050"/>
          <p14:tracePt t="180513" x="7697788" y="6361113"/>
          <p14:tracePt t="180529" x="7697788" y="6351588"/>
          <p14:tracePt t="180537" x="7697788" y="6343650"/>
          <p14:tracePt t="180553" x="7697788" y="6335713"/>
          <p14:tracePt t="180569" x="7697788" y="6326188"/>
          <p14:tracePt t="180585" x="7697788" y="6318250"/>
          <p14:tracePt t="180593" x="7697788" y="6308725"/>
          <p14:tracePt t="180609" x="7697788" y="6300788"/>
          <p14:tracePt t="180626" x="7689850" y="6300788"/>
          <p14:tracePt t="180642" x="7689850" y="6292850"/>
          <p14:tracePt t="180659" x="7680325" y="6283325"/>
          <p14:tracePt t="180675" x="7680325" y="6275388"/>
          <p14:tracePt t="180692" x="7680325" y="6265863"/>
          <p14:tracePt t="180745" x="7672388" y="6265863"/>
          <p14:tracePt t="180849" x="7672388" y="6257925"/>
          <p14:tracePt t="180881" x="7672388" y="6249988"/>
          <p14:tracePt t="180889" x="7664450" y="6249988"/>
          <p14:tracePt t="180897" x="7664450" y="6240463"/>
          <p14:tracePt t="180921" x="7654925" y="6232525"/>
          <p14:tracePt t="180929" x="7646988" y="6223000"/>
          <p14:tracePt t="180943" x="7646988" y="6215063"/>
          <p14:tracePt t="180959" x="7637463" y="6207125"/>
          <p14:tracePt t="180976" x="7629525" y="6197600"/>
          <p14:tracePt t="180994" x="7612063" y="6180138"/>
          <p14:tracePt t="181010" x="7604125" y="6164263"/>
          <p14:tracePt t="181026" x="7586663" y="6146800"/>
          <p14:tracePt t="181043" x="7561263" y="6121400"/>
          <p14:tracePt t="181060" x="7535863" y="6086475"/>
          <p14:tracePt t="181076" x="7500938" y="6061075"/>
          <p14:tracePt t="181093" x="7475538" y="6026150"/>
          <p14:tracePt t="181110" x="7432675" y="5992813"/>
          <p14:tracePt t="181127" x="7397750" y="5965825"/>
          <p14:tracePt t="181143" x="7364413" y="5932488"/>
          <p14:tracePt t="181160" x="7337425" y="5922963"/>
          <p14:tracePt t="181177" x="7321550" y="5915025"/>
          <p14:tracePt t="181265" x="7321550" y="5922963"/>
          <p14:tracePt t="181273" x="7321550" y="5932488"/>
          <p14:tracePt t="181281" x="7321550" y="5940425"/>
          <p14:tracePt t="181294" x="7321550" y="5949950"/>
          <p14:tracePt t="181310" x="7337425" y="5975350"/>
          <p14:tracePt t="181327" x="7364413" y="6000750"/>
          <p14:tracePt t="181344" x="7407275" y="6061075"/>
          <p14:tracePt t="181360" x="7466013" y="6137275"/>
          <p14:tracePt t="181377" x="7518400" y="6215063"/>
          <p14:tracePt t="181394" x="7551738" y="6249988"/>
          <p14:tracePt t="181411" x="7561263" y="6265863"/>
          <p14:tracePt t="181428" x="7561263" y="6292850"/>
          <p14:tracePt t="181444" x="7569200" y="6308725"/>
          <p14:tracePt t="181461" x="7578725" y="6318250"/>
          <p14:tracePt t="181609" x="7578725" y="6308725"/>
          <p14:tracePt t="181625" x="7578725" y="6300788"/>
          <p14:tracePt t="181649" x="7578725" y="6292850"/>
          <p14:tracePt t="181657" x="7578725" y="6283325"/>
          <p14:tracePt t="181681" x="7569200" y="6283325"/>
          <p14:tracePt t="181689" x="7569200" y="6275388"/>
          <p14:tracePt t="181697" x="7561263" y="6275388"/>
          <p14:tracePt t="181711" x="7561263" y="6265863"/>
          <p14:tracePt t="181769" x="7561263" y="6257925"/>
          <p14:tracePt t="181777" x="7561263" y="6249988"/>
          <p14:tracePt t="181793" x="7551738" y="6249988"/>
          <p14:tracePt t="181809" x="7551738" y="6240463"/>
          <p14:tracePt t="181817" x="7543800" y="6240463"/>
          <p14:tracePt t="182489" x="7543800" y="6232525"/>
          <p14:tracePt t="182506" x="7535863" y="6232525"/>
          <p14:tracePt t="182529" x="7535863" y="6223000"/>
          <p14:tracePt t="182537" x="7526338" y="6223000"/>
          <p14:tracePt t="182601" x="7518400" y="6223000"/>
          <p14:tracePt t="182633" x="7518400" y="6215063"/>
          <p14:tracePt t="182649" x="7508875" y="6215063"/>
          <p14:tracePt t="182666" x="7508875" y="6207125"/>
          <p14:tracePt t="182673" x="7500938" y="6207125"/>
          <p14:tracePt t="182690" x="7493000" y="6207125"/>
          <p14:tracePt t="182697" x="7493000" y="6197600"/>
          <p14:tracePt t="182714" x="7493000" y="6189663"/>
          <p14:tracePt t="182730" x="7483475" y="6180138"/>
          <p14:tracePt t="182762" x="7483475" y="6172200"/>
          <p14:tracePt t="182769" x="7475538" y="6172200"/>
          <p14:tracePt t="183042" x="7466013" y="6172200"/>
          <p14:tracePt t="183050" x="7458075" y="6172200"/>
          <p14:tracePt t="183065" x="7450138" y="6172200"/>
          <p14:tracePt t="183082" x="7440613" y="6172200"/>
          <p14:tracePt t="183098" x="7423150" y="6172200"/>
          <p14:tracePt t="183115" x="7389813" y="6172200"/>
          <p14:tracePt t="183131" x="7321550" y="6164263"/>
          <p14:tracePt t="183148" x="7235825" y="6146800"/>
          <p14:tracePt t="183165" x="7140575" y="6121400"/>
          <p14:tracePt t="183182" x="7029450" y="6103938"/>
          <p14:tracePt t="183198" x="6908800" y="6078538"/>
          <p14:tracePt t="183214" x="6797675" y="6051550"/>
          <p14:tracePt t="183231" x="6694488" y="6026150"/>
          <p14:tracePt t="183249" x="6565900" y="6000750"/>
          <p14:tracePt t="183265" x="6437313" y="5983288"/>
          <p14:tracePt t="183281" x="6257925" y="5949950"/>
          <p14:tracePt t="183298" x="6137275" y="5940425"/>
          <p14:tracePt t="183315" x="5992813" y="5932488"/>
          <p14:tracePt t="183331" x="5786438" y="5915025"/>
          <p14:tracePt t="183348" x="5572125" y="5915025"/>
          <p14:tracePt t="183365" x="5332413" y="5915025"/>
          <p14:tracePt t="183382" x="5118100" y="5915025"/>
          <p14:tracePt t="183398" x="4954588" y="5915025"/>
          <p14:tracePt t="183416" x="4818063" y="5915025"/>
          <p14:tracePt t="183432" x="4706938" y="5949950"/>
          <p14:tracePt t="183449" x="4637088" y="5983288"/>
          <p14:tracePt t="183465" x="4586288" y="6000750"/>
          <p14:tracePt t="183482" x="4568825" y="6008688"/>
          <p14:tracePt t="183499" x="4560888" y="6018213"/>
          <p14:tracePt t="183516" x="4560888" y="6026150"/>
          <p14:tracePt t="183532" x="4560888" y="6035675"/>
          <p14:tracePt t="183548" x="4551363" y="6043613"/>
          <p14:tracePt t="183565" x="4551363" y="6061075"/>
          <p14:tracePt t="183583" x="4551363" y="6069013"/>
          <p14:tracePt t="183598" x="4543425" y="6086475"/>
          <p14:tracePt t="183615" x="4535488" y="6094413"/>
          <p14:tracePt t="183632" x="4535488" y="6103938"/>
          <p14:tracePt t="183649" x="4518025" y="6121400"/>
          <p14:tracePt t="183666" x="4500563" y="6121400"/>
          <p14:tracePt t="183682" x="4492625" y="6121400"/>
          <p14:tracePt t="183699" x="4483100" y="6111875"/>
          <p14:tracePt t="183716" x="4475163" y="6086475"/>
          <p14:tracePt t="183732" x="4465638" y="6043613"/>
          <p14:tracePt t="183749" x="4457700" y="5975350"/>
          <p14:tracePt t="183766" x="4457700" y="5907088"/>
          <p14:tracePt t="183783" x="4492625" y="5846763"/>
          <p14:tracePt t="183799" x="4578350" y="5786438"/>
          <p14:tracePt t="183816" x="4722813" y="5743575"/>
          <p14:tracePt t="183833" x="4886325" y="5718175"/>
          <p14:tracePt t="183850" x="5065713" y="5718175"/>
          <p14:tracePt t="183866" x="5143500" y="5718175"/>
          <p14:tracePt t="183883" x="5194300" y="5735638"/>
          <p14:tracePt t="183899" x="5246688" y="5778500"/>
          <p14:tracePt t="183917" x="5289550" y="5829300"/>
          <p14:tracePt t="183933" x="5314950" y="5872163"/>
          <p14:tracePt t="183949" x="5340350" y="5940425"/>
          <p14:tracePt t="183966" x="5365750" y="5992813"/>
          <p14:tracePt t="183983" x="5383213" y="6061075"/>
          <p14:tracePt t="183999" x="5383213" y="6103938"/>
          <p14:tracePt t="184016" x="5349875" y="6154738"/>
          <p14:tracePt t="184033" x="5272088" y="6207125"/>
          <p14:tracePt t="184050" x="5049838" y="6240463"/>
          <p14:tracePt t="184066" x="4878388" y="6249988"/>
          <p14:tracePt t="184083" x="4714875" y="6215063"/>
          <p14:tracePt t="184100" x="4543425" y="6129338"/>
          <p14:tracePt t="184117" x="4440238" y="6035675"/>
          <p14:tracePt t="184133" x="4379913" y="5932488"/>
          <p14:tracePt t="184150" x="4354513" y="5778500"/>
          <p14:tracePt t="184167" x="4354513" y="5640388"/>
          <p14:tracePt t="184184" x="4406900" y="5521325"/>
          <p14:tracePt t="184200" x="4535488" y="5426075"/>
          <p14:tracePt t="184217" x="4689475" y="5349875"/>
          <p14:tracePt t="184234" x="4979988" y="5307013"/>
          <p14:tracePt t="184251" x="5135563" y="5307013"/>
          <p14:tracePt t="184267" x="5254625" y="5332413"/>
          <p14:tracePt t="184283" x="5349875" y="5408613"/>
          <p14:tracePt t="184300" x="5451475" y="5537200"/>
          <p14:tracePt t="184318" x="5511800" y="5665788"/>
          <p14:tracePt t="184334" x="5554663" y="5811838"/>
          <p14:tracePt t="184350" x="5572125" y="5965825"/>
          <p14:tracePt t="184367" x="5572125" y="6086475"/>
          <p14:tracePt t="184384" x="5554663" y="6180138"/>
          <p14:tracePt t="184400" x="5478463" y="6257925"/>
          <p14:tracePt t="184418" x="5307013" y="6351588"/>
          <p14:tracePt t="184434" x="5151438" y="6369050"/>
          <p14:tracePt t="184451" x="4972050" y="6369050"/>
          <p14:tracePt t="184467" x="4800600" y="6308725"/>
          <p14:tracePt t="184484" x="4654550" y="6232525"/>
          <p14:tracePt t="184501" x="4543425" y="6129338"/>
          <p14:tracePt t="184518" x="4465638" y="6035675"/>
          <p14:tracePt t="184534" x="4422775" y="5922963"/>
          <p14:tracePt t="184551" x="4406900" y="5803900"/>
          <p14:tracePt t="184568" x="4422775" y="5692775"/>
          <p14:tracePt t="184585" x="4518025" y="5572125"/>
          <p14:tracePt t="184601" x="4654550" y="5494338"/>
          <p14:tracePt t="184618" x="4818063" y="5426075"/>
          <p14:tracePt t="184635" x="4921250" y="5408613"/>
          <p14:tracePt t="184652" x="5049838" y="5408613"/>
          <p14:tracePt t="184668" x="5203825" y="5443538"/>
          <p14:tracePt t="184685" x="5375275" y="5546725"/>
          <p14:tracePt t="184701" x="5537200" y="5665788"/>
          <p14:tracePt t="184718" x="5649913" y="5778500"/>
          <p14:tracePt t="184735" x="5700713" y="5880100"/>
          <p14:tracePt t="184751" x="5726113" y="5965825"/>
          <p14:tracePt t="184769" x="5726113" y="6035675"/>
          <p14:tracePt t="184785" x="5708650" y="6103938"/>
          <p14:tracePt t="184801" x="5675313" y="6129338"/>
          <p14:tracePt t="184818" x="5657850" y="6137275"/>
          <p14:tracePt t="184835" x="5640388" y="6137275"/>
          <p14:tracePt t="184852" x="5632450" y="6137275"/>
          <p14:tracePt t="184898" x="5640388" y="6137275"/>
          <p14:tracePt t="184914" x="5657850" y="6137275"/>
          <p14:tracePt t="184922" x="5683250" y="6137275"/>
          <p14:tracePt t="184935" x="5708650" y="6137275"/>
          <p14:tracePt t="184952" x="5794375" y="6137275"/>
          <p14:tracePt t="184969" x="5922963" y="6137275"/>
          <p14:tracePt t="184986" x="6240463" y="6137275"/>
          <p14:tracePt t="185002" x="6454775" y="6137275"/>
          <p14:tracePt t="185019" x="6600825" y="6121400"/>
          <p14:tracePt t="185036" x="6694488" y="6086475"/>
          <p14:tracePt t="185052" x="6737350" y="6069013"/>
          <p14:tracePt t="185069" x="6789738" y="6043613"/>
          <p14:tracePt t="185085" x="6832600" y="6035675"/>
          <p14:tracePt t="185102" x="6865938" y="6018213"/>
          <p14:tracePt t="185119" x="6900863" y="6018213"/>
          <p14:tracePt t="185135" x="6935788" y="6000750"/>
          <p14:tracePt t="185152" x="6961188" y="6000750"/>
          <p14:tracePt t="185169" x="7011988" y="6000750"/>
          <p14:tracePt t="185186" x="7097713" y="6026150"/>
          <p14:tracePt t="185202" x="7200900" y="6069013"/>
          <p14:tracePt t="185219" x="7321550" y="6111875"/>
          <p14:tracePt t="185235" x="7423150" y="6146800"/>
          <p14:tracePt t="185253" x="7483475" y="6164263"/>
          <p14:tracePt t="185269" x="7526338" y="6172200"/>
          <p14:tracePt t="185286" x="7551738" y="6172200"/>
          <p14:tracePt t="185303" x="7569200" y="6180138"/>
          <p14:tracePt t="185320" x="7604125" y="6232525"/>
          <p14:tracePt t="185336" x="7637463" y="6308725"/>
          <p14:tracePt t="185353" x="7680325" y="6403975"/>
          <p14:tracePt t="185369" x="7715250" y="6480175"/>
          <p14:tracePt t="185387" x="7740650" y="6550025"/>
          <p14:tracePt t="185403" x="7750175" y="6583363"/>
          <p14:tracePt t="185420" x="7750175" y="6592888"/>
          <p14:tracePt t="185436" x="7758113" y="6592888"/>
          <p14:tracePt t="185469" x="7758113" y="6565900"/>
          <p14:tracePt t="185486" x="7758113" y="6532563"/>
          <p14:tracePt t="185503" x="7758113" y="6497638"/>
          <p14:tracePt t="185520" x="7758113" y="6464300"/>
          <p14:tracePt t="185536" x="7758113" y="6454775"/>
          <p14:tracePt t="185553" x="7758113" y="6437313"/>
          <p14:tracePt t="185570" x="7750175" y="6429375"/>
          <p14:tracePt t="185587" x="7732713" y="6429375"/>
          <p14:tracePt t="185620" x="7732713" y="6421438"/>
          <p14:tracePt t="185636" x="7723188" y="6421438"/>
          <p14:tracePt t="185654" x="7715250" y="6411913"/>
          <p14:tracePt t="185670" x="7707313" y="6411913"/>
          <p14:tracePt t="185687" x="7689850" y="6403975"/>
          <p14:tracePt t="185704" x="7672388" y="6394450"/>
          <p14:tracePt t="185721" x="7664450" y="6394450"/>
          <p14:tracePt t="185737" x="7654925" y="6394450"/>
          <p14:tracePt t="185754" x="7646988" y="6386513"/>
          <p14:tracePt t="185770" x="7637463" y="6378575"/>
          <p14:tracePt t="185803" x="7629525" y="6378575"/>
          <p14:tracePt t="185826" x="7621588" y="6378575"/>
          <p14:tracePt t="185867" x="7612063" y="6378575"/>
          <p14:tracePt t="185930" x="7604125" y="6378575"/>
          <p14:tracePt t="185986" x="7594600" y="6378575"/>
          <p14:tracePt t="186010" x="7586663" y="6378575"/>
          <p14:tracePt t="186034" x="7578725" y="6378575"/>
          <p14:tracePt t="186042" x="7569200" y="6378575"/>
          <p14:tracePt t="186058" x="7561263" y="6378575"/>
          <p14:tracePt t="186074" x="7551738" y="6378575"/>
          <p14:tracePt t="186130" x="7543800" y="6378575"/>
          <p14:tracePt t="186138" x="7535863" y="6378575"/>
          <p14:tracePt t="186146" x="7535863" y="6369050"/>
          <p14:tracePt t="186155" x="7526338" y="6369050"/>
          <p14:tracePt t="186171" x="7518400" y="6351588"/>
          <p14:tracePt t="186188" x="7508875" y="6326188"/>
          <p14:tracePt t="186205" x="7500938" y="6300788"/>
          <p14:tracePt t="186221" x="7493000" y="6292850"/>
          <p14:tracePt t="186238" x="7475538" y="6257925"/>
          <p14:tracePt t="186254" x="7466013" y="6232525"/>
          <p14:tracePt t="186272" x="7458075" y="6223000"/>
          <p14:tracePt t="186531" x="7450138" y="6223000"/>
          <p14:tracePt t="186546" x="7440613" y="6223000"/>
          <p14:tracePt t="186579" x="7432675" y="6223000"/>
          <p14:tracePt t="186594" x="7423150" y="6223000"/>
          <p14:tracePt t="186602" x="7415213" y="6223000"/>
          <p14:tracePt t="186619" x="7407275" y="6223000"/>
          <p14:tracePt t="186859" x="7397750" y="6223000"/>
          <p14:tracePt t="186875" x="7380288" y="6223000"/>
          <p14:tracePt t="186882" x="7372350" y="6215063"/>
          <p14:tracePt t="186891" x="7354888" y="6215063"/>
          <p14:tracePt t="186906" x="7286625" y="6180138"/>
          <p14:tracePt t="186923" x="7218363" y="6164263"/>
          <p14:tracePt t="186941" x="7165975" y="6129338"/>
          <p14:tracePt t="186956" x="7123113" y="6111875"/>
          <p14:tracePt t="186973" x="7080250" y="6103938"/>
          <p14:tracePt t="186989" x="7046913" y="6086475"/>
          <p14:tracePt t="187007" x="7029450" y="6069013"/>
          <p14:tracePt t="187023" x="6986588" y="6061075"/>
          <p14:tracePt t="187040" x="6935788" y="6051550"/>
          <p14:tracePt t="187056" x="6875463" y="6035675"/>
          <p14:tracePt t="187074" x="6823075" y="6035675"/>
          <p14:tracePt t="187090" x="6772275" y="6018213"/>
          <p14:tracePt t="187107" x="6669088" y="6008688"/>
          <p14:tracePt t="187123" x="6575425" y="5992813"/>
          <p14:tracePt t="187141" x="6523038" y="5975350"/>
          <p14:tracePt t="187156" x="6497638" y="5965825"/>
          <p14:tracePt t="187173" x="6480175" y="5957888"/>
          <p14:tracePt t="187190" x="6472238" y="5949950"/>
          <p14:tracePt t="187207" x="6464300" y="5940425"/>
          <p14:tracePt t="187223" x="6454775" y="5932488"/>
          <p14:tracePt t="187240" x="6454775" y="5915025"/>
          <p14:tracePt t="187257" x="6446838" y="5907088"/>
          <p14:tracePt t="187274" x="6421438" y="5889625"/>
          <p14:tracePt t="187291" x="6403975" y="5872163"/>
          <p14:tracePt t="187307" x="6369050" y="5846763"/>
          <p14:tracePt t="187324" x="6318250" y="5821363"/>
          <p14:tracePt t="187341" x="6275388" y="5794375"/>
          <p14:tracePt t="187357" x="6207125" y="5778500"/>
          <p14:tracePt t="187374" x="6154738" y="5751513"/>
          <p14:tracePt t="187391" x="6111875" y="5735638"/>
          <p14:tracePt t="187408" x="6094413" y="5708650"/>
          <p14:tracePt t="187424" x="6078538" y="5692775"/>
          <p14:tracePt t="187441" x="6069013" y="5683250"/>
          <p14:tracePt t="187457" x="6051550" y="5665788"/>
          <p14:tracePt t="187475" x="6043613" y="5649913"/>
          <p14:tracePt t="187491" x="6043613" y="5632450"/>
          <p14:tracePt t="187508" x="6035675" y="5622925"/>
          <p14:tracePt t="187524" x="6026150" y="5614988"/>
          <p14:tracePt t="187541" x="6026150" y="5597525"/>
          <p14:tracePt t="187558" x="6018213" y="5580063"/>
          <p14:tracePt t="187574" x="6008688" y="5564188"/>
          <p14:tracePt t="187591" x="6000750" y="5554663"/>
          <p14:tracePt t="187608" x="6000750" y="5546725"/>
          <p14:tracePt t="187624" x="6000750" y="5537200"/>
          <p14:tracePt t="187867" x="6000750" y="5529263"/>
          <p14:tracePt t="187883" x="6000750" y="5521325"/>
          <p14:tracePt t="187891" x="5992813" y="5511800"/>
          <p14:tracePt t="187899" x="5983288" y="5494338"/>
          <p14:tracePt t="187908" x="5983288" y="5478463"/>
          <p14:tracePt t="187925" x="5965825" y="5443538"/>
          <p14:tracePt t="187942" x="5949950" y="5408613"/>
          <p14:tracePt t="187958" x="5940425" y="5383213"/>
          <p14:tracePt t="187975" x="5922963" y="5357813"/>
          <p14:tracePt t="187992" x="5922963" y="5340350"/>
          <p14:tracePt t="188099" x="5922963" y="5349875"/>
          <p14:tracePt t="188107" x="5922963" y="5357813"/>
          <p14:tracePt t="188115" x="5932488" y="5375275"/>
          <p14:tracePt t="188126" x="5940425" y="5400675"/>
          <p14:tracePt t="188142" x="5975350" y="5443538"/>
          <p14:tracePt t="188159" x="6000750" y="5503863"/>
          <p14:tracePt t="188176" x="6026150" y="5537200"/>
          <p14:tracePt t="188192" x="6051550" y="5589588"/>
          <p14:tracePt t="188209" x="6078538" y="5622925"/>
          <p14:tracePt t="188226" x="6103938" y="5657850"/>
          <p14:tracePt t="188243" x="6129338" y="5692775"/>
          <p14:tracePt t="188259" x="6137275" y="5692775"/>
          <p14:tracePt t="188276" x="6146800" y="5692775"/>
          <p14:tracePt t="188331" x="6146800" y="5683250"/>
          <p14:tracePt t="188339" x="6154738" y="5683250"/>
          <p14:tracePt t="188347" x="6154738" y="5665788"/>
          <p14:tracePt t="188359" x="6154738" y="5657850"/>
          <p14:tracePt t="188377" x="6154738" y="5632450"/>
          <p14:tracePt t="188393" x="6154738" y="5589588"/>
          <p14:tracePt t="188409" x="6146800" y="5546725"/>
          <p14:tracePt t="188427" x="6129338" y="5494338"/>
          <p14:tracePt t="188444" x="6111875" y="5468938"/>
          <p14:tracePt t="188460" x="6094413" y="5435600"/>
          <p14:tracePt t="188476" x="6078538" y="5408613"/>
          <p14:tracePt t="188493" x="6069013" y="5392738"/>
          <p14:tracePt t="188510" x="6061075" y="5392738"/>
          <p14:tracePt t="188527" x="6061075" y="5383213"/>
          <p14:tracePt t="188643" x="6069013" y="5400675"/>
          <p14:tracePt t="188651" x="6078538" y="5408613"/>
          <p14:tracePt t="188660" x="6086475" y="5418138"/>
          <p14:tracePt t="188677" x="6111875" y="5461000"/>
          <p14:tracePt t="188693" x="6137275" y="5494338"/>
          <p14:tracePt t="188710" x="6154738" y="5511800"/>
          <p14:tracePt t="188728" x="6164263" y="5521325"/>
          <p14:tracePt t="188743" x="6172200" y="5521325"/>
          <p14:tracePt t="188859" x="6180138" y="5521325"/>
          <p14:tracePt t="188875" x="6189663" y="5521325"/>
          <p14:tracePt t="188883" x="6197600" y="5521325"/>
          <p14:tracePt t="188894" x="6207125" y="5529263"/>
          <p14:tracePt t="188910" x="6240463" y="5546725"/>
          <p14:tracePt t="188928" x="6318250" y="5589588"/>
          <p14:tracePt t="188944" x="6437313" y="5657850"/>
          <p14:tracePt t="188961" x="6635750" y="5743575"/>
          <p14:tracePt t="188977" x="6823075" y="5829300"/>
          <p14:tracePt t="188995" x="7089775" y="5915025"/>
          <p14:tracePt t="189011" x="7200900" y="5957888"/>
          <p14:tracePt t="189028" x="7294563" y="6000750"/>
          <p14:tracePt t="189044" x="7389813" y="6035675"/>
          <p14:tracePt t="189062" x="7458075" y="6061075"/>
          <p14:tracePt t="189077" x="7500938" y="6069013"/>
          <p14:tracePt t="189094" x="7518400" y="6069013"/>
          <p14:tracePt t="189132" x="7526338" y="6069013"/>
          <p14:tracePt t="189144" x="7535863" y="6078538"/>
          <p14:tracePt t="189161" x="7543800" y="6078538"/>
          <p14:tracePt t="189178" x="7551738" y="6078538"/>
          <p14:tracePt t="189196" x="7569200" y="6086475"/>
          <p14:tracePt t="189211" x="7594600" y="6086475"/>
          <p14:tracePt t="189228" x="7612063" y="6094413"/>
          <p14:tracePt t="189244" x="7629525" y="6103938"/>
          <p14:tracePt t="189262" x="7637463" y="6103938"/>
          <p14:tracePt t="189379" x="7637463" y="6111875"/>
          <p14:tracePt t="189387" x="7629525" y="6111875"/>
          <p14:tracePt t="189396" x="7621588" y="6121400"/>
          <p14:tracePt t="189412" x="7586663" y="6121400"/>
          <p14:tracePt t="189429" x="7551738" y="6121400"/>
          <p14:tracePt t="189445" x="7518400" y="6121400"/>
          <p14:tracePt t="189463" x="7500938" y="6121400"/>
          <p14:tracePt t="189478" x="7493000" y="6111875"/>
          <p14:tracePt t="189495" x="7483475" y="6103938"/>
          <p14:tracePt t="189512" x="7483475" y="6094413"/>
          <p14:tracePt t="189530" x="7483475" y="6078538"/>
          <p14:tracePt t="189545" x="7483475" y="6069013"/>
          <p14:tracePt t="189562" x="7483475" y="6061075"/>
          <p14:tracePt t="189596" x="7483475" y="6051550"/>
          <p14:tracePt t="189612" x="7475538" y="6051550"/>
          <p14:tracePt t="189629" x="7466013" y="6043613"/>
          <p14:tracePt t="189646" x="7440613" y="6026150"/>
          <p14:tracePt t="189663" x="7364413" y="5992813"/>
          <p14:tracePt t="189679" x="7261225" y="5932488"/>
          <p14:tracePt t="189696" x="7165975" y="5872163"/>
          <p14:tracePt t="189713" x="7089775" y="5829300"/>
          <p14:tracePt t="189730" x="7046913" y="5794375"/>
          <p14:tracePt t="189746" x="7029450" y="5786438"/>
          <p14:tracePt t="189803" x="7029450" y="5794375"/>
          <p14:tracePt t="189811" x="7029450" y="5803900"/>
          <p14:tracePt t="189827" x="7037388" y="5811838"/>
          <p14:tracePt t="189835" x="7046913" y="5829300"/>
          <p14:tracePt t="189851" x="7054850" y="5837238"/>
          <p14:tracePt t="189863" x="7064375" y="5846763"/>
          <p14:tracePt t="189880" x="7072313" y="5854700"/>
          <p14:tracePt t="189896" x="7072313" y="5864225"/>
          <p14:tracePt t="189947" x="7064375" y="5864225"/>
          <p14:tracePt t="189955" x="7054850" y="5864225"/>
          <p14:tracePt t="189971" x="7037388" y="5864225"/>
          <p14:tracePt t="189980" x="7021513" y="5864225"/>
          <p14:tracePt t="189996" x="6969125" y="5864225"/>
          <p14:tracePt t="190013" x="6908800" y="5864225"/>
          <p14:tracePt t="190030" x="6850063" y="5864225"/>
          <p14:tracePt t="190046" x="6772275" y="5854700"/>
          <p14:tracePt t="190063" x="6704013" y="5846763"/>
          <p14:tracePt t="190080" x="6618288" y="5837238"/>
          <p14:tracePt t="190097" x="6550025" y="5829300"/>
          <p14:tracePt t="190113" x="6446838" y="5811838"/>
          <p14:tracePt t="190130" x="6326188" y="5786438"/>
          <p14:tracePt t="190147" x="6215063" y="5761038"/>
          <p14:tracePt t="190164" x="6078538" y="5726113"/>
          <p14:tracePt t="190180" x="6008688" y="5718175"/>
          <p14:tracePt t="190197" x="5975350" y="5708650"/>
          <p14:tracePt t="190214" x="5949950" y="5700713"/>
          <p14:tracePt t="190231" x="5922963" y="5692775"/>
          <p14:tracePt t="190247" x="5907088" y="5692775"/>
          <p14:tracePt t="190264" x="5889625" y="5683250"/>
          <p14:tracePt t="190280" x="5872163" y="5683250"/>
          <p14:tracePt t="190298" x="5854700" y="5665788"/>
          <p14:tracePt t="190314" x="5829300" y="5657850"/>
          <p14:tracePt t="190331" x="5803900" y="5649913"/>
          <p14:tracePt t="190347" x="5761038" y="5622925"/>
          <p14:tracePt t="190364" x="5743575" y="5607050"/>
          <p14:tracePt t="190381" x="5743575" y="5589588"/>
          <p14:tracePt t="190397" x="5735638" y="5580063"/>
          <p14:tracePt t="190414" x="5735638" y="5572125"/>
          <p14:tracePt t="190451" x="5743575" y="5572125"/>
          <p14:tracePt t="190465" x="5751513" y="5572125"/>
          <p14:tracePt t="190481" x="5761038" y="5564188"/>
          <p14:tracePt t="190514" x="5768975" y="5554663"/>
          <p14:tracePt t="190531" x="5778500" y="5546725"/>
          <p14:tracePt t="190548" x="5786438" y="5537200"/>
          <p14:tracePt t="190565" x="5794375" y="5529263"/>
          <p14:tracePt t="190581" x="5794375" y="5511800"/>
          <p14:tracePt t="190598" x="5794375" y="5494338"/>
          <p14:tracePt t="190614" x="5794375" y="5461000"/>
          <p14:tracePt t="190632" x="5794375" y="5435600"/>
          <p14:tracePt t="190648" x="5794375" y="5408613"/>
          <p14:tracePt t="190664" x="5794375" y="5392738"/>
          <p14:tracePt t="190681" x="5794375" y="5365750"/>
          <p14:tracePt t="190698" x="5803900" y="5349875"/>
          <p14:tracePt t="190715" x="5811838" y="5349875"/>
          <p14:tracePt t="190868" x="5811838" y="5357813"/>
          <p14:tracePt t="190884" x="5821363" y="5357813"/>
          <p14:tracePt t="190892" x="5821363" y="5365750"/>
          <p14:tracePt t="190900" x="5821363" y="5375275"/>
          <p14:tracePt t="190916" x="5821363" y="5383213"/>
          <p14:tracePt t="190934" x="5821363" y="5392738"/>
          <p14:tracePt t="190964" x="5821363" y="5400675"/>
          <p14:tracePt t="190996" x="5821363" y="5408613"/>
          <p14:tracePt t="191204" x="5821363" y="5418138"/>
          <p14:tracePt t="191220" x="5821363" y="5426075"/>
          <p14:tracePt t="191236" x="5821363" y="5435600"/>
          <p14:tracePt t="191244" x="5821363" y="5443538"/>
          <p14:tracePt t="191260" x="5821363" y="5451475"/>
          <p14:tracePt t="191276" x="5821363" y="5461000"/>
          <p14:tracePt t="191292" x="5821363" y="5468938"/>
          <p14:tracePt t="191300" x="5821363" y="5478463"/>
          <p14:tracePt t="191316" x="5821363" y="5486400"/>
          <p14:tracePt t="191844" x="5821363" y="5494338"/>
          <p14:tracePt t="191860" x="5821363" y="5503863"/>
          <p14:tracePt t="191876" x="5821363" y="5511800"/>
          <p14:tracePt t="191884" x="5821363" y="5521325"/>
          <p14:tracePt t="191901" x="5821363" y="5529263"/>
          <p14:tracePt t="191918" x="5829300" y="5546725"/>
          <p14:tracePt t="191934" x="5829300" y="5554663"/>
          <p14:tracePt t="191951" x="5846763" y="5572125"/>
          <p14:tracePt t="191967" x="5846763" y="5597525"/>
          <p14:tracePt t="191985" x="5864225" y="5622925"/>
          <p14:tracePt t="192001" x="5889625" y="5649913"/>
          <p14:tracePt t="192017" x="5907088" y="5675313"/>
          <p14:tracePt t="192034" x="5922963" y="5692775"/>
          <p14:tracePt t="192051" x="5940425" y="5718175"/>
          <p14:tracePt t="192068" x="5949950" y="5726113"/>
          <p14:tracePt t="192085" x="5965825" y="5743575"/>
          <p14:tracePt t="192101" x="5992813" y="5768975"/>
          <p14:tracePt t="192118" x="6018213" y="5803900"/>
          <p14:tracePt t="192134" x="6051550" y="5846763"/>
          <p14:tracePt t="192151" x="6111875" y="5889625"/>
          <p14:tracePt t="192168" x="6189663" y="5922963"/>
          <p14:tracePt t="192185" x="6240463" y="5940425"/>
          <p14:tracePt t="192201" x="6265863" y="5949950"/>
          <p14:tracePt t="192218" x="6292850" y="5949950"/>
          <p14:tracePt t="192235" x="6300788" y="5940425"/>
          <p14:tracePt t="192252" x="6343650" y="5922963"/>
          <p14:tracePt t="192268" x="6394450" y="5915025"/>
          <p14:tracePt t="192285" x="6454775" y="5907088"/>
          <p14:tracePt t="192301" x="6507163" y="5907088"/>
          <p14:tracePt t="192319" x="6575425" y="5907088"/>
          <p14:tracePt t="192335" x="6669088" y="5915025"/>
          <p14:tracePt t="192352" x="6764338" y="5940425"/>
          <p14:tracePt t="192368" x="6850063" y="5975350"/>
          <p14:tracePt t="192386" x="6926263" y="6008688"/>
          <p14:tracePt t="192401" x="6986588" y="6051550"/>
          <p14:tracePt t="192419" x="7021513" y="6094413"/>
          <p14:tracePt t="192435" x="7054850" y="6137275"/>
          <p14:tracePt t="192452" x="7107238" y="6215063"/>
          <p14:tracePt t="192469" x="7132638" y="6265863"/>
          <p14:tracePt t="192486" x="7150100" y="6300788"/>
          <p14:tracePt t="192502" x="7175500" y="6318250"/>
          <p14:tracePt t="192519" x="7192963" y="6335713"/>
          <p14:tracePt t="192535" x="7200900" y="6351588"/>
          <p14:tracePt t="192552" x="7218363" y="6361113"/>
          <p14:tracePt t="192569" x="7226300" y="6361113"/>
          <p14:tracePt t="192586" x="7235825" y="6361113"/>
          <p14:tracePt t="192602" x="7243763" y="6361113"/>
          <p14:tracePt t="192644" x="7251700" y="6361113"/>
          <p14:tracePt t="192668" x="7261225" y="6361113"/>
          <p14:tracePt t="192708" x="7269163" y="6361113"/>
          <p14:tracePt t="192724" x="7269163" y="6351588"/>
          <p14:tracePt t="192748" x="7269163" y="6343650"/>
          <p14:tracePt t="192948" x="7269163" y="6335713"/>
          <p14:tracePt t="193004" x="7278688" y="6335713"/>
          <p14:tracePt t="193340" x="7278688" y="6326188"/>
          <p14:tracePt t="193348" x="7286625" y="6326188"/>
          <p14:tracePt t="193364" x="7286625" y="6318250"/>
          <p14:tracePt t="193372" x="7294563" y="6318250"/>
          <p14:tracePt t="193388" x="7294563" y="6308725"/>
          <p14:tracePt t="193404" x="7304088" y="6308725"/>
          <p14:tracePt t="193428" x="7312025" y="6308725"/>
          <p14:tracePt t="193438" x="7312025" y="6300788"/>
          <p14:tracePt t="193454" x="7321550" y="6300788"/>
          <p14:tracePt t="193471" x="7329488" y="6292850"/>
          <p14:tracePt t="193488" x="7329488" y="6283325"/>
          <p14:tracePt t="193504" x="7337425" y="6275388"/>
          <p14:tracePt t="193521" x="7346950" y="6265863"/>
          <p14:tracePt t="193538" x="7354888" y="6249988"/>
          <p14:tracePt t="193555" x="7364413" y="6223000"/>
          <p14:tracePt t="193571" x="7372350" y="6207125"/>
          <p14:tracePt t="193588" x="7380288" y="6197600"/>
          <p14:tracePt t="193604" x="7380288" y="6189663"/>
          <p14:tracePt t="194292" x="7372350" y="6189663"/>
          <p14:tracePt t="194333" x="7372350" y="6180138"/>
          <p14:tracePt t="194341" x="7372350" y="6172200"/>
          <p14:tracePt t="194421" x="7372350" y="6164263"/>
          <p14:tracePt t="194445" x="7364413" y="6164263"/>
          <p14:tracePt t="195429" x="7372350" y="6164263"/>
          <p14:tracePt t="195437" x="7380288" y="6164263"/>
          <p14:tracePt t="195453" x="7389813" y="6164263"/>
          <p14:tracePt t="195469" x="7397750" y="6164263"/>
          <p14:tracePt t="195517" x="7397750" y="6154738"/>
          <p14:tracePt t="195605" x="7397750" y="61468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8129588" cy="408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3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150" y="1797050"/>
            <a:ext cx="8959850" cy="1049338"/>
          </a:xfrm>
        </p:spPr>
      </p:pic>
      <p:pic>
        <p:nvPicPr>
          <p:cNvPr id="389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914400"/>
            <a:ext cx="3433762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43200"/>
            <a:ext cx="48196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5913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52"/>
    </mc:Choice>
    <mc:Fallback xmlns="">
      <p:transition spd="slow" advTm="10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34" x="4208463" y="3986213"/>
          <p14:tracePt t="21742" x="4251325" y="3968750"/>
          <p14:tracePt t="21755" x="4311650" y="3935413"/>
          <p14:tracePt t="21786" x="5178425" y="3368675"/>
          <p14:tracePt t="21805" x="5846763" y="2836863"/>
          <p14:tracePt t="21838" x="7904163" y="1114425"/>
          <p14:tracePt t="22388" x="9121775" y="1182688"/>
          <p14:tracePt t="22390" x="9104313" y="1243013"/>
          <p14:tracePt t="22406" x="9069388" y="1320800"/>
          <p14:tracePt t="22439" x="9061450" y="1354138"/>
          <p14:tracePt t="22446" x="9061450" y="1363663"/>
          <p14:tracePt t="22473" x="9051925" y="1363663"/>
          <p14:tracePt t="22504" x="9043988" y="1379538"/>
          <p14:tracePt t="22542" x="9043988" y="1389063"/>
          <p14:tracePt t="22558" x="9043988" y="1397000"/>
          <p14:tracePt t="22589" x="9094788" y="1535113"/>
          <p14:tracePt t="22671" x="8958263" y="2871788"/>
          <p14:tracePt t="22691" x="8693150" y="3197225"/>
          <p14:tracePt t="22722" x="8194675" y="3471863"/>
          <p14:tracePt t="22740" x="7997825" y="3506788"/>
          <p14:tracePt t="22773" x="7680325" y="3506788"/>
          <p14:tracePt t="22775" x="7629525" y="3506788"/>
          <p14:tracePt t="22790" x="7578725" y="3497263"/>
          <p14:tracePt t="22822" x="7551738" y="3479800"/>
          <p14:tracePt t="22841" x="7543800" y="3471863"/>
          <p14:tracePt t="22873" x="7543800" y="3454400"/>
          <p14:tracePt t="22890" x="7543800" y="3446463"/>
          <p14:tracePt t="22967" x="7543800" y="3436938"/>
          <p14:tracePt t="22974" x="7543800" y="3429000"/>
          <p14:tracePt t="22991" x="7543800" y="3411538"/>
          <p14:tracePt t="23023" x="7578725" y="3343275"/>
          <p14:tracePt t="23041" x="7594600" y="3282950"/>
          <p14:tracePt t="23073" x="7621588" y="3171825"/>
          <p14:tracePt t="24026" x="8821738" y="6850063"/>
          <p14:tracePt t="24043" x="8237538" y="6850063"/>
          <p14:tracePt t="24059" x="7732713" y="6850063"/>
          <p14:tracePt t="24076" x="7407275" y="6850063"/>
          <p14:tracePt t="24093" x="7261225" y="6850063"/>
          <p14:tracePt t="24110" x="7218363" y="6780213"/>
          <p14:tracePt t="24127" x="7226300" y="6618288"/>
          <p14:tracePt t="24143" x="7354888" y="6265863"/>
          <p14:tracePt t="24160" x="7732713" y="5665788"/>
          <p14:tracePt t="24177" x="8418513" y="4818063"/>
          <p14:tracePt t="24477" x="8607425" y="0"/>
          <p14:tracePt t="24493" x="6858000" y="0"/>
          <p14:tracePt t="24511" x="3506788" y="0"/>
          <p14:tracePt t="24528" x="1182688" y="0"/>
          <p14:tracePt t="24711" x="17463" y="3282950"/>
          <p14:tracePt t="24728" x="377825" y="3865563"/>
          <p14:tracePt t="24745" x="685800" y="4329113"/>
          <p14:tracePt t="24761" x="935038" y="4629150"/>
          <p14:tracePt t="24778" x="1079500" y="4757738"/>
          <p14:tracePt t="24794" x="1149350" y="4792663"/>
          <p14:tracePt t="24812" x="1174750" y="4818063"/>
          <p14:tracePt t="24828" x="1192213" y="4843463"/>
          <p14:tracePt t="24844" x="1217613" y="4860925"/>
          <p14:tracePt t="24862" x="1235075" y="4860925"/>
          <p14:tracePt t="24879" x="1268413" y="4860925"/>
          <p14:tracePt t="24895" x="1285875" y="4835525"/>
          <p14:tracePt t="24911" x="1293813" y="4808538"/>
          <p14:tracePt t="24928" x="1303338" y="4765675"/>
          <p14:tracePt t="24946" x="1303338" y="4714875"/>
          <p14:tracePt t="24961" x="1268413" y="4603750"/>
          <p14:tracePt t="24978" x="1106488" y="4432300"/>
          <p14:tracePt t="24995" x="703263" y="4140200"/>
          <p14:tracePt t="25012" x="111125" y="3779838"/>
          <p14:tracePt t="25195" x="34925" y="3617913"/>
          <p14:tracePt t="25213" x="420688" y="3763963"/>
          <p14:tracePt t="25229" x="831850" y="3917950"/>
          <p14:tracePt t="25246" x="1208088" y="4021138"/>
          <p14:tracePt t="25262" x="1568450" y="4089400"/>
          <p14:tracePt t="25280" x="2178050" y="4217988"/>
          <p14:tracePt t="25295" x="2536825" y="4278313"/>
          <p14:tracePt t="25312" x="2879725" y="4311650"/>
          <p14:tracePt t="25329" x="3206750" y="4346575"/>
          <p14:tracePt t="25347" x="3532188" y="4379913"/>
          <p14:tracePt t="25362" x="3832225" y="4414838"/>
          <p14:tracePt t="25379" x="4037013" y="4440238"/>
          <p14:tracePt t="25396" x="4165600" y="4457700"/>
          <p14:tracePt t="25413" x="4217988" y="4457700"/>
          <p14:tracePt t="25429" x="4251325" y="4457700"/>
          <p14:tracePt t="25431" x="4278313" y="4457700"/>
          <p14:tracePt t="25446" x="4294188" y="4457700"/>
          <p14:tracePt t="25462" x="4337050" y="4457700"/>
          <p14:tracePt t="25480" x="4379913" y="4457700"/>
          <p14:tracePt t="25496" x="4406900" y="4457700"/>
          <p14:tracePt t="25513" x="4457700" y="4457700"/>
          <p14:tracePt t="25529" x="4560888" y="4457700"/>
          <p14:tracePt t="25546" x="4722813" y="4457700"/>
          <p14:tracePt t="25562" x="4937125" y="4457700"/>
          <p14:tracePt t="25579" x="5151438" y="4457700"/>
          <p14:tracePt t="25596" x="5289550" y="4457700"/>
          <p14:tracePt t="25614" x="5340350" y="4457700"/>
          <p14:tracePt t="25655" x="5332413" y="4457700"/>
          <p14:tracePt t="25672" x="5322888" y="4457700"/>
          <p14:tracePt t="25681" x="5307013" y="4457700"/>
          <p14:tracePt t="25696" x="5246688" y="4414838"/>
          <p14:tracePt t="25713" x="5186363" y="4364038"/>
          <p14:tracePt t="25730" x="5135563" y="4303713"/>
          <p14:tracePt t="25747" x="5100638" y="4235450"/>
          <p14:tracePt t="25765" x="5065713" y="4183063"/>
          <p14:tracePt t="25780" x="5057775" y="4106863"/>
          <p14:tracePt t="25797" x="5057775" y="4054475"/>
          <p14:tracePt t="25814" x="5057775" y="4011613"/>
          <p14:tracePt t="25830" x="5075238" y="3968750"/>
          <p14:tracePt t="25847" x="5118100" y="3925888"/>
          <p14:tracePt t="25863" x="5126038" y="3900488"/>
          <p14:tracePt t="25881" x="5135563" y="3892550"/>
          <p14:tracePt t="25897" x="5135563" y="3875088"/>
          <p14:tracePt t="25916" x="5143500" y="3865563"/>
          <p14:tracePt t="25931" x="5151438" y="3849688"/>
          <p14:tracePt t="25947" x="5160963" y="3840163"/>
          <p14:tracePt t="25964" x="5168900" y="3822700"/>
          <p14:tracePt t="25999" x="5160963" y="3822700"/>
          <p14:tracePt t="26015" x="5151438" y="3822700"/>
          <p14:tracePt t="26030" x="5143500" y="3822700"/>
          <p14:tracePt t="26047" x="5075238" y="3822700"/>
          <p14:tracePt t="26064" x="4937125" y="3875088"/>
          <p14:tracePt t="26081" x="4765675" y="3925888"/>
          <p14:tracePt t="26097" x="4586288" y="3978275"/>
          <p14:tracePt t="26114" x="4414838" y="4011613"/>
          <p14:tracePt t="26131" x="4268788" y="4037013"/>
          <p14:tracePt t="26148" x="4175125" y="4046538"/>
          <p14:tracePt t="26164" x="4132263" y="4046538"/>
          <p14:tracePt t="26181" x="4114800" y="4054475"/>
          <p14:tracePt t="26197" x="4106863" y="4054475"/>
          <p14:tracePt t="26215" x="4097338" y="4064000"/>
          <p14:tracePt t="26231" x="4089400" y="4071938"/>
          <p14:tracePt t="26248" x="4079875" y="4089400"/>
          <p14:tracePt t="26264" x="4071938" y="4149725"/>
          <p14:tracePt t="26281" x="4054475" y="4235450"/>
          <p14:tracePt t="26298" x="4037013" y="4346575"/>
          <p14:tracePt t="26314" x="4037013" y="4465638"/>
          <p14:tracePt t="26331" x="4029075" y="4621213"/>
          <p14:tracePt t="26349" x="4021138" y="4783138"/>
          <p14:tracePt t="26364" x="4011613" y="4954588"/>
          <p14:tracePt t="26381" x="3986213" y="5168900"/>
          <p14:tracePt t="26398" x="3935413" y="5400675"/>
          <p14:tracePt t="26416" x="3849688" y="5718175"/>
          <p14:tracePt t="26431" x="3797300" y="5864225"/>
          <p14:tracePt t="26448" x="3771900" y="5922963"/>
          <p14:tracePt t="26465" x="3771900" y="5932488"/>
          <p14:tracePt t="26482" x="3763963" y="5922963"/>
          <p14:tracePt t="26498" x="3754438" y="5872163"/>
          <p14:tracePt t="26515" x="3721100" y="5735638"/>
          <p14:tracePt t="26531" x="3668713" y="5554663"/>
          <p14:tracePt t="26549" x="3582988" y="5332413"/>
          <p14:tracePt t="26565" x="3506788" y="5118100"/>
          <p14:tracePt t="26581" x="3436938" y="4964113"/>
          <p14:tracePt t="26599" x="3394075" y="4860925"/>
          <p14:tracePt t="26616" x="3343275" y="4800600"/>
          <p14:tracePt t="26632" x="3335338" y="4783138"/>
          <p14:tracePt t="26648" x="3325813" y="4775200"/>
          <p14:tracePt t="26665" x="3325813" y="4765675"/>
          <p14:tracePt t="26683" x="3325813" y="4749800"/>
          <p14:tracePt t="26698" x="3351213" y="4722813"/>
          <p14:tracePt t="26715" x="3421063" y="4654550"/>
          <p14:tracePt t="26732" x="3497263" y="4578350"/>
          <p14:tracePt t="26750" x="3565525" y="4492625"/>
          <p14:tracePt t="26765" x="3651250" y="4414838"/>
          <p14:tracePt t="26782" x="3721100" y="4354513"/>
          <p14:tracePt t="26799" x="3832225" y="4278313"/>
          <p14:tracePt t="26816" x="3935413" y="4260850"/>
          <p14:tracePt t="26832" x="4021138" y="4260850"/>
          <p14:tracePt t="26849" x="4097338" y="4260850"/>
          <p14:tracePt t="26866" x="4140200" y="4268788"/>
          <p14:tracePt t="26883" x="4157663" y="4294188"/>
          <p14:tracePt t="26899" x="4175125" y="4337050"/>
          <p14:tracePt t="26916" x="4175125" y="4389438"/>
          <p14:tracePt t="26932" x="4175125" y="4449763"/>
          <p14:tracePt t="26950" x="4149725" y="4543425"/>
          <p14:tracePt t="26966" x="4140200" y="4629150"/>
          <p14:tracePt t="26982" x="4140200" y="4749800"/>
          <p14:tracePt t="27000" x="4225925" y="4972050"/>
          <p14:tracePt t="27017" x="4303713" y="5100638"/>
          <p14:tracePt t="27033" x="4379913" y="5203825"/>
          <p14:tracePt t="27049" x="4483100" y="5297488"/>
          <p14:tracePt t="27066" x="4629150" y="5408613"/>
          <p14:tracePt t="27084" x="4783138" y="5511800"/>
          <p14:tracePt t="27099" x="4946650" y="5614988"/>
          <p14:tracePt t="27116" x="5092700" y="5692775"/>
          <p14:tracePt t="27133" x="5211763" y="5751513"/>
          <p14:tracePt t="27150" x="5314950" y="5794375"/>
          <p14:tracePt t="27166" x="5365750" y="5821363"/>
          <p14:tracePt t="27183" x="5443538" y="5880100"/>
          <p14:tracePt t="27200" x="5486400" y="5922963"/>
          <p14:tracePt t="27217" x="5529263" y="5975350"/>
          <p14:tracePt t="27233" x="5597525" y="6061075"/>
          <p14:tracePt t="27250" x="5675313" y="6137275"/>
          <p14:tracePt t="27266" x="5751513" y="6215063"/>
          <p14:tracePt t="27284" x="5864225" y="6300788"/>
          <p14:tracePt t="27300" x="5949950" y="6369050"/>
          <p14:tracePt t="27316" x="6018213" y="6421438"/>
          <p14:tracePt t="27333" x="6043613" y="6464300"/>
          <p14:tracePt t="27351" x="6094413" y="6515100"/>
          <p14:tracePt t="27367" x="6103938" y="6532563"/>
          <p14:tracePt t="27384" x="6189663" y="6643688"/>
          <p14:tracePt t="27400" x="6257925" y="6721475"/>
          <p14:tracePt t="27418" x="6292850" y="6746875"/>
          <p14:tracePt t="27433" x="6300788" y="6754813"/>
          <p14:tracePt t="27450" x="6308725" y="6754813"/>
          <p14:tracePt t="27512" x="6308725" y="6746875"/>
          <p14:tracePt t="27520" x="6308725" y="6737350"/>
          <p14:tracePt t="27527" x="6300788" y="6729413"/>
          <p14:tracePt t="27535" x="6292850" y="6711950"/>
          <p14:tracePt t="27551" x="6275388" y="6694488"/>
          <p14:tracePt t="27567" x="6265863" y="6686550"/>
          <p14:tracePt t="27601" x="6257925" y="6678613"/>
          <p14:tracePt t="27617" x="6249988" y="6669088"/>
          <p14:tracePt t="27656" x="6249988" y="6661150"/>
          <p14:tracePt t="27704" x="6240463" y="6661150"/>
          <p14:tracePt t="27712" x="6232525" y="6661150"/>
          <p14:tracePt t="27720" x="6232525" y="6651625"/>
          <p14:tracePt t="27734" x="6223000" y="6651625"/>
          <p14:tracePt t="27751" x="6197600" y="6626225"/>
          <p14:tracePt t="27768" x="6164263" y="6608763"/>
          <p14:tracePt t="27785" x="6129338" y="6592888"/>
          <p14:tracePt t="27801" x="6078538" y="6565900"/>
          <p14:tracePt t="27818" x="6018213" y="6523038"/>
          <p14:tracePt t="27835" x="5940425" y="6454775"/>
          <p14:tracePt t="27852" x="5846763" y="6394450"/>
          <p14:tracePt t="27868" x="5761038" y="6326188"/>
          <p14:tracePt t="27885" x="5665788" y="6275388"/>
          <p14:tracePt t="27901" x="5572125" y="6215063"/>
          <p14:tracePt t="27919" x="5503863" y="6172200"/>
          <p14:tracePt t="27935" x="5383213" y="6094413"/>
          <p14:tracePt t="27951" x="5272088" y="6035675"/>
          <p14:tracePt t="27968" x="5143500" y="5949950"/>
          <p14:tracePt t="27985" x="4972050" y="5829300"/>
          <p14:tracePt t="28001" x="4800600" y="5700713"/>
          <p14:tracePt t="28018" x="4629150" y="5597525"/>
          <p14:tracePt t="28035" x="4483100" y="5511800"/>
          <p14:tracePt t="28052" x="4364038" y="5435600"/>
          <p14:tracePt t="28068" x="4268788" y="5365750"/>
          <p14:tracePt t="28085" x="4225925" y="5340350"/>
          <p14:tracePt t="28102" x="4225925" y="5332413"/>
          <p14:tracePt t="28119" x="4225925" y="5322888"/>
          <p14:tracePt t="28168" x="4225925" y="5314950"/>
          <p14:tracePt t="28184" x="4225925" y="5307013"/>
          <p14:tracePt t="28352" x="4217988" y="5307013"/>
          <p14:tracePt t="28368" x="4208463" y="5307013"/>
          <p14:tracePt t="28376" x="4208463" y="5314950"/>
          <p14:tracePt t="28386" x="4208463" y="5322888"/>
          <p14:tracePt t="28402" x="4175125" y="5349875"/>
          <p14:tracePt t="28419" x="4106863" y="5392738"/>
          <p14:tracePt t="28436" x="3960813" y="5468938"/>
          <p14:tracePt t="28453" x="3746500" y="5554663"/>
          <p14:tracePt t="28469" x="3479800" y="5649913"/>
          <p14:tracePt t="28486" x="3197225" y="5726113"/>
          <p14:tracePt t="28503" x="2897188" y="5803900"/>
          <p14:tracePt t="28519" x="2520950" y="5932488"/>
          <p14:tracePt t="28536" x="2332038" y="5992813"/>
          <p14:tracePt t="28553" x="2193925" y="6061075"/>
          <p14:tracePt t="28570" x="2082800" y="6103938"/>
          <p14:tracePt t="28586" x="2022475" y="6146800"/>
          <p14:tracePt t="28603" x="1989138" y="6172200"/>
          <p14:tracePt t="28620" x="1971675" y="6189663"/>
          <p14:tracePt t="28637" x="1963738" y="6207125"/>
          <p14:tracePt t="28653" x="1946275" y="6223000"/>
          <p14:tracePt t="28670" x="1920875" y="6240463"/>
          <p14:tracePt t="28686" x="1893888" y="6257925"/>
          <p14:tracePt t="28704" x="1851025" y="6283325"/>
          <p14:tracePt t="28720" x="1808163" y="6292850"/>
          <p14:tracePt t="28737" x="1765300" y="6318250"/>
          <p14:tracePt t="28753" x="1714500" y="6335713"/>
          <p14:tracePt t="28770" x="1671638" y="6351588"/>
          <p14:tracePt t="28787" x="1628775" y="6369050"/>
          <p14:tracePt t="28803" x="1593850" y="6394450"/>
          <p14:tracePt t="28820" x="1577975" y="6411913"/>
          <p14:tracePt t="28837" x="1568450" y="6421438"/>
          <p14:tracePt t="28853" x="1568450" y="6429375"/>
          <p14:tracePt t="28870" x="1560513" y="6429375"/>
          <p14:tracePt t="29040" x="1568450" y="6429375"/>
          <p14:tracePt t="29056" x="1577975" y="6429375"/>
          <p14:tracePt t="29064" x="1593850" y="6411913"/>
          <p14:tracePt t="29072" x="1611313" y="6411913"/>
          <p14:tracePt t="29088" x="1663700" y="6394450"/>
          <p14:tracePt t="29104" x="1739900" y="6369050"/>
          <p14:tracePt t="29121" x="1835150" y="6343650"/>
          <p14:tracePt t="29137" x="1946275" y="6318250"/>
          <p14:tracePt t="29154" x="2039938" y="6275388"/>
          <p14:tracePt t="29171" x="2135188" y="6215063"/>
          <p14:tracePt t="29189" x="2263775" y="6146800"/>
          <p14:tracePt t="29204" x="2400300" y="6061075"/>
          <p14:tracePt t="29221" x="2511425" y="5992813"/>
          <p14:tracePt t="29238" x="2563813" y="5949950"/>
          <p14:tracePt t="29255" x="2606675" y="5907088"/>
          <p14:tracePt t="29271" x="2632075" y="5872163"/>
          <p14:tracePt t="29288" x="2674938" y="5837238"/>
          <p14:tracePt t="29305" x="2700338" y="5811838"/>
          <p14:tracePt t="29322" x="2717800" y="5794375"/>
          <p14:tracePt t="29338" x="2735263" y="5768975"/>
          <p14:tracePt t="29354" x="2743200" y="5761038"/>
          <p14:tracePt t="29371" x="2751138" y="5761038"/>
          <p14:tracePt t="29404" x="2760663" y="5761038"/>
          <p14:tracePt t="29512" x="2751138" y="5761038"/>
          <p14:tracePt t="29576" x="2743200" y="5761038"/>
          <p14:tracePt t="30416" x="2743200" y="5751513"/>
          <p14:tracePt t="30426" x="2743200" y="5743575"/>
          <p14:tracePt t="30808" x="2743200" y="5735638"/>
          <p14:tracePt t="30985" x="2751138" y="5735638"/>
          <p14:tracePt t="30993" x="2760663" y="5735638"/>
          <p14:tracePt t="31000" x="2768600" y="5735638"/>
          <p14:tracePt t="31009" x="2778125" y="5735638"/>
          <p14:tracePt t="31025" x="2820988" y="5751513"/>
          <p14:tracePt t="31042" x="2879725" y="5768975"/>
          <p14:tracePt t="31059" x="2957513" y="5803900"/>
          <p14:tracePt t="31075" x="3068638" y="5846763"/>
          <p14:tracePt t="31092" x="3275013" y="5897563"/>
          <p14:tracePt t="31108" x="3592513" y="5975350"/>
          <p14:tracePt t="31126" x="3935413" y="6000750"/>
          <p14:tracePt t="31142" x="4268788" y="6008688"/>
          <p14:tracePt t="31159" x="4535488" y="6008688"/>
          <p14:tracePt t="31175" x="4775200" y="6008688"/>
          <p14:tracePt t="31193" x="5092700" y="6008688"/>
          <p14:tracePt t="31209" x="5246688" y="5983288"/>
          <p14:tracePt t="31225" x="5307013" y="5975350"/>
          <p14:tracePt t="31243" x="5314950" y="5965825"/>
          <p14:tracePt t="31393" x="5314950" y="5975350"/>
          <p14:tracePt t="31401" x="5322888" y="5975350"/>
          <p14:tracePt t="31416" x="5322888" y="5983288"/>
          <p14:tracePt t="31426" x="5332413" y="5983288"/>
          <p14:tracePt t="31443" x="5349875" y="6018213"/>
          <p14:tracePt t="31459" x="5400675" y="6061075"/>
          <p14:tracePt t="31477" x="5468938" y="6111875"/>
          <p14:tracePt t="31492" x="5537200" y="6164263"/>
          <p14:tracePt t="31509" x="5614988" y="6197600"/>
          <p14:tracePt t="31526" x="5683250" y="6223000"/>
          <p14:tracePt t="31544" x="5735638" y="6249988"/>
          <p14:tracePt t="31559" x="5786438" y="6265863"/>
          <p14:tracePt t="31577" x="5829300" y="6283325"/>
          <p14:tracePt t="31593" x="5829300" y="6300788"/>
          <p14:tracePt t="31611" x="5837238" y="6308725"/>
          <p14:tracePt t="31626" x="5846763" y="6308725"/>
          <p14:tracePt t="31643" x="5854700" y="6318250"/>
          <p14:tracePt t="31660" x="5854700" y="6326188"/>
          <p14:tracePt t="31693" x="5872163" y="6335713"/>
          <p14:tracePt t="31710" x="5880100" y="6343650"/>
          <p14:tracePt t="31727" x="5889625" y="6351588"/>
          <p14:tracePt t="31889" x="5889625" y="6343650"/>
          <p14:tracePt t="31897" x="5880100" y="6343650"/>
          <p14:tracePt t="31911" x="5872163" y="6343650"/>
          <p14:tracePt t="31927" x="5872163" y="6335713"/>
          <p14:tracePt t="31943" x="5864225" y="6335713"/>
          <p14:tracePt t="31961" x="5846763" y="6326188"/>
          <p14:tracePt t="31977" x="5829300" y="6318250"/>
          <p14:tracePt t="31994" x="5811838" y="6308725"/>
          <p14:tracePt t="32011" x="5794375" y="6308725"/>
          <p14:tracePt t="32028" x="5761038" y="6292850"/>
          <p14:tracePt t="32044" x="5735638" y="6283325"/>
          <p14:tracePt t="32061" x="5692775" y="6265863"/>
          <p14:tracePt t="32077" x="5657850" y="6257925"/>
          <p14:tracePt t="32095" x="5622925" y="6249988"/>
          <p14:tracePt t="32111" x="5597525" y="6240463"/>
          <p14:tracePt t="32127" x="5572125" y="6223000"/>
          <p14:tracePt t="32144" x="5546725" y="6223000"/>
          <p14:tracePt t="32162" x="5537200" y="6215063"/>
          <p14:tracePt t="32201" x="5529263" y="6215063"/>
          <p14:tracePt t="32233" x="5521325" y="6215063"/>
          <p14:tracePt t="32249" x="5521325" y="6207125"/>
          <p14:tracePt t="32281" x="5511800" y="6207125"/>
          <p14:tracePt t="32297" x="5511800" y="6197600"/>
          <p14:tracePt t="32345" x="5503863" y="6197600"/>
          <p14:tracePt t="32697" x="5503863" y="6189663"/>
          <p14:tracePt t="32729" x="5494338" y="6189663"/>
          <p14:tracePt t="32737" x="5494338" y="6180138"/>
          <p14:tracePt t="32753" x="5486400" y="6180138"/>
          <p14:tracePt t="32769" x="5486400" y="6172200"/>
          <p14:tracePt t="32779" x="5478463" y="6172200"/>
          <p14:tracePt t="32796" x="5478463" y="6164263"/>
          <p14:tracePt t="32812" x="5451475" y="6146800"/>
          <p14:tracePt t="32829" x="5426075" y="6129338"/>
          <p14:tracePt t="32847" x="5408613" y="6111875"/>
          <p14:tracePt t="32862" x="5400675" y="6103938"/>
          <p14:tracePt t="32879" x="5383213" y="6086475"/>
          <p14:tracePt t="32896" x="5375275" y="6078538"/>
          <p14:tracePt t="32913" x="5365750" y="6069013"/>
          <p14:tracePt t="32929" x="5357813" y="6069013"/>
          <p14:tracePt t="33097" x="5357813" y="6061075"/>
          <p14:tracePt t="33105" x="5357813" y="6051550"/>
          <p14:tracePt t="33114" x="5357813" y="6043613"/>
          <p14:tracePt t="33130" x="5357813" y="6008688"/>
          <p14:tracePt t="33146" x="5365750" y="5949950"/>
          <p14:tracePt t="33163" x="5383213" y="5872163"/>
          <p14:tracePt t="33180" x="5408613" y="5768975"/>
          <p14:tracePt t="33196" x="5426075" y="5622925"/>
          <p14:tracePt t="33213" x="5435600" y="5461000"/>
          <p14:tracePt t="33230" x="5435600" y="5322888"/>
          <p14:tracePt t="33248" x="5435600" y="5211763"/>
          <p14:tracePt t="33263" x="5426075" y="5092700"/>
          <p14:tracePt t="33280" x="5408613" y="4989513"/>
          <p14:tracePt t="33297" x="5408613" y="4843463"/>
          <p14:tracePt t="33314" x="5408613" y="4775200"/>
          <p14:tracePt t="33330" x="5408613" y="4714875"/>
          <p14:tracePt t="33347" x="5400675" y="4664075"/>
          <p14:tracePt t="33363" x="5400675" y="4629150"/>
          <p14:tracePt t="33381" x="5400675" y="4611688"/>
          <p14:tracePt t="33397" x="5383213" y="4594225"/>
          <p14:tracePt t="33413" x="5375275" y="4578350"/>
          <p14:tracePt t="33430" x="5365750" y="4560888"/>
          <p14:tracePt t="33448" x="5357813" y="4551363"/>
          <p14:tracePt t="33464" x="5349875" y="4551363"/>
          <p14:tracePt t="33480" x="5332413" y="4543425"/>
          <p14:tracePt t="33497" x="5289550" y="4543425"/>
          <p14:tracePt t="33515" x="5272088" y="4543425"/>
          <p14:tracePt t="33530" x="5237163" y="4543425"/>
          <p14:tracePt t="33547" x="5211763" y="4568825"/>
          <p14:tracePt t="33564" x="5203825" y="4611688"/>
          <p14:tracePt t="33582" x="5194300" y="4654550"/>
          <p14:tracePt t="33597" x="5194300" y="4679950"/>
          <p14:tracePt t="33614" x="5194300" y="4714875"/>
          <p14:tracePt t="33631" x="5186363" y="4732338"/>
          <p14:tracePt t="33648" x="5178425" y="4757738"/>
          <p14:tracePt t="33664" x="5178425" y="4783138"/>
          <p14:tracePt t="33681" x="5168900" y="4800600"/>
          <p14:tracePt t="33697" x="5168900" y="4808538"/>
          <p14:tracePt t="33731" x="5168900" y="4818063"/>
          <p14:tracePt t="33748" x="5160963" y="4818063"/>
          <p14:tracePt t="33835" x="5160963" y="4808538"/>
          <p14:tracePt t="33841" x="5151438" y="4808538"/>
          <p14:tracePt t="33849" x="5151438" y="4792663"/>
          <p14:tracePt t="33865" x="5151438" y="4775200"/>
          <p14:tracePt t="33881" x="5151438" y="4732338"/>
          <p14:tracePt t="33898" x="5151438" y="4689475"/>
          <p14:tracePt t="33915" x="5151438" y="4629150"/>
          <p14:tracePt t="33931" x="5151438" y="4568825"/>
          <p14:tracePt t="33948" x="5143500" y="4518025"/>
          <p14:tracePt t="33965" x="5126038" y="4475163"/>
          <p14:tracePt t="33982" x="5108575" y="4432300"/>
          <p14:tracePt t="33998" x="5083175" y="4379913"/>
          <p14:tracePt t="34015" x="5075238" y="4346575"/>
          <p14:tracePt t="34032" x="5057775" y="4303713"/>
          <p14:tracePt t="34049" x="5040313" y="4251325"/>
          <p14:tracePt t="34065" x="5022850" y="4208463"/>
          <p14:tracePt t="34082" x="5014913" y="4175125"/>
          <p14:tracePt t="34099" x="4997450" y="4149725"/>
          <p14:tracePt t="34116" x="4989513" y="4132263"/>
          <p14:tracePt t="34132" x="4979988" y="4114800"/>
          <p14:tracePt t="34148" x="4964113" y="4089400"/>
          <p14:tracePt t="34165" x="4954588" y="4064000"/>
          <p14:tracePt t="34183" x="4937125" y="4037013"/>
          <p14:tracePt t="34199" x="4929188" y="4029075"/>
          <p14:tracePt t="34215" x="4911725" y="4011613"/>
          <p14:tracePt t="34233" x="4894263" y="3994150"/>
          <p14:tracePt t="34250" x="4878388" y="3986213"/>
          <p14:tracePt t="34266" x="4860925" y="3978275"/>
          <p14:tracePt t="34282" x="4843463" y="3978275"/>
          <p14:tracePt t="34299" x="4835525" y="3978275"/>
          <p14:tracePt t="34316" x="4818063" y="3978275"/>
          <p14:tracePt t="34332" x="4792663" y="3978275"/>
          <p14:tracePt t="34349" x="4765675" y="3986213"/>
          <p14:tracePt t="34366" x="4732338" y="4011613"/>
          <p14:tracePt t="34383" x="4697413" y="4037013"/>
          <p14:tracePt t="34399" x="4654550" y="4064000"/>
          <p14:tracePt t="34416" x="4603750" y="4097338"/>
          <p14:tracePt t="34432" x="4551363" y="4132263"/>
          <p14:tracePt t="34435" x="4525963" y="4149725"/>
          <p14:tracePt t="34450" x="4475163" y="4175125"/>
          <p14:tracePt t="34466" x="4432300" y="4200525"/>
          <p14:tracePt t="34483" x="4406900" y="4217988"/>
          <p14:tracePt t="34499" x="4371975" y="4243388"/>
          <p14:tracePt t="34517" x="4337050" y="4260850"/>
          <p14:tracePt t="34533" x="4311650" y="4268788"/>
          <p14:tracePt t="34549" x="4278313" y="4294188"/>
          <p14:tracePt t="34566" x="4251325" y="4311650"/>
          <p14:tracePt t="34583" x="4225925" y="4329113"/>
          <p14:tracePt t="34599" x="4200525" y="4354513"/>
          <p14:tracePt t="34616" x="4175125" y="4371975"/>
          <p14:tracePt t="34633" x="4157663" y="4397375"/>
          <p14:tracePt t="34651" x="4140200" y="4414838"/>
          <p14:tracePt t="34667" x="4132263" y="4422775"/>
          <p14:tracePt t="34683" x="4122738" y="4440238"/>
          <p14:tracePt t="34700" x="4114800" y="4440238"/>
          <p14:tracePt t="34717" x="4106863" y="4457700"/>
          <p14:tracePt t="34733" x="4106863" y="4465638"/>
          <p14:tracePt t="34750" x="4097338" y="4465638"/>
          <p14:tracePt t="34767" x="4089400" y="4475163"/>
          <p14:tracePt t="34784" x="4089400" y="4492625"/>
          <p14:tracePt t="34800" x="4079875" y="4500563"/>
          <p14:tracePt t="34817" x="4079875" y="4508500"/>
          <p14:tracePt t="34833" x="4064000" y="4535488"/>
          <p14:tracePt t="34851" x="4054475" y="4551363"/>
          <p14:tracePt t="34867" x="4037013" y="4568825"/>
          <p14:tracePt t="34883" x="4029075" y="4594225"/>
          <p14:tracePt t="34901" x="4021138" y="4611688"/>
          <p14:tracePt t="34918" x="4021138" y="4629150"/>
          <p14:tracePt t="34934" x="4011613" y="4654550"/>
          <p14:tracePt t="34950" x="4003675" y="4672013"/>
          <p14:tracePt t="34967" x="4003675" y="4706938"/>
          <p14:tracePt t="34984" x="3994150" y="4740275"/>
          <p14:tracePt t="35000" x="3986213" y="4775200"/>
          <p14:tracePt t="35017" x="3986213" y="4826000"/>
          <p14:tracePt t="35034" x="3986213" y="4851400"/>
          <p14:tracePt t="35051" x="3986213" y="4878388"/>
          <p14:tracePt t="35067" x="3986213" y="4903788"/>
          <p14:tracePt t="35084" x="3986213" y="4946650"/>
          <p14:tracePt t="35101" x="3986213" y="4997450"/>
          <p14:tracePt t="35118" x="3994150" y="5075238"/>
          <p14:tracePt t="35134" x="4011613" y="5168900"/>
          <p14:tracePt t="35151" x="4037013" y="5254625"/>
          <p14:tracePt t="35168" x="4046538" y="5322888"/>
          <p14:tracePt t="35185" x="4054475" y="5375275"/>
          <p14:tracePt t="35201" x="4064000" y="5426075"/>
          <p14:tracePt t="35218" x="4064000" y="5468938"/>
          <p14:tracePt t="35235" x="4064000" y="5521325"/>
          <p14:tracePt t="35252" x="4064000" y="5572125"/>
          <p14:tracePt t="35268" x="4064000" y="5622925"/>
          <p14:tracePt t="35284" x="4064000" y="5683250"/>
          <p14:tracePt t="35301" x="4064000" y="5735638"/>
          <p14:tracePt t="35319" x="4064000" y="5778500"/>
          <p14:tracePt t="35335" x="4064000" y="5829300"/>
          <p14:tracePt t="35351" x="4064000" y="5872163"/>
          <p14:tracePt t="35368" x="4064000" y="5907088"/>
          <p14:tracePt t="35385" x="4064000" y="5949950"/>
          <p14:tracePt t="35402" x="4064000" y="5957888"/>
          <p14:tracePt t="35418" x="4064000" y="5965825"/>
          <p14:tracePt t="35490" x="4064000" y="5957888"/>
          <p14:tracePt t="35506" x="4064000" y="5940425"/>
          <p14:tracePt t="35514" x="4064000" y="5915025"/>
          <p14:tracePt t="35521" x="4064000" y="5880100"/>
          <p14:tracePt t="35535" x="4064000" y="5846763"/>
          <p14:tracePt t="35552" x="4054475" y="5768975"/>
          <p14:tracePt t="35568" x="4046538" y="5700713"/>
          <p14:tracePt t="35586" x="4046538" y="5554663"/>
          <p14:tracePt t="35602" x="4046538" y="5478463"/>
          <p14:tracePt t="35619" x="4046538" y="5383213"/>
          <p14:tracePt t="35635" x="4046538" y="5297488"/>
          <p14:tracePt t="35653" x="4054475" y="5229225"/>
          <p14:tracePt t="35669" x="4054475" y="5178425"/>
          <p14:tracePt t="35685" x="4054475" y="5126038"/>
          <p14:tracePt t="35702" x="4054475" y="5075238"/>
          <p14:tracePt t="35720" x="4054475" y="5040313"/>
          <p14:tracePt t="35735" x="4054475" y="4997450"/>
          <p14:tracePt t="35752" x="4054475" y="4964113"/>
          <p14:tracePt t="35769" x="4054475" y="4929188"/>
          <p14:tracePt t="35786" x="4054475" y="4860925"/>
          <p14:tracePt t="35802" x="4054475" y="4835525"/>
          <p14:tracePt t="35819" x="4054475" y="4818063"/>
          <p14:tracePt t="35835" x="4054475" y="4800600"/>
          <p14:tracePt t="35854" x="4054475" y="4783138"/>
          <p14:tracePt t="35869" x="4054475" y="4757738"/>
          <p14:tracePt t="35886" x="4054475" y="4732338"/>
          <p14:tracePt t="35903" x="4064000" y="4706938"/>
          <p14:tracePt t="35919" x="4064000" y="4689475"/>
          <p14:tracePt t="35937" x="4079875" y="4664075"/>
          <p14:tracePt t="35938" x="4079875" y="4654550"/>
          <p14:tracePt t="35953" x="4089400" y="4637088"/>
          <p14:tracePt t="35969" x="4114800" y="4611688"/>
          <p14:tracePt t="35986" x="4140200" y="4586288"/>
          <p14:tracePt t="36003" x="4183063" y="4551363"/>
          <p14:tracePt t="36019" x="4243388" y="4518025"/>
          <p14:tracePt t="36036" x="4311650" y="4475163"/>
          <p14:tracePt t="36053" x="4389438" y="4432300"/>
          <p14:tracePt t="36070" x="4457700" y="4406900"/>
          <p14:tracePt t="36086" x="4518025" y="4379913"/>
          <p14:tracePt t="36103" x="4568825" y="4354513"/>
          <p14:tracePt t="36120" x="4611688" y="4337050"/>
          <p14:tracePt t="36137" x="4664075" y="4311650"/>
          <p14:tracePt t="36154" x="4757738" y="4278313"/>
          <p14:tracePt t="36170" x="4818063" y="4260850"/>
          <p14:tracePt t="36186" x="4860925" y="4235450"/>
          <p14:tracePt t="36204" x="4903788" y="4225925"/>
          <p14:tracePt t="36220" x="4921250" y="4217988"/>
          <p14:tracePt t="36237" x="4937125" y="4208463"/>
          <p14:tracePt t="36254" x="4954588" y="4208463"/>
          <p14:tracePt t="36271" x="4979988" y="4200525"/>
          <p14:tracePt t="36287" x="4989513" y="4192588"/>
          <p14:tracePt t="36303" x="5006975" y="4183063"/>
          <p14:tracePt t="36320" x="5014913" y="4183063"/>
          <p14:tracePt t="36338" x="5040313" y="4175125"/>
          <p14:tracePt t="36354" x="5065713" y="4165600"/>
          <p14:tracePt t="36370" x="5083175" y="4165600"/>
          <p14:tracePt t="36387" x="5100638" y="4165600"/>
          <p14:tracePt t="36420" x="5108575" y="4157663"/>
          <p14:tracePt t="36538" x="5108575" y="4165600"/>
          <p14:tracePt t="36554" x="5108575" y="4175125"/>
          <p14:tracePt t="36562" x="5108575" y="4183063"/>
          <p14:tracePt t="36571" x="5108575" y="4192588"/>
          <p14:tracePt t="36587" x="5108575" y="4208463"/>
          <p14:tracePt t="36604" x="5092700" y="4235450"/>
          <p14:tracePt t="36621" x="5083175" y="4268788"/>
          <p14:tracePt t="36637" x="5083175" y="4337050"/>
          <p14:tracePt t="36654" x="5065713" y="4406900"/>
          <p14:tracePt t="36671" x="5057775" y="4500563"/>
          <p14:tracePt t="36688" x="5057775" y="4611688"/>
          <p14:tracePt t="36704" x="5057775" y="4689475"/>
          <p14:tracePt t="36721" x="5057775" y="4740275"/>
          <p14:tracePt t="36738" x="5065713" y="4835525"/>
          <p14:tracePt t="36755" x="5075238" y="4911725"/>
          <p14:tracePt t="36771" x="5092700" y="4979988"/>
          <p14:tracePt t="36788" x="5100638" y="5014913"/>
          <p14:tracePt t="36804" x="5100638" y="5040313"/>
          <p14:tracePt t="36822" x="5118100" y="5057775"/>
          <p14:tracePt t="36838" x="5118100" y="5075238"/>
          <p14:tracePt t="36855" x="5126038" y="5083175"/>
          <p14:tracePt t="36871" x="5126038" y="5092700"/>
          <p14:tracePt t="36889" x="5126038" y="5100638"/>
          <p14:tracePt t="36986" x="5135563" y="5100638"/>
          <p14:tracePt t="37019" x="5143500" y="5092700"/>
          <p14:tracePt t="37026" x="5143500" y="5083175"/>
          <p14:tracePt t="37039" x="5151438" y="5075238"/>
          <p14:tracePt t="37056" x="5151438" y="5040313"/>
          <p14:tracePt t="37072" x="5168900" y="5006975"/>
          <p14:tracePt t="37089" x="5168900" y="4954588"/>
          <p14:tracePt t="37105" x="5168900" y="4886325"/>
          <p14:tracePt t="37122" x="5168900" y="4740275"/>
          <p14:tracePt t="37138" x="5168900" y="4672013"/>
          <p14:tracePt t="37155" x="5168900" y="4611688"/>
          <p14:tracePt t="37172" x="5160963" y="4568825"/>
          <p14:tracePt t="37190" x="5135563" y="4508500"/>
          <p14:tracePt t="37206" x="5126038" y="4457700"/>
          <p14:tracePt t="37222" x="5100638" y="4414838"/>
          <p14:tracePt t="37239" x="5075238" y="4354513"/>
          <p14:tracePt t="37257" x="5065713" y="4311650"/>
          <p14:tracePt t="37272" x="5040313" y="4278313"/>
          <p14:tracePt t="37289" x="5032375" y="4235450"/>
          <p14:tracePt t="37306" x="5006975" y="4175125"/>
          <p14:tracePt t="37323" x="4989513" y="4140200"/>
          <p14:tracePt t="37339" x="4979988" y="4114800"/>
          <p14:tracePt t="37356" x="4972050" y="4089400"/>
          <p14:tracePt t="37372" x="4954588" y="4064000"/>
          <p14:tracePt t="37390" x="4954588" y="4037013"/>
          <p14:tracePt t="37406" x="4946650" y="4029075"/>
          <p14:tracePt t="37423" x="4946650" y="4011613"/>
          <p14:tracePt t="37457" x="4937125" y="4011613"/>
          <p14:tracePt t="37473" x="4937125" y="4003675"/>
          <p14:tracePt t="37594" x="4929188" y="4003675"/>
          <p14:tracePt t="37626" x="4921250" y="4003675"/>
          <p14:tracePt t="37874" x="4911725" y="4003675"/>
          <p14:tracePt t="37890" x="4903788" y="4003675"/>
          <p14:tracePt t="37914" x="4894263" y="4003675"/>
          <p14:tracePt t="37922" x="4894263" y="4011613"/>
          <p14:tracePt t="37930" x="4878388" y="4021138"/>
          <p14:tracePt t="37940" x="4860925" y="4029075"/>
          <p14:tracePt t="37958" x="4808538" y="4071938"/>
          <p14:tracePt t="37974" x="4740275" y="4140200"/>
          <p14:tracePt t="37990" x="4637088" y="4192588"/>
          <p14:tracePt t="38007" x="4543425" y="4251325"/>
          <p14:tracePt t="38025" x="4457700" y="4294188"/>
          <p14:tracePt t="38040" x="4379913" y="4337050"/>
          <p14:tracePt t="38058" x="4303713" y="4371975"/>
          <p14:tracePt t="38074" x="4192588" y="4432300"/>
          <p14:tracePt t="38092" x="4132263" y="4475163"/>
          <p14:tracePt t="38108" x="4089400" y="4500563"/>
          <p14:tracePt t="38124" x="4046538" y="4518025"/>
          <p14:tracePt t="38141" x="4021138" y="4535488"/>
          <p14:tracePt t="38159" x="4003675" y="4551363"/>
          <p14:tracePt t="38174" x="3994150" y="4568825"/>
          <p14:tracePt t="38191" x="3978275" y="4578350"/>
          <p14:tracePt t="38208" x="3960813" y="4594225"/>
          <p14:tracePt t="38225" x="3951288" y="4603750"/>
          <p14:tracePt t="38242" x="3943350" y="4611688"/>
          <p14:tracePt t="38258" x="3943350" y="4621213"/>
          <p14:tracePt t="38275" x="3935413" y="4621213"/>
          <p14:tracePt t="38308" x="3925888" y="4629150"/>
          <p14:tracePt t="38325" x="3925888" y="4637088"/>
          <p14:tracePt t="38341" x="3925888" y="4646613"/>
          <p14:tracePt t="38359" x="3925888" y="4654550"/>
          <p14:tracePt t="38375" x="3925888" y="4672013"/>
          <p14:tracePt t="38391" x="3925888" y="4679950"/>
          <p14:tracePt t="38408" x="3925888" y="4714875"/>
          <p14:tracePt t="38425" x="3925888" y="4765675"/>
          <p14:tracePt t="38441" x="3925888" y="4826000"/>
          <p14:tracePt t="38443" x="3935413" y="4860925"/>
          <p14:tracePt t="38459" x="3951288" y="4972050"/>
          <p14:tracePt t="38475" x="3978275" y="5100638"/>
          <p14:tracePt t="38493" x="3986213" y="5194300"/>
          <p14:tracePt t="38508" x="3986213" y="5289550"/>
          <p14:tracePt t="38525" x="3986213" y="5375275"/>
          <p14:tracePt t="38542" x="3986213" y="5468938"/>
          <p14:tracePt t="38559" x="3986213" y="5564188"/>
          <p14:tracePt t="38575" x="3986213" y="5649913"/>
          <p14:tracePt t="38592" x="3986213" y="5718175"/>
          <p14:tracePt t="38608" x="3986213" y="5786438"/>
          <p14:tracePt t="38626" x="3986213" y="5915025"/>
          <p14:tracePt t="38642" x="3986213" y="6000750"/>
          <p14:tracePt t="38659" x="3986213" y="6069013"/>
          <p14:tracePt t="38675" x="3986213" y="6111875"/>
          <p14:tracePt t="38693" x="3986213" y="6137275"/>
          <p14:tracePt t="38709" x="3986213" y="6154738"/>
          <p14:tracePt t="38747" x="3994150" y="6154738"/>
          <p14:tracePt t="38778" x="4003675" y="6146800"/>
          <p14:tracePt t="38786" x="4003675" y="6129338"/>
          <p14:tracePt t="38795" x="4003675" y="6103938"/>
          <p14:tracePt t="38809" x="4003675" y="6069013"/>
          <p14:tracePt t="38826" x="4003675" y="5922963"/>
          <p14:tracePt t="38842" x="4003675" y="5829300"/>
          <p14:tracePt t="38859" x="4003675" y="5726113"/>
          <p14:tracePt t="38876" x="4003675" y="5614988"/>
          <p14:tracePt t="38893" x="4003675" y="5478463"/>
          <p14:tracePt t="38909" x="4003675" y="5322888"/>
          <p14:tracePt t="38926" x="4011613" y="5203825"/>
          <p14:tracePt t="38942" x="4021138" y="5092700"/>
          <p14:tracePt t="38960" x="4046538" y="5006975"/>
          <p14:tracePt t="38976" x="4054475" y="4954588"/>
          <p14:tracePt t="38993" x="4071938" y="4894263"/>
          <p14:tracePt t="39010" x="4089400" y="4835525"/>
          <p14:tracePt t="39027" x="4106863" y="4783138"/>
          <p14:tracePt t="39043" x="4114800" y="4765675"/>
          <p14:tracePt t="39059" x="4122738" y="4740275"/>
          <p14:tracePt t="39076" x="4132263" y="4714875"/>
          <p14:tracePt t="39094" x="4132263" y="4706938"/>
          <p14:tracePt t="39110" x="4149725" y="4679950"/>
          <p14:tracePt t="39127" x="4157663" y="4654550"/>
          <p14:tracePt t="39143" x="4183063" y="4629150"/>
          <p14:tracePt t="39160" x="4208463" y="4603750"/>
          <p14:tracePt t="39177" x="4251325" y="4560888"/>
          <p14:tracePt t="39193" x="4311650" y="4508500"/>
          <p14:tracePt t="39210" x="4371975" y="4457700"/>
          <p14:tracePt t="39228" x="4483100" y="4379913"/>
          <p14:tracePt t="39244" x="4560888" y="4329113"/>
          <p14:tracePt t="39261" x="4637088" y="4278313"/>
          <p14:tracePt t="39277" x="4732338" y="4225925"/>
          <p14:tracePt t="39294" x="4808538" y="4200525"/>
          <p14:tracePt t="39310" x="4886325" y="4165600"/>
          <p14:tracePt t="39327" x="4954588" y="4149725"/>
          <p14:tracePt t="39343" x="5014913" y="4122738"/>
          <p14:tracePt t="39361" x="5092700" y="4089400"/>
          <p14:tracePt t="39377" x="5151438" y="4071938"/>
          <p14:tracePt t="39394" x="5178425" y="4054475"/>
          <p14:tracePt t="39411" x="5203825" y="4046538"/>
          <p14:tracePt t="39571" x="5203825" y="4054475"/>
          <p14:tracePt t="39579" x="5203825" y="4064000"/>
          <p14:tracePt t="39587" x="5203825" y="4071938"/>
          <p14:tracePt t="39595" x="5203825" y="4097338"/>
          <p14:tracePt t="39611" x="5203825" y="4140200"/>
          <p14:tracePt t="39628" x="5203825" y="4192588"/>
          <p14:tracePt t="39645" x="5203825" y="4251325"/>
          <p14:tracePt t="39661" x="5203825" y="4311650"/>
          <p14:tracePt t="39678" x="5203825" y="4371975"/>
          <p14:tracePt t="39694" x="5211763" y="4440238"/>
          <p14:tracePt t="39712" x="5211763" y="4500563"/>
          <p14:tracePt t="39728" x="5221288" y="4560888"/>
          <p14:tracePt t="39744" x="5237163" y="4629150"/>
          <p14:tracePt t="39761" x="5246688" y="4689475"/>
          <p14:tracePt t="39779" x="5254625" y="4800600"/>
          <p14:tracePt t="39795" x="5254625" y="4868863"/>
          <p14:tracePt t="39811" x="5254625" y="4929188"/>
          <p14:tracePt t="39828" x="5264150" y="4979988"/>
          <p14:tracePt t="39845" x="5272088" y="5022850"/>
          <p14:tracePt t="39861" x="5280025" y="5065713"/>
          <p14:tracePt t="39878" x="5280025" y="5092700"/>
          <p14:tracePt t="39895" x="5280025" y="5108575"/>
          <p14:tracePt t="39912" x="5280025" y="5118100"/>
          <p14:tracePt t="39928" x="5280025" y="5126038"/>
          <p14:tracePt t="39955" x="5280025" y="5135563"/>
          <p14:tracePt t="39979" x="5272088" y="5135563"/>
          <p14:tracePt t="39987" x="5272088" y="5143500"/>
          <p14:tracePt t="39995" x="5272088" y="5151438"/>
          <p14:tracePt t="40012" x="5246688" y="5160963"/>
          <p14:tracePt t="40029" x="5221288" y="5186363"/>
          <p14:tracePt t="40045" x="5203825" y="5203825"/>
          <p14:tracePt t="40063" x="5186363" y="5221288"/>
          <p14:tracePt t="40078" x="5160963" y="5246688"/>
          <p14:tracePt t="40095" x="5143500" y="5272088"/>
          <p14:tracePt t="40112" x="5126038" y="5297488"/>
          <p14:tracePt t="40129" x="5126038" y="5307013"/>
          <p14:tracePt t="40145" x="5126038" y="5314950"/>
          <p14:tracePt t="40162" x="5108575" y="5314950"/>
          <p14:tracePt t="40196" x="5108575" y="5307013"/>
          <p14:tracePt t="40212" x="5100638" y="5272088"/>
          <p14:tracePt t="40229" x="5092700" y="5221288"/>
          <p14:tracePt t="40246" x="5075238" y="5160963"/>
          <p14:tracePt t="40263" x="5065713" y="5083175"/>
          <p14:tracePt t="40279" x="5065713" y="5014913"/>
          <p14:tracePt t="40296" x="5065713" y="4964113"/>
          <p14:tracePt t="40312" x="5065713" y="4894263"/>
          <p14:tracePt t="40330" x="5049838" y="4800600"/>
          <p14:tracePt t="40346" x="5022850" y="4714875"/>
          <p14:tracePt t="40363" x="5014913" y="4621213"/>
          <p14:tracePt t="40379" x="5006975" y="4578350"/>
          <p14:tracePt t="40397" x="4997450" y="4535488"/>
          <p14:tracePt t="40413" x="4997450" y="4500563"/>
          <p14:tracePt t="40430" x="4989513" y="4457700"/>
          <p14:tracePt t="40446" x="4979988" y="4432300"/>
          <p14:tracePt t="40463" x="4972050" y="4389438"/>
          <p14:tracePt t="40479" x="4964113" y="4354513"/>
          <p14:tracePt t="40496" x="4954588" y="4321175"/>
          <p14:tracePt t="40513" x="4929188" y="4268788"/>
          <p14:tracePt t="40531" x="4903788" y="4225925"/>
          <p14:tracePt t="40546" x="4894263" y="4192588"/>
          <p14:tracePt t="40564" x="4851400" y="4132263"/>
          <p14:tracePt t="40580" x="4835525" y="4089400"/>
          <p14:tracePt t="40597" x="4818063" y="4064000"/>
          <p14:tracePt t="40613" x="4808538" y="4054475"/>
          <p14:tracePt t="40630" x="4800600" y="4046538"/>
          <p14:tracePt t="40646" x="4792663" y="4046538"/>
          <p14:tracePt t="40664" x="4783138" y="4046538"/>
          <p14:tracePt t="40680" x="4757738" y="4054475"/>
          <p14:tracePt t="40697" x="4722813" y="4064000"/>
          <p14:tracePt t="40713" x="4679950" y="4079875"/>
          <p14:tracePt t="40731" x="4586288" y="4122738"/>
          <p14:tracePt t="40747" x="4518025" y="4140200"/>
          <p14:tracePt t="40764" x="4432300" y="4165600"/>
          <p14:tracePt t="40780" x="4337050" y="4183063"/>
          <p14:tracePt t="40798" x="4260850" y="4200525"/>
          <p14:tracePt t="40813" x="4192588" y="4217988"/>
          <p14:tracePt t="40831" x="4149725" y="4235450"/>
          <p14:tracePt t="40847" x="4114800" y="4251325"/>
          <p14:tracePt t="40865" x="4097338" y="4260850"/>
          <p14:tracePt t="40880" x="4089400" y="4268788"/>
          <p14:tracePt t="40897" x="4071938" y="4278313"/>
          <p14:tracePt t="40914" x="4064000" y="4286250"/>
          <p14:tracePt t="40931" x="4029075" y="4337050"/>
          <p14:tracePt t="40947" x="3994150" y="4397375"/>
          <p14:tracePt t="40964" x="3951288" y="4475163"/>
          <p14:tracePt t="40981" x="3925888" y="4543425"/>
          <p14:tracePt t="40998" x="3908425" y="4594225"/>
          <p14:tracePt t="41014" x="3900488" y="4637088"/>
          <p14:tracePt t="41030" x="3883025" y="4672013"/>
          <p14:tracePt t="41047" x="3883025" y="4714875"/>
          <p14:tracePt t="41065" x="3883025" y="4775200"/>
          <p14:tracePt t="41081" x="3883025" y="4835525"/>
          <p14:tracePt t="41098" x="3883025" y="4894263"/>
          <p14:tracePt t="41114" x="3883025" y="4946650"/>
          <p14:tracePt t="41132" x="3883025" y="5014913"/>
          <p14:tracePt t="41148" x="3883025" y="5049838"/>
          <p14:tracePt t="41164" x="3883025" y="5100638"/>
          <p14:tracePt t="41181" x="3883025" y="5151438"/>
          <p14:tracePt t="41199" x="3892550" y="5221288"/>
          <p14:tracePt t="41214" x="3900488" y="5289550"/>
          <p14:tracePt t="41231" x="3908425" y="5332413"/>
          <p14:tracePt t="41248" x="3925888" y="5365750"/>
          <p14:tracePt t="41265" x="3925888" y="5408613"/>
          <p14:tracePt t="41281" x="3943350" y="5461000"/>
          <p14:tracePt t="41298" x="3951288" y="5503863"/>
          <p14:tracePt t="41315" x="3951288" y="5564188"/>
          <p14:tracePt t="41332" x="3960813" y="5614988"/>
          <p14:tracePt t="41348" x="3960813" y="5665788"/>
          <p14:tracePt t="41365" x="3960813" y="5718175"/>
          <p14:tracePt t="41381" x="3960813" y="5778500"/>
          <p14:tracePt t="41399" x="3960813" y="5821363"/>
          <p14:tracePt t="41415" x="3960813" y="5872163"/>
          <p14:tracePt t="41431" x="3960813" y="5915025"/>
          <p14:tracePt t="41448" x="3960813" y="5957888"/>
          <p14:tracePt t="41466" x="3960813" y="5992813"/>
          <p14:tracePt t="41482" x="3960813" y="6018213"/>
          <p14:tracePt t="41499" x="3960813" y="6043613"/>
          <p14:tracePt t="41515" x="3960813" y="6051550"/>
          <p14:tracePt t="41587" x="3960813" y="6035675"/>
          <p14:tracePt t="41595" x="3960813" y="6026150"/>
          <p14:tracePt t="41603" x="3960813" y="5992813"/>
          <p14:tracePt t="41615" x="3960813" y="5965825"/>
          <p14:tracePt t="41632" x="3960813" y="5880100"/>
          <p14:tracePt t="41649" x="3960813" y="5794375"/>
          <p14:tracePt t="41666" x="3960813" y="5692775"/>
          <p14:tracePt t="41683" x="3960813" y="5511800"/>
          <p14:tracePt t="41699" x="3960813" y="5392738"/>
          <p14:tracePt t="41715" x="3960813" y="5280025"/>
          <p14:tracePt t="41733" x="3968750" y="5186363"/>
          <p14:tracePt t="41749" x="3978275" y="5092700"/>
          <p14:tracePt t="41766" x="3994150" y="5006975"/>
          <p14:tracePt t="41782" x="4011613" y="4921250"/>
          <p14:tracePt t="41800" x="4021138" y="4843463"/>
          <p14:tracePt t="41816" x="4037013" y="4765675"/>
          <p14:tracePt t="41832" x="4046538" y="4706938"/>
          <p14:tracePt t="41849" x="4064000" y="4654550"/>
          <p14:tracePt t="41867" x="4106863" y="4568825"/>
          <p14:tracePt t="41882" x="4122738" y="4525963"/>
          <p14:tracePt t="41899" x="4175125" y="4440238"/>
          <p14:tracePt t="41916" x="4208463" y="4379913"/>
          <p14:tracePt t="41933" x="4260850" y="4337050"/>
          <p14:tracePt t="41949" x="4337050" y="4278313"/>
          <p14:tracePt t="41966" x="4414838" y="4235450"/>
          <p14:tracePt t="41983" x="4500563" y="4192588"/>
          <p14:tracePt t="42000" x="4594225" y="4140200"/>
          <p14:tracePt t="42016" x="4679950" y="4097338"/>
          <p14:tracePt t="42033" x="4792663" y="4064000"/>
          <p14:tracePt t="42050" x="4911725" y="4029075"/>
          <p14:tracePt t="42067" x="5065713" y="3978275"/>
          <p14:tracePt t="42083" x="5126038" y="3943350"/>
          <p14:tracePt t="42100" x="5178425" y="3935413"/>
          <p14:tracePt t="42116" x="5203825" y="3917950"/>
          <p14:tracePt t="42134" x="5229225" y="3917950"/>
          <p14:tracePt t="42150" x="5246688" y="3917950"/>
          <p14:tracePt t="42166" x="5254625" y="3917950"/>
          <p14:tracePt t="42183" x="5264150" y="3917950"/>
          <p14:tracePt t="42217" x="5272088" y="3917950"/>
          <p14:tracePt t="42235" x="5280025" y="3917950"/>
          <p14:tracePt t="42268" x="5280025" y="3925888"/>
          <p14:tracePt t="42275" x="5280025" y="3943350"/>
          <p14:tracePt t="42284" x="5280025" y="3960813"/>
          <p14:tracePt t="42301" x="5297488" y="4029075"/>
          <p14:tracePt t="42317" x="5314950" y="4106863"/>
          <p14:tracePt t="42333" x="5332413" y="4192588"/>
          <p14:tracePt t="42352" x="5340350" y="4286250"/>
          <p14:tracePt t="42367" x="5365750" y="4389438"/>
          <p14:tracePt t="42384" x="5383213" y="4483100"/>
          <p14:tracePt t="42400" x="5392738" y="4578350"/>
          <p14:tracePt t="42418" x="5392738" y="4646613"/>
          <p14:tracePt t="42434" x="5400675" y="4689475"/>
          <p14:tracePt t="42436" x="5400675" y="4706938"/>
          <p14:tracePt t="42451" x="5400675" y="4749800"/>
          <p14:tracePt t="42467" x="5400675" y="4765675"/>
          <p14:tracePt t="42485" x="5400675" y="4783138"/>
          <p14:tracePt t="42500" x="5400675" y="4792663"/>
          <p14:tracePt t="42683" x="5400675" y="4783138"/>
          <p14:tracePt t="42699" x="5400675" y="4775200"/>
          <p14:tracePt t="42715" x="5392738" y="4757738"/>
          <p14:tracePt t="42724" x="5375275" y="4749800"/>
          <p14:tracePt t="42734" x="5349875" y="4732338"/>
          <p14:tracePt t="42751" x="5246688" y="4679950"/>
          <p14:tracePt t="42769" x="5083175" y="4603750"/>
          <p14:tracePt t="42784" x="4894263" y="4508500"/>
          <p14:tracePt t="42801" x="4740275" y="4449763"/>
          <p14:tracePt t="42818" x="4637088" y="4432300"/>
          <p14:tracePt t="42836" x="4483100" y="4414838"/>
          <p14:tracePt t="42852" x="4354513" y="4379913"/>
          <p14:tracePt t="42868" x="4175125" y="4329113"/>
          <p14:tracePt t="42885" x="3986213" y="4260850"/>
          <p14:tracePt t="42902" x="3832225" y="4183063"/>
          <p14:tracePt t="42918" x="3694113" y="4132263"/>
          <p14:tracePt t="42935" x="3600450" y="4097338"/>
          <p14:tracePt t="42952" x="3514725" y="4064000"/>
          <p14:tracePt t="42969" x="3454400" y="4029075"/>
          <p14:tracePt t="42985" x="3386138" y="4011613"/>
          <p14:tracePt t="43002" x="3325813" y="3978275"/>
          <p14:tracePt t="43018" x="3265488" y="3951288"/>
          <p14:tracePt t="43036" x="3146425" y="3908425"/>
          <p14:tracePt t="43052" x="3060700" y="3875088"/>
          <p14:tracePt t="43069" x="2965450" y="3832225"/>
          <p14:tracePt t="43085" x="2889250" y="3797300"/>
          <p14:tracePt t="43102" x="2836863" y="3779838"/>
          <p14:tracePt t="43119" x="2794000" y="3763963"/>
          <p14:tracePt t="43135" x="2751138" y="3736975"/>
          <p14:tracePt t="43152" x="2700338" y="3711575"/>
          <p14:tracePt t="43169" x="2640013" y="3686175"/>
          <p14:tracePt t="43186" x="2589213" y="3668713"/>
          <p14:tracePt t="43202" x="2554288" y="3651250"/>
          <p14:tracePt t="43219" x="2528888" y="3651250"/>
          <p14:tracePt t="43236" x="2511425" y="3643313"/>
          <p14:tracePt t="43253" x="2503488" y="3635375"/>
          <p14:tracePt t="43269" x="2493963" y="3625850"/>
          <p14:tracePt t="43286" x="2486025" y="3617913"/>
          <p14:tracePt t="43303" x="2486025" y="3608388"/>
          <p14:tracePt t="43319" x="2486025" y="3600450"/>
          <p14:tracePt t="43336" x="2486025" y="3592513"/>
          <p14:tracePt t="43352" x="2486025" y="3582988"/>
          <p14:tracePt t="43370" x="2486025" y="3575050"/>
          <p14:tracePt t="43386" x="2486025" y="3565525"/>
          <p14:tracePt t="43402" x="2493963" y="3557588"/>
          <p14:tracePt t="43419" x="2503488" y="3549650"/>
          <p14:tracePt t="43437" x="2511425" y="3540125"/>
          <p14:tracePt t="43453" x="2511425" y="3532188"/>
          <p14:tracePt t="43469" x="2528888" y="3532188"/>
          <p14:tracePt t="43486" x="2536825" y="3522663"/>
          <p14:tracePt t="43503" x="2546350" y="3522663"/>
          <p14:tracePt t="43519" x="2554288" y="3522663"/>
          <p14:tracePt t="43536" x="2554288" y="3514725"/>
          <p14:tracePt t="43553" x="2563813" y="3514725"/>
          <p14:tracePt t="43586" x="2563813" y="3506788"/>
          <p14:tracePt t="43603" x="2579688" y="3506788"/>
          <p14:tracePt t="43620" x="2579688" y="3497263"/>
          <p14:tracePt t="43637" x="2597150" y="3497263"/>
          <p14:tracePt t="43654" x="2606675" y="3489325"/>
          <p14:tracePt t="43670" x="2614613" y="3479800"/>
          <p14:tracePt t="43687" x="2622550" y="3471863"/>
          <p14:tracePt t="43704" x="2640013" y="3463925"/>
          <p14:tracePt t="43720" x="2657475" y="3454400"/>
          <p14:tracePt t="43737" x="2682875" y="3446463"/>
          <p14:tracePt t="43753" x="2700338" y="3429000"/>
          <p14:tracePt t="43771" x="2725738" y="3429000"/>
          <p14:tracePt t="43787" x="2743200" y="3411538"/>
          <p14:tracePt t="43804" x="2751138" y="3403600"/>
          <p14:tracePt t="43908" x="2751138" y="3411538"/>
          <p14:tracePt t="43916" x="2751138" y="3421063"/>
          <p14:tracePt t="43924" x="2751138" y="3436938"/>
          <p14:tracePt t="43937" x="2751138" y="3454400"/>
          <p14:tracePt t="43954" x="2743200" y="3514725"/>
          <p14:tracePt t="43971" x="2743200" y="3592513"/>
          <p14:tracePt t="43988" x="2751138" y="3711575"/>
          <p14:tracePt t="44004" x="2760663" y="3771900"/>
          <p14:tracePt t="44021" x="2768600" y="3840163"/>
          <p14:tracePt t="44037" x="2760663" y="3917950"/>
          <p14:tracePt t="44055" x="2717800" y="4029075"/>
          <p14:tracePt t="44071" x="2682875" y="4157663"/>
          <p14:tracePt t="44087" x="2649538" y="4260850"/>
          <p14:tracePt t="44104" x="2614613" y="4337050"/>
          <p14:tracePt t="44122" x="2597150" y="4379913"/>
          <p14:tracePt t="44137" x="2589213" y="4414838"/>
          <p14:tracePt t="44154" x="2579688" y="4432300"/>
          <p14:tracePt t="44171" x="2579688" y="4440238"/>
          <p14:tracePt t="44189" x="2571750" y="4440238"/>
          <p14:tracePt t="44292" x="2571750" y="4432300"/>
          <p14:tracePt t="44308" x="2571750" y="4422775"/>
          <p14:tracePt t="44316" x="2579688" y="4414838"/>
          <p14:tracePt t="44324" x="2579688" y="4406900"/>
          <p14:tracePt t="44338" x="2589213" y="4406900"/>
          <p14:tracePt t="44355" x="2597150" y="4371975"/>
          <p14:tracePt t="44373" x="2614613" y="4321175"/>
          <p14:tracePt t="44388" x="2640013" y="4268788"/>
          <p14:tracePt t="44405" x="2665413" y="4225925"/>
          <p14:tracePt t="44421" x="2692400" y="4165600"/>
          <p14:tracePt t="44440" x="2708275" y="4122738"/>
          <p14:tracePt t="44455" x="2708275" y="4089400"/>
          <p14:tracePt t="44472" x="2717800" y="4054475"/>
          <p14:tracePt t="44488" x="2725738" y="4037013"/>
          <p14:tracePt t="44506" x="2725738" y="4029075"/>
          <p14:tracePt t="44522" x="2725738" y="4021138"/>
          <p14:tracePt t="44628" x="2717800" y="4021138"/>
          <p14:tracePt t="44636" x="2708275" y="4029075"/>
          <p14:tracePt t="44644" x="2700338" y="4037013"/>
          <p14:tracePt t="44656" x="2692400" y="4046538"/>
          <p14:tracePt t="44672" x="2657475" y="4089400"/>
          <p14:tracePt t="44689" x="2622550" y="4132263"/>
          <p14:tracePt t="44706" x="2579688" y="4192588"/>
          <p14:tracePt t="44722" x="2546350" y="4260850"/>
          <p14:tracePt t="44739" x="2511425" y="4311650"/>
          <p14:tracePt t="44756" x="2478088" y="4364038"/>
          <p14:tracePt t="44773" x="2468563" y="4379913"/>
          <p14:tracePt t="44789" x="2468563" y="4389438"/>
          <p14:tracePt t="44806" x="2460625" y="4389438"/>
          <p14:tracePt t="44844" x="2460625" y="4397375"/>
          <p14:tracePt t="44884" x="2468563" y="4397375"/>
          <p14:tracePt t="44892" x="2478088" y="4397375"/>
          <p14:tracePt t="44900" x="2493963" y="4397375"/>
          <p14:tracePt t="44909" x="2528888" y="4397375"/>
          <p14:tracePt t="44922" x="2571750" y="4397375"/>
          <p14:tracePt t="44939" x="2665413" y="4379913"/>
          <p14:tracePt t="44941" x="2725738" y="4371975"/>
          <p14:tracePt t="44956" x="2846388" y="4346575"/>
          <p14:tracePt t="44974" x="3008313" y="4329113"/>
          <p14:tracePt t="44989" x="3232150" y="4294188"/>
          <p14:tracePt t="45006" x="3522663" y="4286250"/>
          <p14:tracePt t="45023" x="3832225" y="4286250"/>
          <p14:tracePt t="45040" x="4079875" y="4286250"/>
          <p14:tracePt t="45056" x="4278313" y="4286250"/>
          <p14:tracePt t="45073" x="4371975" y="4286250"/>
          <p14:tracePt t="45090" x="4397375" y="4286250"/>
          <p14:tracePt t="45107" x="4406900" y="4286250"/>
          <p14:tracePt t="45156" x="4414838" y="4286250"/>
          <p14:tracePt t="45172" x="4422775" y="4286250"/>
          <p14:tracePt t="45180" x="4440238" y="4294188"/>
          <p14:tracePt t="45190" x="4457700" y="4311650"/>
          <p14:tracePt t="45207" x="4535488" y="4354513"/>
          <p14:tracePt t="45223" x="4646613" y="4397375"/>
          <p14:tracePt t="45242" x="4775200" y="4449763"/>
          <p14:tracePt t="45257" x="4921250" y="4508500"/>
          <p14:tracePt t="45273" x="5057775" y="4568825"/>
          <p14:tracePt t="45290" x="5160963" y="4594225"/>
          <p14:tracePt t="45308" x="5203825" y="4611688"/>
          <p14:tracePt t="45373" x="5203825" y="4603750"/>
          <p14:tracePt t="45468" x="5203825" y="4594225"/>
          <p14:tracePt t="45476" x="5203825" y="4586288"/>
          <p14:tracePt t="45492" x="5203825" y="4578350"/>
          <p14:tracePt t="45509" x="5194300" y="4568825"/>
          <p14:tracePt t="45525" x="5194300" y="4560888"/>
          <p14:tracePt t="45532" x="5194300" y="4551363"/>
          <p14:tracePt t="45548" x="5194300" y="4543425"/>
          <p14:tracePt t="45564" x="5186363" y="4525963"/>
          <p14:tracePt t="45574" x="5186363" y="4508500"/>
          <p14:tracePt t="45591" x="5186363" y="4465638"/>
          <p14:tracePt t="45608" x="5186363" y="4406900"/>
          <p14:tracePt t="45624" x="5168900" y="4346575"/>
          <p14:tracePt t="45641" x="5151438" y="4278313"/>
          <p14:tracePt t="45658" x="5143500" y="4208463"/>
          <p14:tracePt t="45675" x="5135563" y="4149725"/>
          <p14:tracePt t="45691" x="5126038" y="4114800"/>
          <p14:tracePt t="45708" x="5118100" y="4079875"/>
          <p14:tracePt t="45724" x="5118100" y="4071938"/>
          <p14:tracePt t="45742" x="5108575" y="4071938"/>
          <p14:tracePt t="45758" x="5100638" y="4064000"/>
          <p14:tracePt t="45791" x="5092700" y="4064000"/>
          <p14:tracePt t="45809" x="5083175" y="4064000"/>
          <p14:tracePt t="45825" x="5065713" y="4064000"/>
          <p14:tracePt t="45841" x="5032375" y="4064000"/>
          <p14:tracePt t="45858" x="4979988" y="4079875"/>
          <p14:tracePt t="45876" x="4886325" y="4097338"/>
          <p14:tracePt t="45891" x="4851400" y="4106863"/>
          <p14:tracePt t="45908" x="4749800" y="4122738"/>
          <p14:tracePt t="45925" x="4672013" y="4140200"/>
          <p14:tracePt t="45943" x="4586288" y="4165600"/>
          <p14:tracePt t="45958" x="4492625" y="4200525"/>
          <p14:tracePt t="45975" x="4379913" y="4251325"/>
          <p14:tracePt t="45992" x="4260850" y="4303713"/>
          <p14:tracePt t="46009" x="4175125" y="4346575"/>
          <p14:tracePt t="46025" x="4106863" y="4389438"/>
          <p14:tracePt t="46042" x="4054475" y="4422775"/>
          <p14:tracePt t="46058" x="4029075" y="4449763"/>
          <p14:tracePt t="46076" x="4021138" y="4465638"/>
          <p14:tracePt t="46092" x="4011613" y="4483100"/>
          <p14:tracePt t="46109" x="4003675" y="4500563"/>
          <p14:tracePt t="46125" x="4003675" y="4543425"/>
          <p14:tracePt t="46143" x="4003675" y="4578350"/>
          <p14:tracePt t="46159" x="4003675" y="4621213"/>
          <p14:tracePt t="46176" x="3994150" y="4679950"/>
          <p14:tracePt t="46192" x="3994150" y="4765675"/>
          <p14:tracePt t="46209" x="3986213" y="4860925"/>
          <p14:tracePt t="46225" x="3978275" y="4954588"/>
          <p14:tracePt t="46243" x="3960813" y="5065713"/>
          <p14:tracePt t="46259" x="3951288" y="5168900"/>
          <p14:tracePt t="46276" x="3951288" y="5297488"/>
          <p14:tracePt t="46292" x="3951288" y="5357813"/>
          <p14:tracePt t="46310" x="3951288" y="5426075"/>
          <p14:tracePt t="46326" x="3951288" y="5521325"/>
          <p14:tracePt t="46343" x="3951288" y="5614988"/>
          <p14:tracePt t="46359" x="3951288" y="5718175"/>
          <p14:tracePt t="46378" x="3951288" y="5837238"/>
          <p14:tracePt t="46393" x="3951288" y="5957888"/>
          <p14:tracePt t="46410" x="3951288" y="6051550"/>
          <p14:tracePt t="46428" x="3951288" y="6146800"/>
          <p14:tracePt t="46443" x="3951288" y="6154738"/>
          <p14:tracePt t="46460" x="3951288" y="6164263"/>
          <p14:tracePt t="46508" x="3951288" y="6146800"/>
          <p14:tracePt t="46516" x="3951288" y="6129338"/>
          <p14:tracePt t="46527" x="3943350" y="6094413"/>
          <p14:tracePt t="46544" x="3917950" y="5992813"/>
          <p14:tracePt t="46560" x="3865563" y="5880100"/>
          <p14:tracePt t="46576" x="3806825" y="5761038"/>
          <p14:tracePt t="46593" x="3721100" y="5614988"/>
          <p14:tracePt t="46610" x="3617913" y="5408613"/>
          <p14:tracePt t="46626" x="3378200" y="5040313"/>
          <p14:tracePt t="46643" x="3078163" y="4654550"/>
          <p14:tracePt t="46660" x="2700338" y="4149725"/>
          <p14:tracePt t="46678" x="2571750" y="3951288"/>
          <p14:tracePt t="46693" x="2478088" y="3814763"/>
          <p14:tracePt t="46710" x="2408238" y="3711575"/>
          <p14:tracePt t="46727" x="2365375" y="3660775"/>
          <p14:tracePt t="46744" x="2357438" y="3643313"/>
          <p14:tracePt t="46760" x="2357438" y="3635375"/>
          <p14:tracePt t="46793" x="2349500" y="3635375"/>
          <p14:tracePt t="46811" x="2339975" y="3635375"/>
          <p14:tracePt t="46827" x="2332038" y="3635375"/>
          <p14:tracePt t="46844" x="2314575" y="3635375"/>
          <p14:tracePt t="46861" x="2306638" y="3643313"/>
          <p14:tracePt t="46917" x="2297113" y="3651250"/>
          <p14:tracePt t="46940" x="2289175" y="3660775"/>
          <p14:tracePt t="46956" x="2289175" y="3668713"/>
          <p14:tracePt t="46964" x="2289175" y="3678238"/>
          <p14:tracePt t="46977" x="2289175" y="3686175"/>
          <p14:tracePt t="46994" x="2289175" y="3721100"/>
          <p14:tracePt t="47011" x="2289175" y="3763963"/>
          <p14:tracePt t="47028" x="2289175" y="3849688"/>
          <p14:tracePt t="47044" x="2297113" y="3900488"/>
          <p14:tracePt t="47061" x="2322513" y="3951288"/>
          <p14:tracePt t="47078" x="2349500" y="3986213"/>
          <p14:tracePt t="47095" x="2357438" y="4011613"/>
          <p14:tracePt t="47111" x="2357438" y="4021138"/>
          <p14:tracePt t="47144" x="2357438" y="4029075"/>
          <p14:tracePt t="47162" x="2365375" y="4029075"/>
          <p14:tracePt t="47178" x="2365375" y="4037013"/>
          <p14:tracePt t="47195" x="2374900" y="4037013"/>
          <p14:tracePt t="47213" x="2374900" y="4046538"/>
          <p14:tracePt t="47245" x="2382838" y="4046538"/>
          <p14:tracePt t="47253" x="2382838" y="4054475"/>
          <p14:tracePt t="47261" x="2382838" y="4064000"/>
          <p14:tracePt t="47285" x="2382838" y="4071938"/>
          <p14:tracePt t="47317" x="2382838" y="4079875"/>
          <p14:tracePt t="47325" x="2392363" y="4079875"/>
          <p14:tracePt t="47341" x="2400300" y="4079875"/>
          <p14:tracePt t="47349" x="2400300" y="4089400"/>
          <p14:tracePt t="47362" x="2408238" y="4089400"/>
          <p14:tracePt t="47378" x="2417763" y="4097338"/>
          <p14:tracePt t="47395" x="2460625" y="4106863"/>
          <p14:tracePt t="47412" x="2503488" y="4114800"/>
          <p14:tracePt t="47429" x="2579688" y="4122738"/>
          <p14:tracePt t="47445" x="2622550" y="4140200"/>
          <p14:tracePt t="47462" x="2657475" y="4149725"/>
          <p14:tracePt t="47478" x="2682875" y="4157663"/>
          <p14:tracePt t="47496" x="2700338" y="4165600"/>
          <p14:tracePt t="47512" x="2708275" y="4175125"/>
          <p14:tracePt t="47549" x="2717800" y="4175125"/>
          <p14:tracePt t="47563" x="2717800" y="4183063"/>
          <p14:tracePt t="47605" x="2725738" y="4183063"/>
          <p14:tracePt t="47613" x="2725738" y="4192588"/>
          <p14:tracePt t="47621" x="2735263" y="4192588"/>
          <p14:tracePt t="47630" x="2735263" y="4200525"/>
          <p14:tracePt t="47645" x="2743200" y="4200525"/>
          <p14:tracePt t="47662" x="2751138" y="4208463"/>
          <p14:tracePt t="47679" x="2760663" y="4217988"/>
          <p14:tracePt t="47697" x="2768600" y="4225925"/>
          <p14:tracePt t="47757" x="2768600" y="4217988"/>
          <p14:tracePt t="47773" x="2768600" y="4208463"/>
          <p14:tracePt t="47781" x="2760663" y="4200525"/>
          <p14:tracePt t="47789" x="2743200" y="4183063"/>
          <p14:tracePt t="47797" x="2725738" y="4175125"/>
          <p14:tracePt t="47812" x="2674938" y="4140200"/>
          <p14:tracePt t="47829" x="2622550" y="4114800"/>
          <p14:tracePt t="47847" x="2554288" y="4089400"/>
          <p14:tracePt t="47863" x="2503488" y="4079875"/>
          <p14:tracePt t="47879" x="2478088" y="4071938"/>
          <p14:tracePt t="47896" x="2468563" y="4071938"/>
          <p14:tracePt t="47914" x="2460625" y="4071938"/>
          <p14:tracePt t="47929" x="2451100" y="4071938"/>
          <p14:tracePt t="47947" x="2443163" y="4097338"/>
          <p14:tracePt t="47963" x="2435225" y="4122738"/>
          <p14:tracePt t="47980" x="2435225" y="4175125"/>
          <p14:tracePt t="47997" x="2435225" y="4200525"/>
          <p14:tracePt t="48013" x="2435225" y="4235450"/>
          <p14:tracePt t="48030" x="2451100" y="4251325"/>
          <p14:tracePt t="48047" x="2478088" y="4278313"/>
          <p14:tracePt t="48063" x="2503488" y="4303713"/>
          <p14:tracePt t="48080" x="2536825" y="4321175"/>
          <p14:tracePt t="48096" x="2579688" y="4346575"/>
          <p14:tracePt t="48114" x="2614613" y="4364038"/>
          <p14:tracePt t="48130" x="2649538" y="4371975"/>
          <p14:tracePt t="48146" x="2665413" y="4371975"/>
          <p14:tracePt t="48163" x="2682875" y="4371975"/>
          <p14:tracePt t="48181" x="2692400" y="4364038"/>
          <p14:tracePt t="48197" x="2708275" y="4346575"/>
          <p14:tracePt t="48214" x="2708275" y="4311650"/>
          <p14:tracePt t="48230" x="2708275" y="4268788"/>
          <p14:tracePt t="48248" x="2708275" y="4225925"/>
          <p14:tracePt t="48263" x="2708275" y="4183063"/>
          <p14:tracePt t="48280" x="2708275" y="4140200"/>
          <p14:tracePt t="48297" x="2708275" y="4089400"/>
          <p14:tracePt t="48314" x="2708275" y="4046538"/>
          <p14:tracePt t="48331" x="2708275" y="3986213"/>
          <p14:tracePt t="48347" x="2717800" y="3935413"/>
          <p14:tracePt t="48364" x="2725738" y="3883025"/>
          <p14:tracePt t="48381" x="2743200" y="3832225"/>
          <p14:tracePt t="48397" x="2760663" y="3789363"/>
          <p14:tracePt t="48414" x="2778125" y="3746500"/>
          <p14:tracePt t="48430" x="2794000" y="3703638"/>
          <p14:tracePt t="48448" x="2811463" y="3668713"/>
          <p14:tracePt t="48464" x="2828925" y="3643313"/>
          <p14:tracePt t="48481" x="2846388" y="3625850"/>
          <p14:tracePt t="48497" x="2863850" y="3608388"/>
          <p14:tracePt t="48515" x="2889250" y="3582988"/>
          <p14:tracePt t="48531" x="2906713" y="3549650"/>
          <p14:tracePt t="48547" x="2940050" y="3522663"/>
          <p14:tracePt t="48564" x="2974975" y="3497263"/>
          <p14:tracePt t="48582" x="3008313" y="3471863"/>
          <p14:tracePt t="48598" x="3035300" y="3446463"/>
          <p14:tracePt t="48614" x="3068638" y="3421063"/>
          <p14:tracePt t="48631" x="3086100" y="3403600"/>
          <p14:tracePt t="48649" x="3121025" y="3378200"/>
          <p14:tracePt t="48664" x="3146425" y="3351213"/>
          <p14:tracePt t="48681" x="3171825" y="3325813"/>
          <p14:tracePt t="48698" x="3197225" y="3300413"/>
          <p14:tracePt t="48715" x="3214688" y="3282950"/>
          <p14:tracePt t="48731" x="3249613" y="3257550"/>
          <p14:tracePt t="48749" x="3300413" y="3222625"/>
          <p14:tracePt t="48765" x="3335338" y="3206750"/>
          <p14:tracePt t="48782" x="3360738" y="3189288"/>
          <p14:tracePt t="48798" x="3394075" y="3171825"/>
          <p14:tracePt t="48815" x="3421063" y="3154363"/>
          <p14:tracePt t="48831" x="3436938" y="3146425"/>
          <p14:tracePt t="48849" x="3463925" y="3136900"/>
          <p14:tracePt t="48865" x="3506788" y="3121025"/>
          <p14:tracePt t="48882" x="3557588" y="3103563"/>
          <p14:tracePt t="48898" x="3608388" y="3078163"/>
          <p14:tracePt t="48915" x="3635375" y="3068638"/>
          <p14:tracePt t="48932" x="3651250" y="3060700"/>
          <p14:tracePt t="48949" x="3668713" y="3060700"/>
          <p14:tracePt t="48965" x="3678238" y="3051175"/>
          <p14:tracePt t="48999" x="3686175" y="3043238"/>
          <p14:tracePt t="49015" x="3721100" y="3035300"/>
          <p14:tracePt t="49032" x="3763963" y="3025775"/>
          <p14:tracePt t="49049" x="3806825" y="3008313"/>
          <p14:tracePt t="49065" x="3849688" y="3008313"/>
          <p14:tracePt t="49082" x="3865563" y="3000375"/>
          <p14:tracePt t="49099" x="3875088" y="3000375"/>
          <p14:tracePt t="49116" x="3883025" y="3000375"/>
          <p14:tracePt t="49149" x="3900488" y="3000375"/>
          <p14:tracePt t="49165" x="3900488" y="2992438"/>
          <p14:tracePt t="49285" x="3900488" y="3000375"/>
          <p14:tracePt t="49293" x="3900488" y="3008313"/>
          <p14:tracePt t="49309" x="3900488" y="3025775"/>
          <p14:tracePt t="49318" x="3900488" y="3035300"/>
          <p14:tracePt t="49333" x="3900488" y="3060700"/>
          <p14:tracePt t="49350" x="3883025" y="3078163"/>
          <p14:tracePt t="49367" x="3875088" y="3086100"/>
          <p14:tracePt t="49383" x="3857625" y="3103563"/>
          <p14:tracePt t="49399" x="3840163" y="3111500"/>
          <p14:tracePt t="49416" x="3797300" y="3136900"/>
          <p14:tracePt t="49433" x="3771900" y="3163888"/>
          <p14:tracePt t="49450" x="3736975" y="3179763"/>
          <p14:tracePt t="49466" x="3711575" y="3197225"/>
          <p14:tracePt t="49483" x="3686175" y="3206750"/>
          <p14:tracePt t="49501" x="3660775" y="3222625"/>
          <p14:tracePt t="49516" x="3651250" y="3232150"/>
          <p14:tracePt t="49533" x="3617913" y="3249613"/>
          <p14:tracePt t="49550" x="3608388" y="3249613"/>
          <p14:tracePt t="49567" x="3600450" y="3257550"/>
          <p14:tracePt t="49583" x="3582988" y="3275013"/>
          <p14:tracePt t="49600" x="3565525" y="3282950"/>
          <p14:tracePt t="49617" x="3549650" y="3292475"/>
          <p14:tracePt t="49634" x="3532188" y="3308350"/>
          <p14:tracePt t="49650" x="3514725" y="3317875"/>
          <p14:tracePt t="49667" x="3497263" y="3335338"/>
          <p14:tracePt t="49683" x="3479800" y="3351213"/>
          <p14:tracePt t="49701" x="3436938" y="3403600"/>
          <p14:tracePt t="49717" x="3386138" y="3446463"/>
          <p14:tracePt t="49734" x="3343275" y="3489325"/>
          <p14:tracePt t="49750" x="3308350" y="3514725"/>
          <p14:tracePt t="49767" x="3282950" y="3532188"/>
          <p14:tracePt t="49783" x="3257550" y="3557588"/>
          <p14:tracePt t="49800" x="3232150" y="3575050"/>
          <p14:tracePt t="49817" x="3197225" y="3600450"/>
          <p14:tracePt t="49834" x="3146425" y="3635375"/>
          <p14:tracePt t="49850" x="3111500" y="3660775"/>
          <p14:tracePt t="49867" x="3078163" y="3678238"/>
          <p14:tracePt t="49884" x="3051175" y="3694113"/>
          <p14:tracePt t="49901" x="3025775" y="3721100"/>
          <p14:tracePt t="49917" x="3008313" y="3729038"/>
          <p14:tracePt t="49934" x="2992438" y="3746500"/>
          <p14:tracePt t="49951" x="2974975" y="3763963"/>
          <p14:tracePt t="49968" x="2957513" y="3779838"/>
          <p14:tracePt t="49984" x="2940050" y="3806825"/>
          <p14:tracePt t="50001" x="2914650" y="3832225"/>
          <p14:tracePt t="50018" x="2897188" y="3865563"/>
          <p14:tracePt t="50035" x="2889250" y="3900488"/>
          <p14:tracePt t="50051" x="2871788" y="3935413"/>
          <p14:tracePt t="50067" x="2854325" y="3986213"/>
          <p14:tracePt t="50084" x="2836863" y="4037013"/>
          <p14:tracePt t="50102" x="2803525" y="4132263"/>
          <p14:tracePt t="50118" x="2794000" y="4217988"/>
          <p14:tracePt t="50135" x="2778125" y="4278313"/>
          <p14:tracePt t="50152" x="2778125" y="4321175"/>
          <p14:tracePt t="50168" x="2778125" y="4364038"/>
          <p14:tracePt t="50185" x="2778125" y="4389438"/>
          <p14:tracePt t="50201" x="2778125" y="4406900"/>
          <p14:tracePt t="50218" x="2778125" y="4422775"/>
          <p14:tracePt t="50235" x="2778125" y="4440238"/>
          <p14:tracePt t="50251" x="2778125" y="4449763"/>
          <p14:tracePt t="50381" x="2768600" y="4449763"/>
          <p14:tracePt t="50422" x="2760663" y="4449763"/>
          <p14:tracePt t="50437" x="2751138" y="4449763"/>
          <p14:tracePt t="50453" x="2743200" y="4449763"/>
          <p14:tracePt t="50462" x="2735263" y="4449763"/>
          <p14:tracePt t="50494" x="2725738" y="4449763"/>
          <p14:tracePt t="50589" x="2717800" y="4449763"/>
          <p14:tracePt t="50637" x="2717800" y="4440238"/>
          <p14:tracePt t="50653" x="2717800" y="4432300"/>
          <p14:tracePt t="50670" x="2708275" y="4432300"/>
          <p14:tracePt t="50677" x="2700338" y="4432300"/>
          <p14:tracePt t="50733" x="2700338" y="4422775"/>
          <p14:tracePt t="50742" x="2692400" y="4422775"/>
          <p14:tracePt t="50782" x="2682875" y="4422775"/>
          <p14:tracePt t="50789" x="2682875" y="4414838"/>
          <p14:tracePt t="50805" x="2674938" y="4414838"/>
          <p14:tracePt t="50822" x="2665413" y="4414838"/>
          <p14:tracePt t="50836" x="2665413" y="4406900"/>
          <p14:tracePt t="50853" x="2657475" y="4397375"/>
          <p14:tracePt t="50869" x="2649538" y="4389438"/>
          <p14:tracePt t="50887" x="2622550" y="4389438"/>
          <p14:tracePt t="50903" x="2597150" y="4371975"/>
          <p14:tracePt t="50919" x="2589213" y="4371975"/>
          <p14:tracePt t="50936" x="2579688" y="4364038"/>
          <p14:tracePt t="50954" x="2571750" y="4354513"/>
          <p14:tracePt t="50970" x="2563813" y="4346575"/>
          <p14:tracePt t="50986" x="2554288" y="4346575"/>
          <p14:tracePt t="51003" x="2546350" y="4337050"/>
          <p14:tracePt t="51020" x="2536825" y="4329113"/>
          <p14:tracePt t="51036" x="2528888" y="4311650"/>
          <p14:tracePt t="51053" x="2528888" y="4278313"/>
          <p14:tracePt t="51070" x="2520950" y="4260850"/>
          <p14:tracePt t="51088" x="2520950" y="4243388"/>
          <p14:tracePt t="51103" x="2511425" y="4217988"/>
          <p14:tracePt t="51120" x="2511425" y="4200525"/>
          <p14:tracePt t="51137" x="2511425" y="4175125"/>
          <p14:tracePt t="51154" x="2520950" y="4149725"/>
          <p14:tracePt t="51170" x="2536825" y="4132263"/>
          <p14:tracePt t="51187" x="2554288" y="4106863"/>
          <p14:tracePt t="51203" x="2579688" y="4071938"/>
          <p14:tracePt t="51221" x="2606675" y="4029075"/>
          <p14:tracePt t="51237" x="2622550" y="4011613"/>
          <p14:tracePt t="51254" x="2657475" y="3943350"/>
          <p14:tracePt t="51270" x="2674938" y="3908425"/>
          <p14:tracePt t="51288" x="2700338" y="3865563"/>
          <p14:tracePt t="51304" x="2725738" y="3840163"/>
          <p14:tracePt t="51320" x="2751138" y="3814763"/>
          <p14:tracePt t="51337" x="2778125" y="3797300"/>
          <p14:tracePt t="51355" x="2803525" y="3779838"/>
          <p14:tracePt t="51371" x="2828925" y="3763963"/>
          <p14:tracePt t="51387" x="2871788" y="3746500"/>
          <p14:tracePt t="51404" x="2922588" y="3729038"/>
          <p14:tracePt t="51422" x="3008313" y="3686175"/>
          <p14:tracePt t="51437" x="3051175" y="3668713"/>
          <p14:tracePt t="51454" x="3094038" y="3660775"/>
          <p14:tracePt t="51471" x="3128963" y="3635375"/>
          <p14:tracePt t="51488" x="3171825" y="3617913"/>
          <p14:tracePt t="51504" x="3197225" y="3592513"/>
          <p14:tracePt t="51521" x="3240088" y="3565525"/>
          <p14:tracePt t="51537" x="3275013" y="3532188"/>
          <p14:tracePt t="51555" x="3292475" y="3497263"/>
          <p14:tracePt t="51571" x="3325813" y="3471863"/>
          <p14:tracePt t="51587" x="3360738" y="3446463"/>
          <p14:tracePt t="51604" x="3378200" y="3421063"/>
          <p14:tracePt t="51623" x="3411538" y="3394075"/>
          <p14:tracePt t="51638" x="3436938" y="3368675"/>
          <p14:tracePt t="51654" x="3471863" y="3335338"/>
          <p14:tracePt t="51671" x="3497263" y="3308350"/>
          <p14:tracePt t="51689" x="3522663" y="3275013"/>
          <p14:tracePt t="51705" x="3557588" y="3240088"/>
          <p14:tracePt t="51721" x="3575050" y="3214688"/>
          <p14:tracePt t="51738" x="3592513" y="3197225"/>
          <p14:tracePt t="51756" x="3600450" y="3171825"/>
          <p14:tracePt t="51771" x="3600450" y="3163888"/>
          <p14:tracePt t="51788" x="3608388" y="3154363"/>
          <p14:tracePt t="51846" x="3600450" y="3154363"/>
          <p14:tracePt t="51854" x="3582988" y="3154363"/>
          <p14:tracePt t="51862" x="3565525" y="3171825"/>
          <p14:tracePt t="51871" x="3549650" y="3179763"/>
          <p14:tracePt t="51889" x="3479800" y="3222625"/>
          <p14:tracePt t="51905" x="3403600" y="3265488"/>
          <p14:tracePt t="51921" x="3300413" y="3325813"/>
          <p14:tracePt t="51938" x="3179763" y="3394075"/>
          <p14:tracePt t="51957" x="3060700" y="3479800"/>
          <p14:tracePt t="51972" x="2940050" y="3557588"/>
          <p14:tracePt t="51988" x="2846388" y="3635375"/>
          <p14:tracePt t="52005" x="2717800" y="3736975"/>
          <p14:tracePt t="52023" x="2632075" y="3806825"/>
          <p14:tracePt t="52039" x="2563813" y="3883025"/>
          <p14:tracePt t="52055" x="2493963" y="3935413"/>
          <p14:tracePt t="52072" x="2460625" y="3986213"/>
          <p14:tracePt t="52090" x="2425700" y="4021138"/>
          <p14:tracePt t="52105" x="2400300" y="4071938"/>
          <p14:tracePt t="52122" x="2374900" y="4106863"/>
          <p14:tracePt t="52139" x="2349500" y="4149725"/>
          <p14:tracePt t="52156" x="2349500" y="4165600"/>
          <p14:tracePt t="52172" x="2339975" y="4183063"/>
          <p14:tracePt t="52189" x="2339975" y="4208463"/>
          <p14:tracePt t="52206" x="2339975" y="4251325"/>
          <p14:tracePt t="52224" x="2349500" y="4294188"/>
          <p14:tracePt t="52239" x="2365375" y="4321175"/>
          <p14:tracePt t="52256" x="2392363" y="4354513"/>
          <p14:tracePt t="52272" x="2417763" y="4389438"/>
          <p14:tracePt t="52290" x="2443163" y="4406900"/>
          <p14:tracePt t="52306" x="2460625" y="4422775"/>
          <p14:tracePt t="52322" x="2486025" y="4449763"/>
          <p14:tracePt t="52339" x="2511425" y="4475163"/>
          <p14:tracePt t="52358" x="2536825" y="4518025"/>
          <p14:tracePt t="52373" x="2546350" y="4535488"/>
          <p14:tracePt t="52390" x="2563813" y="4560888"/>
          <p14:tracePt t="52406" x="2571750" y="4560888"/>
          <p14:tracePt t="52424" x="2579688" y="4578350"/>
          <p14:tracePt t="52440" x="2589213" y="4586288"/>
          <p14:tracePt t="52456" x="2606675" y="4594225"/>
          <p14:tracePt t="52473" x="2614613" y="4611688"/>
          <p14:tracePt t="52491" x="2632075" y="4611688"/>
          <p14:tracePt t="52506" x="2640013" y="4621213"/>
          <p14:tracePt t="52523" x="2657475" y="4629150"/>
          <p14:tracePt t="52540" x="2665413" y="4629150"/>
          <p14:tracePt t="52557" x="2674938" y="4629150"/>
          <p14:tracePt t="52718" x="2682875" y="4629150"/>
          <p14:tracePt t="52806" x="2692400" y="4629150"/>
          <p14:tracePt t="52822" x="2700338" y="4629150"/>
          <p14:tracePt t="52838" x="2700338" y="4637088"/>
          <p14:tracePt t="52846" x="2708275" y="4637088"/>
          <p14:tracePt t="52862" x="2717800" y="4646613"/>
          <p14:tracePt t="52878" x="2725738" y="4646613"/>
          <p14:tracePt t="52891" x="2735263" y="4654550"/>
          <p14:tracePt t="52907" x="2743200" y="4664075"/>
          <p14:tracePt t="52924" x="2760663" y="4664075"/>
          <p14:tracePt t="52942" x="2786063" y="4672013"/>
          <p14:tracePt t="52957" x="2794000" y="4672013"/>
          <p14:tracePt t="52974" x="2811463" y="4672013"/>
          <p14:tracePt t="53102" x="2820988" y="4672013"/>
          <p14:tracePt t="53110" x="2820988" y="4679950"/>
          <p14:tracePt t="53134" x="2820988" y="4689475"/>
          <p14:tracePt t="53142" x="2820988" y="4697413"/>
          <p14:tracePt t="53158" x="2820988" y="4706938"/>
          <p14:tracePt t="53174" x="2820988" y="4714875"/>
          <p14:tracePt t="53190" x="2820988" y="4722813"/>
          <p14:tracePt t="53198" x="2820988" y="4732338"/>
          <p14:tracePt t="53214" x="2820988" y="4740275"/>
          <p14:tracePt t="53318" x="2828925" y="4740275"/>
          <p14:tracePt t="53335" x="2836863" y="4740275"/>
          <p14:tracePt t="53350" x="2846388" y="4740275"/>
          <p14:tracePt t="53358" x="2854325" y="4722813"/>
          <p14:tracePt t="53366" x="2863850" y="4722813"/>
          <p14:tracePt t="53375" x="2871788" y="4706938"/>
          <p14:tracePt t="53392" x="2897188" y="4679950"/>
          <p14:tracePt t="53409" x="2922588" y="4654550"/>
          <p14:tracePt t="53425" x="2940050" y="4629150"/>
          <p14:tracePt t="53442" x="2965450" y="4594225"/>
          <p14:tracePt t="53460" x="2982913" y="4568825"/>
          <p14:tracePt t="53475" x="3008313" y="4535488"/>
          <p14:tracePt t="53492" x="3035300" y="4500563"/>
          <p14:tracePt t="53509" x="3060700" y="4483100"/>
          <p14:tracePt t="53526" x="3094038" y="4440238"/>
          <p14:tracePt t="53543" x="3128963" y="4406900"/>
          <p14:tracePt t="53559" x="3206750" y="4337050"/>
          <p14:tracePt t="53575" x="3292475" y="4260850"/>
          <p14:tracePt t="53593" x="3378200" y="4192588"/>
          <p14:tracePt t="53609" x="3471863" y="4140200"/>
          <p14:tracePt t="53625" x="3557588" y="4071938"/>
          <p14:tracePt t="53642" x="3635375" y="4011613"/>
          <p14:tracePt t="53659" x="3711575" y="3943350"/>
          <p14:tracePt t="53676" x="3789363" y="3865563"/>
          <p14:tracePt t="53692" x="3883025" y="3789363"/>
          <p14:tracePt t="53709" x="3978275" y="3711575"/>
          <p14:tracePt t="53727" x="4122738" y="3608388"/>
          <p14:tracePt t="53743" x="4208463" y="3557588"/>
          <p14:tracePt t="53759" x="4286250" y="3506788"/>
          <p14:tracePt t="53776" x="4354513" y="3471863"/>
          <p14:tracePt t="53793" x="4397375" y="3436938"/>
          <p14:tracePt t="53809" x="4440238" y="3411538"/>
          <p14:tracePt t="53826" x="4475163" y="3394075"/>
          <p14:tracePt t="53843" x="4492625" y="3368675"/>
          <p14:tracePt t="53860" x="4518025" y="3351213"/>
          <p14:tracePt t="53876" x="4525963" y="3335338"/>
          <p14:tracePt t="53893" x="4543425" y="3317875"/>
          <p14:tracePt t="53909" x="4543425" y="3300413"/>
          <p14:tracePt t="53927" x="4551363" y="3240088"/>
          <p14:tracePt t="53943" x="4560888" y="3197225"/>
          <p14:tracePt t="53960" x="4560888" y="3171825"/>
          <p14:tracePt t="53977" x="4560888" y="3146425"/>
          <p14:tracePt t="53994" x="4551363" y="3128963"/>
          <p14:tracePt t="54010" x="4525963" y="3086100"/>
          <p14:tracePt t="54026" x="4500563" y="3051175"/>
          <p14:tracePt t="54043" x="4465638" y="3017838"/>
          <p14:tracePt t="54060" x="4432300" y="3000375"/>
          <p14:tracePt t="54077" x="4397375" y="2974975"/>
          <p14:tracePt t="54093" x="4364038" y="2965450"/>
          <p14:tracePt t="54110" x="4354513" y="2965450"/>
          <p14:tracePt t="54128" x="4346575" y="2957513"/>
          <p14:tracePt t="54160" x="4337050" y="2957513"/>
          <p14:tracePt t="54177" x="4329113" y="2957513"/>
          <p14:tracePt t="54194" x="4321175" y="2957513"/>
          <p14:tracePt t="54210" x="4311650" y="2965450"/>
          <p14:tracePt t="54227" x="4311650" y="2974975"/>
          <p14:tracePt t="54244" x="4311650" y="3008313"/>
          <p14:tracePt t="54261" x="4311650" y="3051175"/>
          <p14:tracePt t="54277" x="4311650" y="3094038"/>
          <p14:tracePt t="54294" x="4329113" y="3189288"/>
          <p14:tracePt t="54310" x="4364038" y="3249613"/>
          <p14:tracePt t="54328" x="4397375" y="3292475"/>
          <p14:tracePt t="54344" x="4406900" y="3317875"/>
          <p14:tracePt t="54361" x="4414838" y="3325813"/>
          <p14:tracePt t="54377" x="4414838" y="3343275"/>
          <p14:tracePt t="54395" x="4414838" y="3360738"/>
          <p14:tracePt t="54410" x="4414838" y="3394075"/>
          <p14:tracePt t="54427" x="4406900" y="3429000"/>
          <p14:tracePt t="54444" x="4364038" y="3489325"/>
          <p14:tracePt t="54446" x="4329113" y="3522663"/>
          <p14:tracePt t="54461" x="4286250" y="3549650"/>
          <p14:tracePt t="54478" x="4183063" y="3651250"/>
          <p14:tracePt t="54495" x="3978275" y="3814763"/>
          <p14:tracePt t="54511" x="3849688" y="3925888"/>
          <p14:tracePt t="54528" x="3711575" y="4037013"/>
          <p14:tracePt t="54544" x="3565525" y="4132263"/>
          <p14:tracePt t="54561" x="3454400" y="4217988"/>
          <p14:tracePt t="54578" x="3360738" y="4294188"/>
          <p14:tracePt t="54596" x="3282950" y="4354513"/>
          <p14:tracePt t="54611" x="3232150" y="4389438"/>
          <p14:tracePt t="54628" x="3163888" y="4449763"/>
          <p14:tracePt t="54644" x="3094038" y="4500563"/>
          <p14:tracePt t="54662" x="2940050" y="4621213"/>
          <p14:tracePt t="54678" x="2836863" y="4679950"/>
          <p14:tracePt t="54695" x="2778125" y="4722813"/>
          <p14:tracePt t="54711" x="2735263" y="4749800"/>
          <p14:tracePt t="54729" x="2717800" y="4765675"/>
          <p14:tracePt t="54745" x="2700338" y="4765675"/>
          <p14:tracePt t="54761" x="2692400" y="4765675"/>
          <p14:tracePt t="54778" x="2674938" y="4765675"/>
          <p14:tracePt t="54796" x="2657475" y="4732338"/>
          <p14:tracePt t="54812" x="2632075" y="4689475"/>
          <p14:tracePt t="54828" x="2606675" y="4646613"/>
          <p14:tracePt t="54845" x="2554288" y="4594225"/>
          <p14:tracePt t="54862" x="2468563" y="4483100"/>
          <p14:tracePt t="54879" x="2425700" y="4422775"/>
          <p14:tracePt t="54895" x="2374900" y="4364038"/>
          <p14:tracePt t="54912" x="2322513" y="4294188"/>
          <p14:tracePt t="54929" x="2289175" y="4235450"/>
          <p14:tracePt t="54945" x="2271713" y="4200525"/>
          <p14:tracePt t="54962" x="2263775" y="4157663"/>
          <p14:tracePt t="54979" x="2263775" y="4106863"/>
          <p14:tracePt t="54996" x="2279650" y="4054475"/>
          <p14:tracePt t="55012" x="2306638" y="4011613"/>
          <p14:tracePt t="55028" x="2322513" y="3968750"/>
          <p14:tracePt t="55045" x="2339975" y="3925888"/>
          <p14:tracePt t="55063" x="2374900" y="3822700"/>
          <p14:tracePt t="55079" x="2374900" y="3763963"/>
          <p14:tracePt t="55096" x="2382838" y="3721100"/>
          <p14:tracePt t="55112" x="2382838" y="3686175"/>
          <p14:tracePt t="55130" x="2382838" y="3660775"/>
          <p14:tracePt t="55146" x="2382838" y="3651250"/>
          <p14:tracePt t="55183" x="2382838" y="3660775"/>
          <p14:tracePt t="55196" x="2392363" y="3668713"/>
          <p14:tracePt t="55212" x="2417763" y="3703638"/>
          <p14:tracePt t="55229" x="2460625" y="3763963"/>
          <p14:tracePt t="55246" x="2511425" y="3822700"/>
          <p14:tracePt t="55263" x="2597150" y="3925888"/>
          <p14:tracePt t="55279" x="2665413" y="3986213"/>
          <p14:tracePt t="55296" x="2692400" y="4021138"/>
          <p14:tracePt t="55312" x="2717800" y="4054475"/>
          <p14:tracePt t="55330" x="2735263" y="4089400"/>
          <p14:tracePt t="55346" x="2743200" y="4106863"/>
          <p14:tracePt t="55363" x="2751138" y="4132263"/>
          <p14:tracePt t="55380" x="2751138" y="4157663"/>
          <p14:tracePt t="55398" x="2760663" y="4183063"/>
          <p14:tracePt t="55413" x="2778125" y="4225925"/>
          <p14:tracePt t="55429" x="2778125" y="4243388"/>
          <p14:tracePt t="55432" x="2786063" y="4251325"/>
          <p14:tracePt t="55446" x="2794000" y="4268788"/>
          <p14:tracePt t="55464" x="2803525" y="4278313"/>
          <p14:tracePt t="55496" x="2803525" y="4286250"/>
          <p14:tracePt t="55591" x="2794000" y="4278313"/>
          <p14:tracePt t="55599" x="2794000" y="4268788"/>
          <p14:tracePt t="55607" x="2778125" y="4260850"/>
          <p14:tracePt t="55616" x="2778125" y="4251325"/>
          <p14:tracePt t="55630" x="2768600" y="4243388"/>
          <p14:tracePt t="55647" x="2760663" y="4235450"/>
          <p14:tracePt t="55664" x="2751138" y="4217988"/>
          <p14:tracePt t="55680" x="2743200" y="4217988"/>
          <p14:tracePt t="55767" x="2743200" y="4225925"/>
          <p14:tracePt t="55775" x="2751138" y="4225925"/>
          <p14:tracePt t="55783" x="2751138" y="4235450"/>
          <p14:tracePt t="55797" x="2751138" y="4243388"/>
          <p14:tracePt t="55814" x="2760663" y="4268788"/>
          <p14:tracePt t="55831" x="2778125" y="4294188"/>
          <p14:tracePt t="55848" x="2786063" y="4303713"/>
          <p14:tracePt t="55864" x="2786063" y="4321175"/>
          <p14:tracePt t="55881" x="2786063" y="4329113"/>
          <p14:tracePt t="55943" x="2778125" y="4329113"/>
          <p14:tracePt t="55951" x="2760663" y="4321175"/>
          <p14:tracePt t="55959" x="2751138" y="4311650"/>
          <p14:tracePt t="55967" x="2735263" y="4303713"/>
          <p14:tracePt t="55983" x="2717800" y="4286250"/>
          <p14:tracePt t="55998" x="2708275" y="4278313"/>
          <p14:tracePt t="56014" x="2700338" y="4278313"/>
          <p14:tracePt t="56143" x="2708275" y="4278313"/>
          <p14:tracePt t="56151" x="2708275" y="4286250"/>
          <p14:tracePt t="56167" x="2708275" y="4294188"/>
          <p14:tracePt t="56181" x="2717800" y="4294188"/>
          <p14:tracePt t="56199" x="2725738" y="4303713"/>
          <p14:tracePt t="56216" x="2735263" y="4311650"/>
          <p14:tracePt t="56231" x="2743200" y="4321175"/>
          <p14:tracePt t="56327" x="2751138" y="4321175"/>
          <p14:tracePt t="56383" x="2760663" y="4321175"/>
          <p14:tracePt t="56407" x="2768600" y="4321175"/>
          <p14:tracePt t="56415" x="2768600" y="4329113"/>
          <p14:tracePt t="56423" x="2778125" y="4337050"/>
          <p14:tracePt t="56439" x="2778125" y="4346575"/>
          <p14:tracePt t="56449" x="2786063" y="4354513"/>
          <p14:tracePt t="56466" x="2794000" y="4354513"/>
          <p14:tracePt t="56483" x="2811463" y="4371975"/>
          <p14:tracePt t="56498" x="2820988" y="4371975"/>
          <p14:tracePt t="56515" x="2828925" y="4371975"/>
          <p14:tracePt t="56532" x="2828925" y="4379913"/>
          <p14:tracePt t="56735" x="2828925" y="4389438"/>
          <p14:tracePt t="57263" x="2828925" y="4379913"/>
          <p14:tracePt t="57279" x="2828925" y="4371975"/>
          <p14:tracePt t="57287" x="2820988" y="4371975"/>
          <p14:tracePt t="57303" x="2820988" y="4364038"/>
          <p14:tracePt t="57319" x="2820988" y="4354513"/>
          <p14:tracePt t="57335" x="2820988" y="4346575"/>
          <p14:tracePt t="57375" x="2811463" y="4346575"/>
          <p14:tracePt t="57407" x="2811463" y="4337050"/>
          <p14:tracePt t="57423" x="2803525" y="4337050"/>
          <p14:tracePt t="57447" x="2803525" y="4329113"/>
          <p14:tracePt t="57455" x="2794000" y="4329113"/>
          <p14:tracePt t="57467" x="2794000" y="4321175"/>
          <p14:tracePt t="57519" x="2794000" y="4311650"/>
          <p14:tracePt t="57535" x="2786063" y="4311650"/>
          <p14:tracePt t="57543" x="2786063" y="4303713"/>
          <p14:tracePt t="57560" x="2778125" y="4303713"/>
          <p14:tracePt t="57568" x="2778125" y="4294188"/>
          <p14:tracePt t="57585" x="2778125" y="4278313"/>
          <p14:tracePt t="57601" x="2760663" y="4251325"/>
          <p14:tracePt t="57618" x="2743200" y="4235450"/>
          <p14:tracePt t="57634" x="2735263" y="4200525"/>
          <p14:tracePt t="57651" x="2717800" y="4175125"/>
          <p14:tracePt t="57668" x="2692400" y="4140200"/>
          <p14:tracePt t="57685" x="2674938" y="4106863"/>
          <p14:tracePt t="57701" x="2649538" y="4079875"/>
          <p14:tracePt t="57719" x="2640013" y="4064000"/>
          <p14:tracePt t="57735" x="2632075" y="4054475"/>
          <p14:tracePt t="57753" x="2632075" y="4046538"/>
          <p14:tracePt t="57768" x="2622550" y="4037013"/>
          <p14:tracePt t="57785" x="2614613" y="4029075"/>
          <p14:tracePt t="57801" x="2614613" y="4021138"/>
          <p14:tracePt t="57819" x="2614613" y="4011613"/>
          <p14:tracePt t="57835" x="2614613" y="3994150"/>
          <p14:tracePt t="57852" x="2614613" y="3986213"/>
          <p14:tracePt t="57868" x="2614613" y="3978275"/>
          <p14:tracePt t="57886" x="2614613" y="3960813"/>
          <p14:tracePt t="57902" x="2614613" y="3951288"/>
          <p14:tracePt t="57919" x="2622550" y="3943350"/>
          <p14:tracePt t="57992" x="2622550" y="3951288"/>
          <p14:tracePt t="57999" x="2614613" y="3960813"/>
          <p14:tracePt t="58007" x="2614613" y="3978275"/>
          <p14:tracePt t="58019" x="2606675" y="3994150"/>
          <p14:tracePt t="58035" x="2589213" y="4021138"/>
          <p14:tracePt t="58052" x="2589213" y="4037013"/>
          <p14:tracePt t="58069" x="2589213" y="4064000"/>
          <p14:tracePt t="58086" x="2571750" y="4089400"/>
          <p14:tracePt t="58102" x="2563813" y="4132263"/>
          <p14:tracePt t="58120" x="2546350" y="4200525"/>
          <p14:tracePt t="58136" x="2536825" y="4243388"/>
          <p14:tracePt t="58153" x="2536825" y="4294188"/>
          <p14:tracePt t="58169" x="2536825" y="4337050"/>
          <p14:tracePt t="58186" x="2536825" y="4364038"/>
          <p14:tracePt t="58202" x="2536825" y="4379913"/>
          <p14:tracePt t="58220" x="2536825" y="4397375"/>
          <p14:tracePt t="58253" x="2546350" y="4397375"/>
          <p14:tracePt t="58270" x="2554288" y="4397375"/>
          <p14:tracePt t="58287" x="2563813" y="4389438"/>
          <p14:tracePt t="58303" x="2579688" y="4379913"/>
          <p14:tracePt t="58320" x="2589213" y="4337050"/>
          <p14:tracePt t="58337" x="2606675" y="4294188"/>
          <p14:tracePt t="58353" x="2606675" y="4243388"/>
          <p14:tracePt t="58369" x="2614613" y="4200525"/>
          <p14:tracePt t="58386" x="2622550" y="4149725"/>
          <p14:tracePt t="58403" x="2632075" y="4079875"/>
          <p14:tracePt t="58420" x="2657475" y="4029075"/>
          <p14:tracePt t="58436" x="2674938" y="3986213"/>
          <p14:tracePt t="58453" x="2692400" y="3951288"/>
          <p14:tracePt t="58470" x="2708275" y="3917950"/>
          <p14:tracePt t="58487" x="2725738" y="3875088"/>
          <p14:tracePt t="58503" x="2735263" y="3849688"/>
          <p14:tracePt t="58520" x="2760663" y="3822700"/>
          <p14:tracePt t="58537" x="2786063" y="3797300"/>
          <p14:tracePt t="58554" x="2794000" y="3779838"/>
          <p14:tracePt t="58570" x="2803525" y="3771900"/>
          <p14:tracePt t="58648" x="2803525" y="3779838"/>
          <p14:tracePt t="58663" x="2803525" y="3797300"/>
          <p14:tracePt t="58672" x="2803525" y="3822700"/>
          <p14:tracePt t="58679" x="2803525" y="3857625"/>
          <p14:tracePt t="58688" x="2803525" y="3908425"/>
          <p14:tracePt t="58704" x="2803525" y="4003675"/>
          <p14:tracePt t="58721" x="2803525" y="4132263"/>
          <p14:tracePt t="58737" x="2803525" y="4251325"/>
          <p14:tracePt t="58754" x="2803525" y="4389438"/>
          <p14:tracePt t="58770" x="2803525" y="4543425"/>
          <p14:tracePt t="58788" x="2803525" y="4679950"/>
          <p14:tracePt t="58804" x="2803525" y="4792663"/>
          <p14:tracePt t="58821" x="2803525" y="4843463"/>
          <p14:tracePt t="58837" x="2803525" y="4860925"/>
          <p14:tracePt t="58920" x="2803525" y="4851400"/>
          <p14:tracePt t="58936" x="2803525" y="4843463"/>
          <p14:tracePt t="58943" x="2811463" y="4808538"/>
          <p14:tracePt t="58954" x="2820988" y="4783138"/>
          <p14:tracePt t="58971" x="2820988" y="4722813"/>
          <p14:tracePt t="58989" x="2828925" y="4646613"/>
          <p14:tracePt t="59004" x="2828925" y="4560888"/>
          <p14:tracePt t="59021" x="2828925" y="4465638"/>
          <p14:tracePt t="59038" x="2828925" y="4397375"/>
          <p14:tracePt t="59055" x="2828925" y="4311650"/>
          <p14:tracePt t="59071" x="2828925" y="4278313"/>
          <p14:tracePt t="59088" x="2836863" y="4208463"/>
          <p14:tracePt t="59104" x="2846388" y="4175125"/>
          <p14:tracePt t="59122" x="2846388" y="4140200"/>
          <p14:tracePt t="59138" x="2846388" y="4106863"/>
          <p14:tracePt t="59154" x="2846388" y="4097338"/>
          <p14:tracePt t="59171" x="2846388" y="4079875"/>
          <p14:tracePt t="59205" x="2846388" y="4071938"/>
          <p14:tracePt t="59280" x="2846388" y="4089400"/>
          <p14:tracePt t="59288" x="2846388" y="4106863"/>
          <p14:tracePt t="59296" x="2828925" y="4132263"/>
          <p14:tracePt t="59305" x="2828925" y="4165600"/>
          <p14:tracePt t="59322" x="2811463" y="4251325"/>
          <p14:tracePt t="59338" x="2794000" y="4364038"/>
          <p14:tracePt t="59356" x="2778125" y="4483100"/>
          <p14:tracePt t="59372" x="2778125" y="4603750"/>
          <p14:tracePt t="59388" x="2778125" y="4714875"/>
          <p14:tracePt t="59405" x="2778125" y="4775200"/>
          <p14:tracePt t="59423" x="2778125" y="4808538"/>
          <p14:tracePt t="59438" x="2778125" y="4818063"/>
          <p14:tracePt t="59440" x="2778125" y="4826000"/>
          <p14:tracePt t="59480" x="2778125" y="4818063"/>
          <p14:tracePt t="59496" x="2778125" y="4808538"/>
          <p14:tracePt t="59504" x="2778125" y="4792663"/>
          <p14:tracePt t="59512" x="2778125" y="4775200"/>
          <p14:tracePt t="59522" x="2778125" y="4757738"/>
          <p14:tracePt t="59539" x="2778125" y="4732338"/>
          <p14:tracePt t="59556" x="2778125" y="4697413"/>
          <p14:tracePt t="59573" x="2778125" y="4664075"/>
          <p14:tracePt t="59589" x="2778125" y="4611688"/>
          <p14:tracePt t="59605" x="2778125" y="4551363"/>
          <p14:tracePt t="59622" x="2786063" y="4475163"/>
          <p14:tracePt t="59640" x="2803525" y="4346575"/>
          <p14:tracePt t="59656" x="2811463" y="4286250"/>
          <p14:tracePt t="59672" x="2828925" y="4217988"/>
          <p14:tracePt t="59689" x="2836863" y="4157663"/>
          <p14:tracePt t="59706" x="2836863" y="4114800"/>
          <p14:tracePt t="59722" x="2854325" y="4071938"/>
          <p14:tracePt t="59739" x="2863850" y="4037013"/>
          <p14:tracePt t="59756" x="2863850" y="4011613"/>
          <p14:tracePt t="59773" x="2863850" y="3986213"/>
          <p14:tracePt t="59789" x="2871788" y="3978275"/>
          <p14:tracePt t="59806" x="2871788" y="3968750"/>
          <p14:tracePt t="59823" x="2871788" y="3960813"/>
          <p14:tracePt t="59840" x="2871788" y="3951288"/>
          <p14:tracePt t="59873" x="2871788" y="3943350"/>
          <p14:tracePt t="59896" x="2871788" y="3935413"/>
          <p14:tracePt t="59936" x="2879725" y="3925888"/>
          <p14:tracePt t="59952" x="2879725" y="3917950"/>
          <p14:tracePt t="59960" x="2889250" y="3917950"/>
          <p14:tracePt t="59976" x="2889250" y="3908425"/>
          <p14:tracePt t="60024" x="2889250" y="3900488"/>
          <p14:tracePt t="60200" x="2879725" y="3900488"/>
          <p14:tracePt t="60208" x="2879725" y="3908425"/>
          <p14:tracePt t="60216" x="2879725" y="3917950"/>
          <p14:tracePt t="60240" x="2871788" y="3925888"/>
          <p14:tracePt t="60248" x="2871788" y="3935413"/>
          <p14:tracePt t="60257" x="2871788" y="3943350"/>
          <p14:tracePt t="60274" x="2863850" y="3951288"/>
          <p14:tracePt t="60290" x="2863850" y="3960813"/>
          <p14:tracePt t="60307" x="2863850" y="3968750"/>
          <p14:tracePt t="60324" x="2863850" y="3978275"/>
          <p14:tracePt t="60341" x="2863850" y="3986213"/>
          <p14:tracePt t="60360" x="2863850" y="3994150"/>
          <p14:tracePt t="60400" x="2854325" y="3994150"/>
          <p14:tracePt t="60632" x="2854325" y="3986213"/>
          <p14:tracePt t="60664" x="2854325" y="3978275"/>
          <p14:tracePt t="60888" x="2854325" y="3986213"/>
          <p14:tracePt t="60904" x="2854325" y="3994150"/>
          <p14:tracePt t="60920" x="2854325" y="4003675"/>
          <p14:tracePt t="60928" x="2854325" y="4011613"/>
          <p14:tracePt t="60944" x="2854325" y="4021138"/>
          <p14:tracePt t="60960" x="2854325" y="4029075"/>
          <p14:tracePt t="60976" x="2854325" y="4037013"/>
          <p14:tracePt t="60993" x="2854325" y="4054475"/>
          <p14:tracePt t="61009" x="2854325" y="4071938"/>
          <p14:tracePt t="61026" x="2854325" y="4097338"/>
          <p14:tracePt t="61042" x="2854325" y="4122738"/>
          <p14:tracePt t="61059" x="2854325" y="4149725"/>
          <p14:tracePt t="61075" x="2854325" y="4165600"/>
          <p14:tracePt t="61093" x="2854325" y="4192588"/>
          <p14:tracePt t="61109" x="2854325" y="4217988"/>
          <p14:tracePt t="61126" x="2854325" y="4251325"/>
          <p14:tracePt t="61142" x="2854325" y="4278313"/>
          <p14:tracePt t="61160" x="2863850" y="4321175"/>
          <p14:tracePt t="61176" x="2863850" y="4346575"/>
          <p14:tracePt t="61193" x="2871788" y="4371975"/>
          <p14:tracePt t="61209" x="2871788" y="4397375"/>
          <p14:tracePt t="61227" x="2879725" y="4422775"/>
          <p14:tracePt t="61243" x="2889250" y="4457700"/>
          <p14:tracePt t="61260" x="2889250" y="4483100"/>
          <p14:tracePt t="61276" x="2889250" y="4500563"/>
          <p14:tracePt t="61293" x="2889250" y="4518025"/>
          <p14:tracePt t="61309" x="2889250" y="4535488"/>
          <p14:tracePt t="61326" x="2889250" y="4551363"/>
          <p14:tracePt t="61343" x="2889250" y="4568825"/>
          <p14:tracePt t="61360" x="2871788" y="4586288"/>
          <p14:tracePt t="61376" x="2863850" y="4603750"/>
          <p14:tracePt t="61393" x="2854325" y="4621213"/>
          <p14:tracePt t="61410" x="2846388" y="4637088"/>
          <p14:tracePt t="61428" x="2846388" y="4646613"/>
          <p14:tracePt t="61443" x="2846388" y="4664075"/>
          <p14:tracePt t="61460" x="2846388" y="4672013"/>
          <p14:tracePt t="61480" x="2846388" y="4679950"/>
          <p14:tracePt t="61504" x="2846388" y="4689475"/>
          <p14:tracePt t="61560" x="2846388" y="4697413"/>
          <p14:tracePt t="61593" x="2846388" y="4706938"/>
          <p14:tracePt t="61704" x="2846388" y="4689475"/>
          <p14:tracePt t="61712" x="2846388" y="4672013"/>
          <p14:tracePt t="61720" x="2846388" y="4654550"/>
          <p14:tracePt t="61729" x="2846388" y="4629150"/>
          <p14:tracePt t="61744" x="2836863" y="4568825"/>
          <p14:tracePt t="61761" x="2828925" y="4508500"/>
          <p14:tracePt t="61778" x="2820988" y="4457700"/>
          <p14:tracePt t="61794" x="2811463" y="4389438"/>
          <p14:tracePt t="61810" x="2803525" y="4337050"/>
          <p14:tracePt t="61827" x="2803525" y="4311650"/>
          <p14:tracePt t="61844" x="2803525" y="4278313"/>
          <p14:tracePt t="61861" x="2803525" y="4260850"/>
          <p14:tracePt t="61877" x="2803525" y="4235450"/>
          <p14:tracePt t="61894" x="2803525" y="4217988"/>
          <p14:tracePt t="61911" x="2803525" y="4192588"/>
          <p14:tracePt t="61928" x="2803525" y="4140200"/>
          <p14:tracePt t="61944" x="2803525" y="4106863"/>
          <p14:tracePt t="61961" x="2803525" y="4089400"/>
          <p14:tracePt t="61978" x="2803525" y="4071938"/>
          <p14:tracePt t="61994" x="2803525" y="4054475"/>
          <p14:tracePt t="62011" x="2803525" y="4037013"/>
          <p14:tracePt t="62027" x="2803525" y="4029075"/>
          <p14:tracePt t="62045" x="2803525" y="4011613"/>
          <p14:tracePt t="62062" x="2803525" y="3994150"/>
          <p14:tracePt t="62078" x="2803525" y="3986213"/>
          <p14:tracePt t="62094" x="2803525" y="3978275"/>
          <p14:tracePt t="62112" x="2803525" y="3968750"/>
          <p14:tracePt t="62128" x="2811463" y="3951288"/>
          <p14:tracePt t="62145" x="2820988" y="3943350"/>
          <p14:tracePt t="62161" x="2828925" y="3943350"/>
          <p14:tracePt t="62179" x="2828925" y="3935413"/>
          <p14:tracePt t="62195" x="2828925" y="3925888"/>
          <p14:tracePt t="62228" x="2836863" y="3925888"/>
          <p14:tracePt t="62377" x="2836863" y="3935413"/>
          <p14:tracePt t="62392" x="2836863" y="3951288"/>
          <p14:tracePt t="62400" x="2836863" y="3968750"/>
          <p14:tracePt t="62412" x="2836863" y="3978275"/>
          <p14:tracePt t="62429" x="2828925" y="4011613"/>
          <p14:tracePt t="62446" x="2828925" y="4037013"/>
          <p14:tracePt t="62449" x="2828925" y="4054475"/>
          <p14:tracePt t="62462" x="2828925" y="4064000"/>
          <p14:tracePt t="62479" x="2828925" y="4097338"/>
          <p14:tracePt t="62495" x="2828925" y="4122738"/>
          <p14:tracePt t="62513" x="2811463" y="4200525"/>
          <p14:tracePt t="62529" x="2803525" y="4235450"/>
          <p14:tracePt t="62546" x="2803525" y="4268788"/>
          <p14:tracePt t="62562" x="2803525" y="4303713"/>
          <p14:tracePt t="62580" x="2803525" y="4321175"/>
          <p14:tracePt t="62596" x="2803525" y="4354513"/>
          <p14:tracePt t="62612" x="2803525" y="4379913"/>
          <p14:tracePt t="62629" x="2803525" y="4406900"/>
          <p14:tracePt t="62647" x="2803525" y="4440238"/>
          <p14:tracePt t="62662" x="2803525" y="4465638"/>
          <p14:tracePt t="62679" x="2803525" y="4500563"/>
          <p14:tracePt t="62696" x="2803525" y="4535488"/>
          <p14:tracePt t="62713" x="2803525" y="4560888"/>
          <p14:tracePt t="62729" x="2803525" y="4586288"/>
          <p14:tracePt t="62746" x="2803525" y="4594225"/>
          <p14:tracePt t="62763" x="2803525" y="4603750"/>
          <p14:tracePt t="62780" x="2803525" y="4621213"/>
          <p14:tracePt t="62796" x="2803525" y="4629150"/>
          <p14:tracePt t="62813" x="2803525" y="4637088"/>
          <p14:tracePt t="62829" x="2803525" y="4646613"/>
          <p14:tracePt t="62847" x="2803525" y="4654550"/>
          <p14:tracePt t="62863" x="2803525" y="4664075"/>
          <p14:tracePt t="62879" x="2803525" y="4672013"/>
          <p14:tracePt t="62993" x="2803525" y="4664075"/>
          <p14:tracePt t="63001" x="2803525" y="4654550"/>
          <p14:tracePt t="63014" x="2803525" y="4637088"/>
          <p14:tracePt t="63030" x="2803525" y="4586288"/>
          <p14:tracePt t="63047" x="2803525" y="4543425"/>
          <p14:tracePt t="63064" x="2803525" y="4475163"/>
          <p14:tracePt t="63080" x="2803525" y="4432300"/>
          <p14:tracePt t="63097" x="2803525" y="4397375"/>
          <p14:tracePt t="63113" x="2803525" y="4364038"/>
          <p14:tracePt t="63131" x="2803525" y="4329113"/>
          <p14:tracePt t="63147" x="2803525" y="4303713"/>
          <p14:tracePt t="63163" x="2803525" y="4268788"/>
          <p14:tracePt t="63180" x="2803525" y="4235450"/>
          <p14:tracePt t="63198" x="2803525" y="4200525"/>
          <p14:tracePt t="63214" x="2803525" y="4165600"/>
          <p14:tracePt t="63230" x="2803525" y="4132263"/>
          <p14:tracePt t="63247" x="2803525" y="4114800"/>
          <p14:tracePt t="63265" x="2803525" y="4079875"/>
          <p14:tracePt t="63280" x="2803525" y="4071938"/>
          <p14:tracePt t="63298" x="2803525" y="4064000"/>
          <p14:tracePt t="63314" x="2803525" y="4046538"/>
          <p14:tracePt t="63331" x="2803525" y="4037013"/>
          <p14:tracePt t="63347" x="2803525" y="4029075"/>
          <p14:tracePt t="63364" x="2803525" y="4021138"/>
          <p14:tracePt t="63381" x="2803525" y="4011613"/>
          <p14:tracePt t="63441" x="2803525" y="4003675"/>
          <p14:tracePt t="63465" x="2803525" y="3994150"/>
          <p14:tracePt t="63521" x="2803525" y="3986213"/>
          <p14:tracePt t="63537" x="2803525" y="3978275"/>
          <p14:tracePt t="63553" x="2803525" y="3968750"/>
          <p14:tracePt t="63841" x="2803525" y="3978275"/>
          <p14:tracePt t="63849" x="2803525" y="3986213"/>
          <p14:tracePt t="63857" x="2803525" y="4003675"/>
          <p14:tracePt t="63865" x="2803525" y="4011613"/>
          <p14:tracePt t="63882" x="2803525" y="4046538"/>
          <p14:tracePt t="63898" x="2803525" y="4079875"/>
          <p14:tracePt t="63916" x="2803525" y="4114800"/>
          <p14:tracePt t="63932" x="2803525" y="4149725"/>
          <p14:tracePt t="63948" x="2803525" y="4183063"/>
          <p14:tracePt t="63965" x="2803525" y="4225925"/>
          <p14:tracePt t="63983" x="2803525" y="4260850"/>
          <p14:tracePt t="63999" x="2803525" y="4294188"/>
          <p14:tracePt t="64016" x="2803525" y="4329113"/>
          <p14:tracePt t="64032" x="2803525" y="4354513"/>
          <p14:tracePt t="64050" x="2803525" y="4397375"/>
          <p14:tracePt t="64066" x="2803525" y="4440238"/>
          <p14:tracePt t="64082" x="2803525" y="4465638"/>
          <p14:tracePt t="64099" x="2803525" y="4492625"/>
          <p14:tracePt t="64116" x="2803525" y="4508500"/>
          <p14:tracePt t="64132" x="2803525" y="4525963"/>
          <p14:tracePt t="64149" x="2803525" y="4543425"/>
          <p14:tracePt t="64166" x="2803525" y="4560888"/>
          <p14:tracePt t="64183" x="2803525" y="4568825"/>
          <p14:tracePt t="64199" x="2803525" y="4586288"/>
          <p14:tracePt t="64233" x="2811463" y="4603750"/>
          <p14:tracePt t="64273" x="2820988" y="4611688"/>
          <p14:tracePt t="64377" x="2820988" y="4603750"/>
          <p14:tracePt t="64385" x="2828925" y="4594225"/>
          <p14:tracePt t="64393" x="2828925" y="4586288"/>
          <p14:tracePt t="64401" x="2828925" y="4568825"/>
          <p14:tracePt t="64417" x="2828925" y="4518025"/>
          <p14:tracePt t="64433" x="2828925" y="4465638"/>
          <p14:tracePt t="64451" x="2828925" y="4414838"/>
          <p14:tracePt t="64466" x="2828925" y="4354513"/>
          <p14:tracePt t="64483" x="2828925" y="4294188"/>
          <p14:tracePt t="64500" x="2828925" y="4243388"/>
          <p14:tracePt t="64517" x="2828925" y="4200525"/>
          <p14:tracePt t="64533" x="2828925" y="4175125"/>
          <p14:tracePt t="64550" x="2828925" y="4140200"/>
          <p14:tracePt t="64567" x="2828925" y="4132263"/>
          <p14:tracePt t="64584" x="2828925" y="4114800"/>
          <p14:tracePt t="64600" x="2828925" y="4097338"/>
          <p14:tracePt t="64617" x="2828925" y="4071938"/>
          <p14:tracePt t="64634" x="2828925" y="4054475"/>
          <p14:tracePt t="64651" x="2828925" y="4037013"/>
          <p14:tracePt t="64668" x="2828925" y="4029075"/>
          <p14:tracePt t="64684" x="2836863" y="4011613"/>
          <p14:tracePt t="64701" x="2846388" y="3994150"/>
          <p14:tracePt t="64719" x="2846388" y="3978275"/>
          <p14:tracePt t="64734" x="2854325" y="3960813"/>
          <p14:tracePt t="64751" x="2854325" y="3943350"/>
          <p14:tracePt t="64767" x="2854325" y="3935413"/>
          <p14:tracePt t="64785" x="2854325" y="3908425"/>
          <p14:tracePt t="64801" x="2863850" y="3908425"/>
          <p14:tracePt t="64817" x="2863850" y="3900488"/>
          <p14:tracePt t="64929" x="2863850" y="3908425"/>
          <p14:tracePt t="64937" x="2863850" y="3917950"/>
          <p14:tracePt t="64951" x="2871788" y="3917950"/>
          <p14:tracePt t="64968" x="2871788" y="3943350"/>
          <p14:tracePt t="64985" x="2871788" y="3978275"/>
          <p14:tracePt t="65002" x="2871788" y="4011613"/>
          <p14:tracePt t="65018" x="2871788" y="4037013"/>
          <p14:tracePt t="65034" x="2871788" y="4071938"/>
          <p14:tracePt t="65051" x="2871788" y="4106863"/>
          <p14:tracePt t="65068" x="2871788" y="4140200"/>
          <p14:tracePt t="65085" x="2871788" y="4175125"/>
          <p14:tracePt t="65101" x="2871788" y="4208463"/>
          <p14:tracePt t="65118" x="2871788" y="4235450"/>
          <p14:tracePt t="65135" x="2871788" y="4278313"/>
          <p14:tracePt t="65151" x="2871788" y="4321175"/>
          <p14:tracePt t="65168" x="2871788" y="4364038"/>
          <p14:tracePt t="65185" x="2871788" y="4406900"/>
          <p14:tracePt t="65202" x="2871788" y="4449763"/>
          <p14:tracePt t="65218" x="2871788" y="4483100"/>
          <p14:tracePt t="65235" x="2871788" y="4525963"/>
          <p14:tracePt t="65252" x="2871788" y="4560888"/>
          <p14:tracePt t="65269" x="2871788" y="4594225"/>
          <p14:tracePt t="65285" x="2871788" y="4611688"/>
          <p14:tracePt t="65302" x="2871788" y="4637088"/>
          <p14:tracePt t="65318" x="2871788" y="4646613"/>
          <p14:tracePt t="65336" x="2871788" y="4654550"/>
          <p14:tracePt t="65352" x="2871788" y="4664075"/>
          <p14:tracePt t="65369" x="2871788" y="4672013"/>
          <p14:tracePt t="65417" x="2871788" y="4679950"/>
          <p14:tracePt t="65426" x="2871788" y="4689475"/>
          <p14:tracePt t="66682" x="2879725" y="4689475"/>
          <p14:tracePt t="66714" x="2889250" y="4689475"/>
          <p14:tracePt t="67082" x="2889250" y="4679950"/>
          <p14:tracePt t="67106" x="2889250" y="4672013"/>
          <p14:tracePt t="67113" x="2879725" y="4672013"/>
          <p14:tracePt t="67123" x="2879725" y="4664075"/>
          <p14:tracePt t="67139" x="2871788" y="4646613"/>
          <p14:tracePt t="67161" x="2846388" y="4629150"/>
          <p14:tracePt t="67173" x="2836863" y="4611688"/>
          <p14:tracePt t="67189" x="2811463" y="4594225"/>
          <p14:tracePt t="67206" x="2768600" y="4551363"/>
          <p14:tracePt t="67223" x="2735263" y="4518025"/>
          <p14:tracePt t="67241" x="2700338" y="4483100"/>
          <p14:tracePt t="67256" x="2665413" y="4440238"/>
          <p14:tracePt t="67273" x="2622550" y="4397375"/>
          <p14:tracePt t="67290" x="2563813" y="4346575"/>
          <p14:tracePt t="67307" x="2546350" y="4321175"/>
          <p14:tracePt t="67323" x="2520950" y="4303713"/>
          <p14:tracePt t="67339" x="2493963" y="4286250"/>
          <p14:tracePt t="67356" x="2468563" y="4286250"/>
          <p14:tracePt t="67374" x="2443163" y="4286250"/>
          <p14:tracePt t="67390" x="2425700" y="4268788"/>
          <p14:tracePt t="67406" x="2392363" y="4260850"/>
          <p14:tracePt t="67423" x="2322513" y="4217988"/>
          <p14:tracePt t="67441" x="2254250" y="4183063"/>
          <p14:tracePt t="67457" x="2236788" y="4157663"/>
          <p14:tracePt t="67473" x="2185988" y="4132263"/>
          <p14:tracePt t="67490" x="2168525" y="4114800"/>
          <p14:tracePt t="67570" x="2178050" y="4122738"/>
          <p14:tracePt t="67578" x="2193925" y="4132263"/>
          <p14:tracePt t="67591" x="2211388" y="4157663"/>
          <p14:tracePt t="67607" x="2297113" y="4225925"/>
          <p14:tracePt t="67623" x="2400300" y="4311650"/>
          <p14:tracePt t="67640" x="2493963" y="4397375"/>
          <p14:tracePt t="67658" x="2589213" y="4492625"/>
          <p14:tracePt t="67674" x="2622550" y="4535488"/>
          <p14:tracePt t="67690" x="2649538" y="4560888"/>
          <p14:tracePt t="67707" x="2665413" y="4568825"/>
          <p14:tracePt t="67724" x="2674938" y="4568825"/>
          <p14:tracePt t="67794" x="2674938" y="4560888"/>
          <p14:tracePt t="67802" x="2665413" y="4551363"/>
          <p14:tracePt t="67810" x="2657475" y="4535488"/>
          <p14:tracePt t="67824" x="2640013" y="4525963"/>
          <p14:tracePt t="67841" x="2614613" y="4492625"/>
          <p14:tracePt t="67858" x="2597150" y="4465638"/>
          <p14:tracePt t="67875" x="2589213" y="4449763"/>
          <p14:tracePt t="67962" x="2597150" y="4449763"/>
          <p14:tracePt t="67978" x="2606675" y="4449763"/>
          <p14:tracePt t="67986" x="2614613" y="4440238"/>
          <p14:tracePt t="68002" x="2622550" y="4440238"/>
          <p14:tracePt t="68018" x="2632075" y="4440238"/>
          <p14:tracePt t="68026" x="2632075" y="4432300"/>
          <p14:tracePt t="68042" x="2640013" y="4432300"/>
          <p14:tracePt t="68074" x="2649538" y="4432300"/>
          <p14:tracePt t="68202" x="2649538" y="4440238"/>
          <p14:tracePt t="68386" x="2649538" y="4449763"/>
          <p14:tracePt t="68834" x="2649538" y="4457700"/>
          <p14:tracePt t="68850" x="2640013" y="4457700"/>
          <p14:tracePt t="68874" x="2632075" y="4457700"/>
          <p14:tracePt t="68906" x="2622550" y="4457700"/>
          <p14:tracePt t="68954" x="2614613" y="4457700"/>
          <p14:tracePt t="68962" x="2614613" y="4465638"/>
          <p14:tracePt t="68970" x="2606675" y="4465638"/>
          <p14:tracePt t="68978" x="2597150" y="4465638"/>
          <p14:tracePt t="68993" x="2597150" y="4457700"/>
          <p14:tracePt t="69010" x="2563813" y="4449763"/>
          <p14:tracePt t="69027" x="2536825" y="4440238"/>
          <p14:tracePt t="69044" x="2528888" y="4440238"/>
          <p14:tracePt t="69060" x="2520950" y="4432300"/>
          <p14:tracePt t="69077" x="2511425" y="4432300"/>
          <p14:tracePt t="69094" x="2511425" y="4422775"/>
          <p14:tracePt t="69111" x="2503488" y="4406900"/>
          <p14:tracePt t="69127" x="2493963" y="4406900"/>
          <p14:tracePt t="69186" x="2493963" y="4397375"/>
          <p14:tracePt t="69218" x="2503488" y="4397375"/>
          <p14:tracePt t="69226" x="2503488" y="4389438"/>
          <p14:tracePt t="69250" x="2511425" y="4389438"/>
          <p14:tracePt t="69378" x="2520950" y="4389438"/>
          <p14:tracePt t="69466" x="2520950" y="4379913"/>
          <p14:tracePt t="69474" x="2528888" y="4379913"/>
          <p14:tracePt t="69482" x="2536825" y="4379913"/>
          <p14:tracePt t="69498" x="2546350" y="4379913"/>
          <p14:tracePt t="69514" x="2554288" y="4379913"/>
          <p14:tracePt t="69528" x="2563813" y="4379913"/>
          <p14:tracePt t="69545" x="2606675" y="4389438"/>
          <p14:tracePt t="69562" x="2768600" y="4465638"/>
          <p14:tracePt t="69578" x="2992438" y="4551363"/>
          <p14:tracePt t="69595" x="3454400" y="4672013"/>
          <p14:tracePt t="69612" x="4079875" y="4843463"/>
          <p14:tracePt t="69628" x="4722813" y="4997450"/>
          <p14:tracePt t="69645" x="5194300" y="5092700"/>
          <p14:tracePt t="69661" x="5461000" y="5143500"/>
          <p14:tracePt t="69679" x="5589588" y="5160963"/>
          <p14:tracePt t="69695" x="5649913" y="5168900"/>
          <p14:tracePt t="69711" x="5692775" y="5168900"/>
          <p14:tracePt t="69728" x="5735638" y="5168900"/>
          <p14:tracePt t="69746" x="5778500" y="5168900"/>
          <p14:tracePt t="69762" x="5880100" y="5178425"/>
          <p14:tracePt t="69778" x="5992813" y="5203825"/>
          <p14:tracePt t="69795" x="6121400" y="5246688"/>
          <p14:tracePt t="69812" x="6326188" y="5314950"/>
          <p14:tracePt t="69828" x="6635750" y="5468938"/>
          <p14:tracePt t="69845" x="7004050" y="5692775"/>
          <p14:tracePt t="69862" x="7321550" y="5872163"/>
          <p14:tracePt t="69880" x="7561263" y="5983288"/>
          <p14:tracePt t="69895" x="7715250" y="6051550"/>
          <p14:tracePt t="69912" x="7800975" y="6078538"/>
          <p14:tracePt t="69929" x="7835900" y="6078538"/>
          <p14:tracePt t="69946" x="7843838" y="6078538"/>
          <p14:tracePt t="69962" x="7800975" y="6051550"/>
          <p14:tracePt t="69979" x="7707313" y="6000750"/>
          <p14:tracePt t="69996" x="7604125" y="5932488"/>
          <p14:tracePt t="70013" x="7500938" y="5872163"/>
          <p14:tracePt t="70029" x="7380288" y="5821363"/>
          <p14:tracePt t="70046" x="7208838" y="5751513"/>
          <p14:tracePt t="70062" x="7011988" y="5675313"/>
          <p14:tracePt t="70080" x="6772275" y="5589588"/>
          <p14:tracePt t="70096" x="6480175" y="5486400"/>
          <p14:tracePt t="70112" x="6172200" y="5392738"/>
          <p14:tracePt t="70129" x="5889625" y="5297488"/>
          <p14:tracePt t="70147" x="5580063" y="5186363"/>
          <p14:tracePt t="70163" x="5392738" y="5135563"/>
          <p14:tracePt t="70179" x="5211763" y="5075238"/>
          <p14:tracePt t="70196" x="5065713" y="5032375"/>
          <p14:tracePt t="70213" x="4979988" y="4989513"/>
          <p14:tracePt t="70229" x="4921250" y="4964113"/>
          <p14:tracePt t="70246" x="4903788" y="4937125"/>
          <p14:tracePt t="70263" x="4894263" y="4921250"/>
          <p14:tracePt t="70281" x="4886325" y="4911725"/>
          <p14:tracePt t="70296" x="4886325" y="4903788"/>
          <p14:tracePt t="70313" x="4878388" y="4894263"/>
          <p14:tracePt t="70330" x="4860925" y="4886325"/>
          <p14:tracePt t="70347" x="4826000" y="4851400"/>
          <p14:tracePt t="70363" x="4800600" y="4826000"/>
          <p14:tracePt t="70380" x="4775200" y="4800600"/>
          <p14:tracePt t="70396" x="4749800" y="4783138"/>
          <p14:tracePt t="70414" x="4732338" y="4775200"/>
          <p14:tracePt t="70430" x="4722813" y="4757738"/>
          <p14:tracePt t="70446" x="4714875" y="4757738"/>
          <p14:tracePt t="70691" x="4714875" y="4765675"/>
          <p14:tracePt t="70706" x="4714875" y="4775200"/>
          <p14:tracePt t="70715" x="4722813" y="4775200"/>
          <p14:tracePt t="70722" x="4722813" y="4783138"/>
          <p14:tracePt t="70731" x="4732338" y="4792663"/>
          <p14:tracePt t="70748" x="4757738" y="4818063"/>
          <p14:tracePt t="70765" x="4792663" y="4843463"/>
          <p14:tracePt t="70781" x="4851400" y="4886325"/>
          <p14:tracePt t="70797" x="4937125" y="4937125"/>
          <p14:tracePt t="70814" x="5014913" y="4979988"/>
          <p14:tracePt t="70831" x="5083175" y="5032375"/>
          <p14:tracePt t="70847" x="5160963" y="5083175"/>
          <p14:tracePt t="70864" x="5254625" y="5178425"/>
          <p14:tracePt t="70881" x="5383213" y="5332413"/>
          <p14:tracePt t="70898" x="5649913" y="5622925"/>
          <p14:tracePt t="70914" x="5846763" y="5803900"/>
          <p14:tracePt t="70931" x="6000750" y="5965825"/>
          <p14:tracePt t="70948" x="6121400" y="6086475"/>
          <p14:tracePt t="70965" x="6197600" y="6180138"/>
          <p14:tracePt t="70981" x="6249988" y="6223000"/>
          <p14:tracePt t="70998" x="6249988" y="6240463"/>
          <p14:tracePt t="71015" x="6249988" y="6257925"/>
          <p14:tracePt t="71048" x="6240463" y="6257925"/>
          <p14:tracePt t="71065" x="6232525" y="6257925"/>
          <p14:tracePt t="71081" x="6223000" y="6257925"/>
          <p14:tracePt t="71139" x="6215063" y="6257925"/>
          <p14:tracePt t="71147" x="6215063" y="6265863"/>
          <p14:tracePt t="71163" x="6215063" y="6275388"/>
          <p14:tracePt t="71171" x="6207125" y="6275388"/>
          <p14:tracePt t="71181" x="6207125" y="6283325"/>
          <p14:tracePt t="71198" x="6197600" y="6283325"/>
          <p14:tracePt t="71215" x="6189663" y="6300788"/>
          <p14:tracePt t="71232" x="6172200" y="6300788"/>
          <p14:tracePt t="71249" x="6146800" y="6308725"/>
          <p14:tracePt t="71265" x="6103938" y="6318250"/>
          <p14:tracePt t="71283" x="6026150" y="6326188"/>
          <p14:tracePt t="71300" x="5983288" y="6326188"/>
          <p14:tracePt t="71315" x="5957888" y="6326188"/>
          <p14:tracePt t="71332" x="5940425" y="6326188"/>
          <p14:tracePt t="71348" x="5922963" y="6326188"/>
          <p14:tracePt t="71366" x="5907088" y="6326188"/>
          <p14:tracePt t="71382" x="5854700" y="6300788"/>
          <p14:tracePt t="71399" x="5768975" y="6257925"/>
          <p14:tracePt t="71415" x="5640388" y="6189663"/>
          <p14:tracePt t="71433" x="5537200" y="6121400"/>
          <p14:tracePt t="71449" x="5478463" y="6061075"/>
          <p14:tracePt t="71451" x="5461000" y="6043613"/>
          <p14:tracePt t="71466" x="5443538" y="6026150"/>
          <p14:tracePt t="71482" x="5426075" y="5983288"/>
          <p14:tracePt t="71500" x="5426075" y="5949950"/>
          <p14:tracePt t="71516" x="5451475" y="5907088"/>
          <p14:tracePt t="71532" x="5468938" y="5872163"/>
          <p14:tracePt t="71549" x="5494338" y="5854700"/>
          <p14:tracePt t="71567" x="5511800" y="5837238"/>
          <p14:tracePt t="71582" x="5529263" y="5829300"/>
          <p14:tracePt t="71599" x="5564188" y="5829300"/>
          <p14:tracePt t="71616" x="5622925" y="5829300"/>
          <p14:tracePt t="71633" x="5700713" y="5864225"/>
          <p14:tracePt t="71649" x="5778500" y="5907088"/>
          <p14:tracePt t="71666" x="5846763" y="5957888"/>
          <p14:tracePt t="71683" x="5907088" y="6035675"/>
          <p14:tracePt t="71700" x="5940425" y="6086475"/>
          <p14:tracePt t="71716" x="5957888" y="6111875"/>
          <p14:tracePt t="71733" x="5975350" y="6146800"/>
          <p14:tracePt t="71749" x="5975350" y="6172200"/>
          <p14:tracePt t="71767" x="5975350" y="6207125"/>
          <p14:tracePt t="71783" x="5975350" y="6232525"/>
          <p14:tracePt t="71800" x="5957888" y="6257925"/>
          <p14:tracePt t="71816" x="5922963" y="6283325"/>
          <p14:tracePt t="71834" x="5889625" y="6300788"/>
          <p14:tracePt t="71849" x="5854700" y="6308725"/>
          <p14:tracePt t="71867" x="5811838" y="6318250"/>
          <p14:tracePt t="71883" x="5786438" y="6318250"/>
          <p14:tracePt t="71901" x="5768975" y="6318250"/>
          <p14:tracePt t="71916" x="5751513" y="6318250"/>
          <p14:tracePt t="71933" x="5743575" y="6308725"/>
          <p14:tracePt t="71979" x="5735638" y="6308725"/>
          <p14:tracePt t="71987" x="5726113" y="6308725"/>
          <p14:tracePt t="72187" x="5718175" y="6308725"/>
          <p14:tracePt t="72203" x="5718175" y="6300788"/>
          <p14:tracePt t="72211" x="5708650" y="6300788"/>
          <p14:tracePt t="72227" x="5692775" y="6292850"/>
          <p14:tracePt t="72235" x="5683250" y="6265863"/>
          <p14:tracePt t="72251" x="5665788" y="6240463"/>
          <p14:tracePt t="72269" x="5640388" y="6207125"/>
          <p14:tracePt t="72284" x="5622925" y="6172200"/>
          <p14:tracePt t="72301" x="5597525" y="6137275"/>
          <p14:tracePt t="72317" x="5546725" y="6069013"/>
          <p14:tracePt t="72335" x="5426075" y="5957888"/>
          <p14:tracePt t="72351" x="5297488" y="5837238"/>
          <p14:tracePt t="72367" x="5211763" y="5743575"/>
          <p14:tracePt t="72384" x="5160963" y="5675313"/>
          <p14:tracePt t="72402" x="5118100" y="5622925"/>
          <p14:tracePt t="72418" x="5092700" y="5589588"/>
          <p14:tracePt t="72434" x="5057775" y="5529263"/>
          <p14:tracePt t="72451" x="5049838" y="5486400"/>
          <p14:tracePt t="72469" x="5022850" y="5435600"/>
          <p14:tracePt t="72484" x="5006975" y="5375275"/>
          <p14:tracePt t="72502" x="4972050" y="5314950"/>
          <p14:tracePt t="72518" x="4903788" y="5246688"/>
          <p14:tracePt t="72536" x="4800600" y="5143500"/>
          <p14:tracePt t="72551" x="4679950" y="5065713"/>
          <p14:tracePt t="72568" x="4560888" y="4989513"/>
          <p14:tracePt t="72584" x="4414838" y="4894263"/>
          <p14:tracePt t="72602" x="4268788" y="4818063"/>
          <p14:tracePt t="72618" x="4122738" y="4765675"/>
          <p14:tracePt t="72635" x="3925888" y="4706938"/>
          <p14:tracePt t="72652" x="3789363" y="4679950"/>
          <p14:tracePt t="72669" x="3660775" y="4664075"/>
          <p14:tracePt t="72685" x="3532188" y="4637088"/>
          <p14:tracePt t="72701" x="3421063" y="4621213"/>
          <p14:tracePt t="72718" x="3317875" y="4594225"/>
          <p14:tracePt t="72736" x="3197225" y="4560888"/>
          <p14:tracePt t="72752" x="3060700" y="4535488"/>
          <p14:tracePt t="72768" x="2897188" y="4508500"/>
          <p14:tracePt t="72785" x="2751138" y="4475163"/>
          <p14:tracePt t="72803" x="2589213" y="4440238"/>
          <p14:tracePt t="72819" x="2536825" y="4414838"/>
          <p14:tracePt t="72835" x="2486025" y="4397375"/>
          <p14:tracePt t="72852" x="2425700" y="4371975"/>
          <p14:tracePt t="72869" x="2400300" y="4371975"/>
          <p14:tracePt t="72885" x="2392363" y="4371975"/>
          <p14:tracePt t="72923" x="2382838" y="4371975"/>
          <p14:tracePt t="72939" x="2374900" y="4371975"/>
          <p14:tracePt t="72955" x="2365375" y="4371975"/>
          <p14:tracePt t="72969" x="2357438" y="4371975"/>
          <p14:tracePt t="72986" x="2357438" y="4379913"/>
          <p14:tracePt t="73003" x="2349500" y="4406900"/>
          <p14:tracePt t="73019" x="2357438" y="4432300"/>
          <p14:tracePt t="73036" x="2408238" y="4475163"/>
          <p14:tracePt t="73052" x="2511425" y="4535488"/>
          <p14:tracePt t="73070" x="2640013" y="4621213"/>
          <p14:tracePt t="73086" x="2760663" y="4689475"/>
          <p14:tracePt t="73102" x="2863850" y="4740275"/>
          <p14:tracePt t="73119" x="2932113" y="4792663"/>
          <p14:tracePt t="73136" x="2992438" y="4826000"/>
          <p14:tracePt t="73153" x="3035300" y="4851400"/>
          <p14:tracePt t="73169" x="3060700" y="4860925"/>
          <p14:tracePt t="73186" x="3078163" y="4868863"/>
          <p14:tracePt t="73204" x="3094038" y="4868863"/>
          <p14:tracePt t="73219" x="3103563" y="4868863"/>
          <p14:tracePt t="73236" x="3111500" y="4868863"/>
          <p14:tracePt t="73253" x="3121025" y="4878388"/>
          <p14:tracePt t="73286" x="3121025" y="4886325"/>
          <p14:tracePt t="73339" x="3121025" y="4894263"/>
          <p14:tracePt t="73411" x="3121025" y="4903788"/>
          <p14:tracePt t="73427" x="3111500" y="4903788"/>
          <p14:tracePt t="73443" x="3103563" y="4903788"/>
          <p14:tracePt t="73459" x="3094038" y="4903788"/>
          <p14:tracePt t="73468" x="3086100" y="4903788"/>
          <p14:tracePt t="73475" x="3068638" y="4886325"/>
          <p14:tracePt t="73487" x="3035300" y="4878388"/>
          <p14:tracePt t="73504" x="2992438" y="4843463"/>
          <p14:tracePt t="73520" x="2949575" y="4826000"/>
          <p14:tracePt t="73537" x="2932113" y="4800600"/>
          <p14:tracePt t="73554" x="2914650" y="4792663"/>
          <p14:tracePt t="73570" x="2906713" y="4783138"/>
          <p14:tracePt t="73587" x="2889250" y="4775200"/>
          <p14:tracePt t="73604" x="2879725" y="4765675"/>
          <p14:tracePt t="73621" x="2871788" y="4765675"/>
          <p14:tracePt t="73637" x="2871788" y="4757738"/>
          <p14:tracePt t="73654" x="2854325" y="4749800"/>
          <p14:tracePt t="73671" x="2854325" y="4740275"/>
          <p14:tracePt t="73704" x="2854325" y="4722813"/>
          <p14:tracePt t="73720" x="2854325" y="4706938"/>
          <p14:tracePt t="73737" x="2846388" y="4689475"/>
          <p14:tracePt t="73754" x="2846388" y="4679950"/>
          <p14:tracePt t="73771" x="2846388" y="4654550"/>
          <p14:tracePt t="73788" x="2846388" y="4637088"/>
          <p14:tracePt t="73805" x="2846388" y="4611688"/>
          <p14:tracePt t="73821" x="2846388" y="4586288"/>
          <p14:tracePt t="73837" x="2846388" y="4543425"/>
          <p14:tracePt t="73854" x="2846388" y="4500563"/>
          <p14:tracePt t="73871" x="2846388" y="4475163"/>
          <p14:tracePt t="73888" x="2846388" y="4449763"/>
          <p14:tracePt t="73904" x="2846388" y="4414838"/>
          <p14:tracePt t="73921" x="2846388" y="4379913"/>
          <p14:tracePt t="73938" x="2846388" y="4346575"/>
          <p14:tracePt t="73939" x="2846388" y="4321175"/>
          <p14:tracePt t="73955" x="2846388" y="4278313"/>
          <p14:tracePt t="73971" x="2846388" y="4260850"/>
          <p14:tracePt t="73988" x="2846388" y="4235450"/>
          <p14:tracePt t="74005" x="2846388" y="4217988"/>
          <p14:tracePt t="74022" x="2846388" y="4192588"/>
          <p14:tracePt t="74038" x="2846388" y="4165600"/>
          <p14:tracePt t="74055" x="2846388" y="4140200"/>
          <p14:tracePt t="74071" x="2846388" y="4114800"/>
          <p14:tracePt t="74088" x="2846388" y="4097338"/>
          <p14:tracePt t="74105" x="2846388" y="4071938"/>
          <p14:tracePt t="74121" x="2846388" y="4054475"/>
          <p14:tracePt t="74138" x="2846388" y="4046538"/>
          <p14:tracePt t="74155" x="2846388" y="4037013"/>
          <p14:tracePt t="74172" x="2854325" y="4029075"/>
          <p14:tracePt t="74188" x="2854325" y="4011613"/>
          <p14:tracePt t="74205" x="2854325" y="4003675"/>
          <p14:tracePt t="74251" x="2854325" y="3994150"/>
          <p14:tracePt t="74396" x="2846388" y="3994150"/>
          <p14:tracePt t="74428" x="2836863" y="4003675"/>
          <p14:tracePt t="74452" x="2836863" y="4021138"/>
          <p14:tracePt t="74467" x="2828925" y="4029075"/>
          <p14:tracePt t="74476" x="2828925" y="4037013"/>
          <p14:tracePt t="74489" x="2828925" y="4046538"/>
          <p14:tracePt t="74506" x="2828925" y="4054475"/>
          <p14:tracePt t="74523" x="2828925" y="4064000"/>
          <p14:tracePt t="74540" x="2828925" y="4079875"/>
          <p14:tracePt t="74556" x="2828925" y="4089400"/>
          <p14:tracePt t="74573" x="2828925" y="4106863"/>
          <p14:tracePt t="74589" x="2828925" y="4122738"/>
          <p14:tracePt t="74606" x="2828925" y="4140200"/>
          <p14:tracePt t="74623" x="2820988" y="4149725"/>
          <p14:tracePt t="74639" x="2820988" y="4157663"/>
          <p14:tracePt t="74656" x="2820988" y="4165600"/>
          <p14:tracePt t="74673" x="2811463" y="4183063"/>
          <p14:tracePt t="74689" x="2811463" y="4200525"/>
          <p14:tracePt t="74706" x="2811463" y="4208463"/>
          <p14:tracePt t="74723" x="2811463" y="4225925"/>
          <p14:tracePt t="74740" x="2811463" y="4243388"/>
          <p14:tracePt t="74757" x="2811463" y="4260850"/>
          <p14:tracePt t="74773" x="2811463" y="4278313"/>
          <p14:tracePt t="74790" x="2811463" y="4286250"/>
          <p14:tracePt t="74807" x="2811463" y="4294188"/>
          <p14:tracePt t="74823" x="2811463" y="4311650"/>
          <p14:tracePt t="74840" x="2811463" y="4329113"/>
          <p14:tracePt t="74856" x="2811463" y="4346575"/>
          <p14:tracePt t="74874" x="2811463" y="4364038"/>
          <p14:tracePt t="74890" x="2811463" y="4379913"/>
          <p14:tracePt t="74907" x="2811463" y="4397375"/>
          <p14:tracePt t="74923" x="2811463" y="4440238"/>
          <p14:tracePt t="74940" x="2811463" y="4475163"/>
          <p14:tracePt t="74957" x="2811463" y="4500563"/>
          <p14:tracePt t="74973" x="2820988" y="4525963"/>
          <p14:tracePt t="74990" x="2828925" y="4543425"/>
          <p14:tracePt t="75007" x="2828925" y="4560888"/>
          <p14:tracePt t="75024" x="2828925" y="4568825"/>
          <p14:tracePt t="75040" x="2836863" y="4578350"/>
          <p14:tracePt t="75057" x="2836863" y="4594225"/>
          <p14:tracePt t="75074" x="2836863" y="4611688"/>
          <p14:tracePt t="75090" x="2836863" y="4621213"/>
          <p14:tracePt t="75107" x="2836863" y="4637088"/>
          <p14:tracePt t="75124" x="2836863" y="4646613"/>
          <p14:tracePt t="75141" x="2836863" y="4654550"/>
          <p14:tracePt t="75157" x="2836863" y="4664075"/>
          <p14:tracePt t="75174" x="2836863" y="4679950"/>
          <p14:tracePt t="75191" x="2836863" y="4689475"/>
          <p14:tracePt t="75208" x="2836863" y="4697413"/>
          <p14:tracePt t="75241" x="2836863" y="4706938"/>
          <p14:tracePt t="75260" x="2836863" y="4714875"/>
          <p14:tracePt t="75724" x="2846388" y="4714875"/>
          <p14:tracePt t="75788" x="2854325" y="4714875"/>
          <p14:tracePt t="76268" x="2863850" y="4714875"/>
          <p14:tracePt t="76300" x="2871788" y="4714875"/>
          <p14:tracePt t="76316" x="2879725" y="4706938"/>
          <p14:tracePt t="76324" x="2889250" y="4706938"/>
          <p14:tracePt t="76332" x="2897188" y="4706938"/>
          <p14:tracePt t="76344" x="2922588" y="4706938"/>
          <p14:tracePt t="76360" x="3025775" y="4714875"/>
          <p14:tracePt t="76377" x="3206750" y="4775200"/>
          <p14:tracePt t="76393" x="3411538" y="4835525"/>
          <p14:tracePt t="76411" x="3592513" y="4851400"/>
          <p14:tracePt t="76427" x="3721100" y="4868863"/>
          <p14:tracePt t="76444" x="3797300" y="4878388"/>
          <p14:tracePt t="76460" x="3822700" y="4886325"/>
          <p14:tracePt t="76477" x="3822700" y="4894263"/>
          <p14:tracePt t="76510" x="3832225" y="4894263"/>
          <p14:tracePt t="76527" x="3840163" y="4894263"/>
          <p14:tracePt t="76544" x="3849688" y="4894263"/>
          <p14:tracePt t="76564" x="3857625" y="4886325"/>
          <p14:tracePt t="76580" x="3865563" y="4886325"/>
          <p14:tracePt t="76596" x="3875088" y="4886325"/>
          <p14:tracePt t="76611" x="3883025" y="4886325"/>
          <p14:tracePt t="76627" x="3892550" y="4886325"/>
          <p14:tracePt t="76644" x="3900488" y="4886325"/>
          <p14:tracePt t="76660" x="3908425" y="4886325"/>
          <p14:tracePt t="76678" x="3917950" y="4878388"/>
          <p14:tracePt t="76812" x="3908425" y="4878388"/>
          <p14:tracePt t="76852" x="3900488" y="4878388"/>
          <p14:tracePt t="76996" x="3917950" y="4868863"/>
          <p14:tracePt t="77004" x="3925888" y="4860925"/>
          <p14:tracePt t="77012" x="3935413" y="4851400"/>
          <p14:tracePt t="77028" x="3978275" y="4835525"/>
          <p14:tracePt t="77045" x="4021138" y="4808538"/>
          <p14:tracePt t="77061" x="4071938" y="4775200"/>
          <p14:tracePt t="77079" x="4114800" y="4749800"/>
          <p14:tracePt t="77095" x="4157663" y="4722813"/>
          <p14:tracePt t="77111" x="4183063" y="4714875"/>
          <p14:tracePt t="77128" x="4200525" y="4697413"/>
          <p14:tracePt t="77146" x="4208463" y="4689475"/>
          <p14:tracePt t="77161" x="4225925" y="4672013"/>
          <p14:tracePt t="77178" x="4235450" y="4664075"/>
          <p14:tracePt t="77195" x="4243388" y="4664075"/>
          <p14:tracePt t="77212" x="4251325" y="4664075"/>
          <p14:tracePt t="77245" x="4260850" y="4664075"/>
          <p14:tracePt t="77268" x="4268788" y="4664075"/>
          <p14:tracePt t="77284" x="4278313" y="4654550"/>
          <p14:tracePt t="77295" x="4294188" y="4654550"/>
          <p14:tracePt t="77312" x="4346575" y="4629150"/>
          <p14:tracePt t="77329" x="4406900" y="4594225"/>
          <p14:tracePt t="77346" x="4440238" y="4578350"/>
          <p14:tracePt t="77362" x="4457700" y="4560888"/>
          <p14:tracePt t="77379" x="4457700" y="4551363"/>
          <p14:tracePt t="77395" x="4465638" y="4535488"/>
          <p14:tracePt t="77413" x="4483100" y="4518025"/>
          <p14:tracePt t="77429" x="4492625" y="4500563"/>
          <p14:tracePt t="77446" x="4518025" y="4483100"/>
          <p14:tracePt t="77462" x="4551363" y="4465638"/>
          <p14:tracePt t="77480" x="4586288" y="4449763"/>
          <p14:tracePt t="77495" x="4637088" y="4414838"/>
          <p14:tracePt t="77512" x="4697413" y="4379913"/>
          <p14:tracePt t="77529" x="4732338" y="4337050"/>
          <p14:tracePt t="77547" x="4765675" y="4321175"/>
          <p14:tracePt t="77563" x="4792663" y="4303713"/>
          <p14:tracePt t="77579" x="4808538" y="4294188"/>
          <p14:tracePt t="77596" x="4835525" y="4278313"/>
          <p14:tracePt t="77613" x="4843463" y="4278313"/>
          <p14:tracePt t="77629" x="4878388" y="4260850"/>
          <p14:tracePt t="77646" x="4903788" y="4251325"/>
          <p14:tracePt t="77663" x="4929188" y="4243388"/>
          <p14:tracePt t="77680" x="4954588" y="4225925"/>
          <p14:tracePt t="77696" x="4972050" y="4217988"/>
          <p14:tracePt t="77713" x="4989513" y="4208463"/>
          <p14:tracePt t="77730" x="5006975" y="4200525"/>
          <p14:tracePt t="77747" x="5022850" y="4183063"/>
          <p14:tracePt t="77763" x="5049838" y="4157663"/>
          <p14:tracePt t="77780" x="5083175" y="4140200"/>
          <p14:tracePt t="77796" x="5100638" y="4114800"/>
          <p14:tracePt t="77814" x="5118100" y="4106863"/>
          <p14:tracePt t="77830" x="5135563" y="4097338"/>
          <p14:tracePt t="77846" x="5143500" y="4079875"/>
          <p14:tracePt t="77863" x="5168900" y="4071938"/>
          <p14:tracePt t="77880" x="5186363" y="4064000"/>
          <p14:tracePt t="77896" x="5203825" y="4054475"/>
          <p14:tracePt t="77913" x="5203825" y="4046538"/>
          <p14:tracePt t="77947" x="5211763" y="4037013"/>
          <p14:tracePt t="77964" x="5221288" y="4037013"/>
          <p14:tracePt t="77980" x="5229225" y="4029075"/>
          <p14:tracePt t="78014" x="5229225" y="4011613"/>
          <p14:tracePt t="78030" x="5237163" y="4003675"/>
          <p14:tracePt t="78064" x="5246688" y="3994150"/>
          <p14:tracePt t="78081" x="5254625" y="3986213"/>
          <p14:tracePt t="78221" x="5246688" y="3986213"/>
          <p14:tracePt t="78236" x="5229225" y="3986213"/>
          <p14:tracePt t="78244" x="5221288" y="3986213"/>
          <p14:tracePt t="78253" x="5211763" y="3994150"/>
          <p14:tracePt t="78264" x="5194300" y="4003675"/>
          <p14:tracePt t="78281" x="5160963" y="4011613"/>
          <p14:tracePt t="78298" x="5126038" y="4029075"/>
          <p14:tracePt t="78314" x="5083175" y="4037013"/>
          <p14:tracePt t="78331" x="5040313" y="4054475"/>
          <p14:tracePt t="78348" x="5006975" y="4054475"/>
          <p14:tracePt t="78365" x="4929188" y="4054475"/>
          <p14:tracePt t="78381" x="4868863" y="4054475"/>
          <p14:tracePt t="78398" x="4843463" y="4054475"/>
          <p14:tracePt t="78414" x="4835525" y="4054475"/>
          <p14:tracePt t="78432" x="4826000" y="4054475"/>
          <p14:tracePt t="78448" x="4826000" y="4064000"/>
          <p14:tracePt t="78465" x="4826000" y="4071938"/>
          <p14:tracePt t="78709" x="4826000" y="4079875"/>
          <p14:tracePt t="78716" x="4826000" y="4089400"/>
          <p14:tracePt t="78733" x="4818063" y="4089400"/>
          <p14:tracePt t="79493" x="4818063" y="4097338"/>
          <p14:tracePt t="79805" x="4808538" y="4097338"/>
          <p14:tracePt t="79869" x="4808538" y="4106863"/>
          <p14:tracePt t="80069" x="4800600" y="4106863"/>
          <p14:tracePt t="84558" x="4792663" y="4106863"/>
          <p14:tracePt t="84574" x="4792663" y="4114800"/>
          <p14:tracePt t="84582" x="4783138" y="4114800"/>
          <p14:tracePt t="84595" x="4783138" y="4122738"/>
          <p14:tracePt t="84612" x="4775200" y="4122738"/>
          <p14:tracePt t="84629" x="4757738" y="4132263"/>
          <p14:tracePt t="84645" x="4749800" y="4132263"/>
          <p14:tracePt t="84662" x="4740275" y="4140200"/>
          <p14:tracePt t="84894" x="4732338" y="4132263"/>
          <p14:tracePt t="84902" x="4714875" y="4106863"/>
          <p14:tracePt t="84913" x="4697413" y="4046538"/>
          <p14:tracePt t="84929" x="4637088" y="3892550"/>
          <p14:tracePt t="84946" x="4586288" y="3736975"/>
          <p14:tracePt t="84964" x="4551363" y="3625850"/>
          <p14:tracePt t="84979" x="4543425" y="3565525"/>
          <p14:tracePt t="84996" x="4535488" y="3549650"/>
          <p14:tracePt t="85013" x="4535488" y="3540125"/>
          <p14:tracePt t="85030" x="4518025" y="3522663"/>
          <p14:tracePt t="85046" x="4440238" y="3479800"/>
          <p14:tracePt t="85063" x="4303713" y="3411538"/>
          <p14:tracePt t="85079" x="4149725" y="3325813"/>
          <p14:tracePt t="85097" x="4046538" y="3265488"/>
          <p14:tracePt t="85113" x="3968750" y="3222625"/>
          <p14:tracePt t="85129" x="3900488" y="3171825"/>
          <p14:tracePt t="85146" x="3806825" y="3121025"/>
          <p14:tracePt t="85164" x="3711575" y="3068638"/>
          <p14:tracePt t="85179" x="3617913" y="3000375"/>
          <p14:tracePt t="85196" x="3557588" y="2940050"/>
          <p14:tracePt t="85213" x="3522663" y="2906713"/>
          <p14:tracePt t="85230" x="3489325" y="2879725"/>
          <p14:tracePt t="85247" x="3479800" y="2879725"/>
          <p14:tracePt t="85263" x="3463925" y="2871788"/>
          <p14:tracePt t="85280" x="3446463" y="2871788"/>
          <p14:tracePt t="85297" x="3436938" y="2871788"/>
          <p14:tracePt t="85313" x="3421063" y="2863850"/>
          <p14:tracePt t="85330" x="3394075" y="2854325"/>
          <p14:tracePt t="85347" x="3368675" y="2846388"/>
          <p14:tracePt t="85364" x="3343275" y="2846388"/>
          <p14:tracePt t="85380" x="3325813" y="2846388"/>
          <p14:tracePt t="85397" x="3308350" y="2836863"/>
          <p14:tracePt t="85414" x="3292475" y="2836863"/>
          <p14:tracePt t="85431" x="3249613" y="2820988"/>
          <p14:tracePt t="85447" x="3189288" y="2786063"/>
          <p14:tracePt t="85464" x="3078163" y="2751138"/>
          <p14:tracePt t="85480" x="2974975" y="2708275"/>
          <p14:tracePt t="85498" x="2889250" y="2674938"/>
          <p14:tracePt t="85513" x="2828925" y="2632075"/>
          <p14:tracePt t="85530" x="2768600" y="2597150"/>
          <p14:tracePt t="85547" x="2700338" y="2563813"/>
          <p14:tracePt t="85564" x="2622550" y="2520950"/>
          <p14:tracePt t="85581" x="2554288" y="2493963"/>
          <p14:tracePt t="85597" x="2478088" y="2460625"/>
          <p14:tracePt t="85614" x="2408238" y="2435225"/>
          <p14:tracePt t="85631" x="2357438" y="2417763"/>
          <p14:tracePt t="85647" x="2289175" y="2400300"/>
          <p14:tracePt t="85664" x="2193925" y="2382838"/>
          <p14:tracePt t="85681" x="2100263" y="2382838"/>
          <p14:tracePt t="85698" x="1997075" y="2382838"/>
          <p14:tracePt t="85714" x="1911350" y="2382838"/>
          <p14:tracePt t="85731" x="1843088" y="2382838"/>
          <p14:tracePt t="85747" x="1792288" y="2374900"/>
          <p14:tracePt t="85765" x="1765300" y="2374900"/>
          <p14:tracePt t="85781" x="1739900" y="2374900"/>
          <p14:tracePt t="85797" x="1706563" y="2374900"/>
          <p14:tracePt t="85815" x="1654175" y="2374900"/>
          <p14:tracePt t="85832" x="1620838" y="2374900"/>
          <p14:tracePt t="85848" x="1585913" y="2374900"/>
          <p14:tracePt t="85864" x="1560513" y="2374900"/>
          <p14:tracePt t="85881" x="1517650" y="2374900"/>
          <p14:tracePt t="85898" x="1439863" y="2365375"/>
          <p14:tracePt t="85915" x="1371600" y="2365375"/>
          <p14:tracePt t="85931" x="1293813" y="2357438"/>
          <p14:tracePt t="85948" x="1225550" y="2349500"/>
          <p14:tracePt t="85965" x="1165225" y="2332038"/>
          <p14:tracePt t="85981" x="1114425" y="2322513"/>
          <p14:tracePt t="85998" x="1089025" y="2314575"/>
          <p14:tracePt t="86015" x="1071563" y="2314575"/>
          <p14:tracePt t="86032" x="1063625" y="2314575"/>
          <p14:tracePt t="86048" x="1046163" y="2314575"/>
          <p14:tracePt t="86065" x="1020763" y="2314575"/>
          <p14:tracePt t="86082" x="1003300" y="2314575"/>
          <p14:tracePt t="86099" x="985838" y="2322513"/>
          <p14:tracePt t="86115" x="942975" y="2339975"/>
          <p14:tracePt t="86131" x="908050" y="2349500"/>
          <p14:tracePt t="86148" x="874713" y="2357438"/>
          <p14:tracePt t="86166" x="839788" y="2357438"/>
          <p14:tracePt t="86182" x="814388" y="2357438"/>
          <p14:tracePt t="86199" x="796925" y="2357438"/>
          <p14:tracePt t="86215" x="788988" y="2357438"/>
          <p14:tracePt t="86232" x="763588" y="2357438"/>
          <p14:tracePt t="86249" x="746125" y="2357438"/>
          <p14:tracePt t="86266" x="728663" y="2357438"/>
          <p14:tracePt t="86282" x="711200" y="2357438"/>
          <p14:tracePt t="86299" x="693738" y="2357438"/>
          <p14:tracePt t="86315" x="677863" y="2357438"/>
          <p14:tracePt t="86332" x="642938" y="2349500"/>
          <p14:tracePt t="86349" x="617538" y="2349500"/>
          <p14:tracePt t="86366" x="600075" y="2339975"/>
          <p14:tracePt t="86399" x="600075" y="2332038"/>
          <p14:tracePt t="86439" x="608013" y="2332038"/>
          <p14:tracePt t="86447" x="608013" y="2322513"/>
          <p14:tracePt t="86454" x="625475" y="2322513"/>
          <p14:tracePt t="86466" x="642938" y="2322513"/>
          <p14:tracePt t="86483" x="703263" y="2322513"/>
          <p14:tracePt t="86499" x="839788" y="2339975"/>
          <p14:tracePt t="86516" x="1089025" y="2374900"/>
          <p14:tracePt t="86533" x="1568450" y="2417763"/>
          <p14:tracePt t="86549" x="2349500" y="2493963"/>
          <p14:tracePt t="86566" x="3763963" y="2717800"/>
          <p14:tracePt t="86584" x="4560888" y="2863850"/>
          <p14:tracePt t="86600" x="5254625" y="2965450"/>
          <p14:tracePt t="86616" x="5983288" y="3078163"/>
          <p14:tracePt t="86633" x="6704013" y="3206750"/>
          <p14:tracePt t="86651" x="7364413" y="3325813"/>
          <p14:tracePt t="86666" x="7843838" y="3411538"/>
          <p14:tracePt t="86683" x="8151813" y="3463925"/>
          <p14:tracePt t="86700" x="8366125" y="3497263"/>
          <p14:tracePt t="86717" x="8529638" y="3522663"/>
          <p14:tracePt t="86733" x="8658225" y="3540125"/>
          <p14:tracePt t="86750" x="8847138" y="3549650"/>
          <p14:tracePt t="86767" x="8950325" y="3549650"/>
          <p14:tracePt t="86784" x="8993188" y="3549650"/>
          <p14:tracePt t="86800" x="9009063" y="3549650"/>
          <p14:tracePt t="86817" x="9018588" y="3549650"/>
          <p14:tracePt t="86833" x="9026525" y="3549650"/>
          <p14:tracePt t="86850" x="9061450" y="3532188"/>
          <p14:tracePt t="86867" x="9104313" y="3514725"/>
          <p14:tracePt t="86883" x="9137650" y="3497263"/>
          <p14:tracePt t="87000" x="9086850" y="3351213"/>
          <p14:tracePt t="87017" x="8958263" y="3275013"/>
          <p14:tracePt t="87034" x="8804275" y="3197225"/>
          <p14:tracePt t="87051" x="8658225" y="3128963"/>
          <p14:tracePt t="87067" x="8521700" y="3060700"/>
          <p14:tracePt t="87084" x="8418513" y="3008313"/>
          <p14:tracePt t="87100" x="8366125" y="2982913"/>
          <p14:tracePt t="87118" x="8323263" y="2974975"/>
          <p14:tracePt t="87134" x="8307388" y="2965450"/>
          <p14:tracePt t="87151" x="8297863" y="2957513"/>
          <p14:tracePt t="87295" x="8289925" y="2957513"/>
          <p14:tracePt t="87311" x="8280400" y="2957513"/>
          <p14:tracePt t="87319" x="8272463" y="2957513"/>
          <p14:tracePt t="87343" x="8264525" y="2957513"/>
          <p14:tracePt t="87359" x="8255000" y="2957513"/>
          <p14:tracePt t="87375" x="8247063" y="2957513"/>
          <p14:tracePt t="87391" x="8237538" y="2957513"/>
          <p14:tracePt t="87401" x="8229600" y="2957513"/>
          <p14:tracePt t="87418" x="8221663" y="2957513"/>
          <p14:tracePt t="87435" x="8204200" y="2957513"/>
          <p14:tracePt t="87451" x="8178800" y="2957513"/>
          <p14:tracePt t="87468" x="8143875" y="2957513"/>
          <p14:tracePt t="87485" x="8083550" y="2940050"/>
          <p14:tracePt t="87502" x="8023225" y="2914650"/>
          <p14:tracePt t="87518" x="7904163" y="2871788"/>
          <p14:tracePt t="87535" x="7869238" y="2863850"/>
          <p14:tracePt t="87552" x="7835900" y="2836863"/>
          <p14:tracePt t="87569" x="7818438" y="2836863"/>
          <p14:tracePt t="87585" x="7808913" y="2828925"/>
          <p14:tracePt t="87605" x="7800975" y="2828925"/>
          <p14:tracePt t="87618" x="7783513" y="2811463"/>
          <p14:tracePt t="87635" x="7766050" y="2811463"/>
          <p14:tracePt t="87652" x="7740650" y="2803525"/>
          <p14:tracePt t="87670" x="7664450" y="2778125"/>
          <p14:tracePt t="87685" x="7629525" y="2768600"/>
          <p14:tracePt t="87703" x="7483475" y="2751138"/>
          <p14:tracePt t="87719" x="7407275" y="2735263"/>
          <p14:tracePt t="87737" x="7337425" y="2717800"/>
          <p14:tracePt t="87752" x="7286625" y="2708275"/>
          <p14:tracePt t="87771" x="7235825" y="2708275"/>
          <p14:tracePt t="87786" x="7192963" y="2708275"/>
          <p14:tracePt t="87802" x="7165975" y="2708275"/>
          <p14:tracePt t="87819" x="7132638" y="2708275"/>
          <p14:tracePt t="87835" x="7107238" y="2708275"/>
          <p14:tracePt t="87853" x="7064375" y="2708275"/>
          <p14:tracePt t="87869" x="6994525" y="2708275"/>
          <p14:tracePt t="87886" x="6926263" y="2717800"/>
          <p14:tracePt t="87902" x="6850063" y="2725738"/>
          <p14:tracePt t="87920" x="6815138" y="2725738"/>
          <p14:tracePt t="87936" x="6789738" y="2725738"/>
          <p14:tracePt t="87952" x="6764338" y="2725738"/>
          <p14:tracePt t="87969" x="6737350" y="2725738"/>
          <p14:tracePt t="87987" x="6721475" y="2725738"/>
          <p14:tracePt t="88003" x="6694488" y="2725738"/>
          <p14:tracePt t="88019" x="6678613" y="2725738"/>
          <p14:tracePt t="88036" x="6669088" y="2725738"/>
          <p14:tracePt t="88054" x="6661150" y="2725738"/>
          <p14:tracePt t="88069" x="6643688" y="2725738"/>
          <p14:tracePt t="88086" x="6635750" y="2725738"/>
          <p14:tracePt t="88103" x="6600825" y="2725738"/>
          <p14:tracePt t="88120" x="6583363" y="2725738"/>
          <p14:tracePt t="88136" x="6557963" y="2725738"/>
          <p14:tracePt t="88153" x="6540500" y="2725738"/>
          <p14:tracePt t="88169" x="6515100" y="2725738"/>
          <p14:tracePt t="88187" x="6497638" y="2717800"/>
          <p14:tracePt t="88203" x="6489700" y="2717800"/>
          <p14:tracePt t="88220" x="6480175" y="2717800"/>
          <p14:tracePt t="88236" x="6464300" y="2717800"/>
          <p14:tracePt t="88254" x="6429375" y="2717800"/>
          <p14:tracePt t="88270" x="6386513" y="2725738"/>
          <p14:tracePt t="88287" x="6335713" y="2735263"/>
          <p14:tracePt t="88304" x="6300788" y="2743200"/>
          <p14:tracePt t="88321" x="6283325" y="2751138"/>
          <p14:tracePt t="88337" x="6275388" y="2760663"/>
          <p14:tracePt t="88354" x="6265863" y="2760663"/>
          <p14:tracePt t="88370" x="6257925" y="2760663"/>
          <p14:tracePt t="88387" x="6257925" y="2768600"/>
          <p14:tracePt t="88455" x="6249988" y="2768600"/>
          <p14:tracePt t="88464" x="6249988" y="2778125"/>
          <p14:tracePt t="88591" x="6249988" y="2786063"/>
          <p14:tracePt t="88615" x="6240463" y="2786063"/>
          <p14:tracePt t="88631" x="6240463" y="2794000"/>
          <p14:tracePt t="88655" x="6232525" y="2803525"/>
          <p14:tracePt t="88663" x="6232525" y="2811463"/>
          <p14:tracePt t="88672" x="6223000" y="2820988"/>
          <p14:tracePt t="88687" x="6215063" y="2836863"/>
          <p14:tracePt t="88704" x="6197600" y="2863850"/>
          <p14:tracePt t="88721" x="6172200" y="2897188"/>
          <p14:tracePt t="88738" x="6137275" y="2932113"/>
          <p14:tracePt t="88754" x="6094413" y="2982913"/>
          <p14:tracePt t="88771" x="6051550" y="3035300"/>
          <p14:tracePt t="88788" x="6000750" y="3094038"/>
          <p14:tracePt t="88805" x="5949950" y="3154363"/>
          <p14:tracePt t="88821" x="5889625" y="3222625"/>
          <p14:tracePt t="88838" x="5829300" y="3292475"/>
          <p14:tracePt t="88855" x="5726113" y="3394075"/>
          <p14:tracePt t="88872" x="5640388" y="3479800"/>
          <p14:tracePt t="88888" x="5529263" y="3592513"/>
          <p14:tracePt t="88904" x="5400675" y="3721100"/>
          <p14:tracePt t="88921" x="5264150" y="3865563"/>
          <p14:tracePt t="88939" x="5118100" y="3986213"/>
          <p14:tracePt t="88955" x="4964113" y="4097338"/>
          <p14:tracePt t="88971" x="4808538" y="4208463"/>
          <p14:tracePt t="88988" x="4646613" y="4329113"/>
          <p14:tracePt t="89006" x="4475163" y="4475163"/>
          <p14:tracePt t="89021" x="4311650" y="4603750"/>
          <p14:tracePt t="89038" x="4132263" y="4740275"/>
          <p14:tracePt t="89055" x="3822700" y="4954588"/>
          <p14:tracePt t="89072" x="3575050" y="5100638"/>
          <p14:tracePt t="89088" x="3378200" y="5203825"/>
          <p14:tracePt t="89105" x="3257550" y="5280025"/>
          <p14:tracePt t="89122" x="3154363" y="5332413"/>
          <p14:tracePt t="89139" x="3051175" y="5375275"/>
          <p14:tracePt t="89155" x="2922588" y="5443538"/>
          <p14:tracePt t="89172" x="2751138" y="5511800"/>
          <p14:tracePt t="89189" x="2597150" y="5580063"/>
          <p14:tracePt t="89207" x="2417763" y="5657850"/>
          <p14:tracePt t="89222" x="2374900" y="5683250"/>
          <p14:tracePt t="89239" x="2246313" y="5761038"/>
          <p14:tracePt t="89256" x="2135188" y="5846763"/>
          <p14:tracePt t="89273" x="2032000" y="5915025"/>
          <p14:tracePt t="89289" x="1954213" y="5975350"/>
          <p14:tracePt t="89305" x="1868488" y="6035675"/>
          <p14:tracePt t="89322" x="1800225" y="6078538"/>
          <p14:tracePt t="89339" x="1739900" y="6121400"/>
          <p14:tracePt t="89356" x="1679575" y="6164263"/>
          <p14:tracePt t="89372" x="1611313" y="6207125"/>
          <p14:tracePt t="89389" x="1535113" y="6249988"/>
          <p14:tracePt t="89406" x="1474788" y="6283325"/>
          <p14:tracePt t="89422" x="1439863" y="6300788"/>
          <p14:tracePt t="89439" x="1397000" y="6335713"/>
          <p14:tracePt t="89456" x="1363663" y="6351588"/>
          <p14:tracePt t="89473" x="1336675" y="6369050"/>
          <p14:tracePt t="89489" x="1303338" y="6386513"/>
          <p14:tracePt t="89506" x="1285875" y="6403975"/>
          <p14:tracePt t="89523" x="1268413" y="6421438"/>
          <p14:tracePt t="89540" x="1260475" y="6429375"/>
          <p14:tracePt t="89556" x="1243013" y="6437313"/>
          <p14:tracePt t="89573" x="1235075" y="6446838"/>
          <p14:tracePt t="89759" x="1225550" y="6446838"/>
          <p14:tracePt t="90440" x="1225550" y="6454775"/>
          <p14:tracePt t="90455" x="1217613" y="6464300"/>
          <p14:tracePt t="90464" x="1217613" y="6472238"/>
          <p14:tracePt t="90475" x="1208088" y="6489700"/>
          <p14:tracePt t="90491" x="1208088" y="6532563"/>
          <p14:tracePt t="90926" x="1397000" y="6386513"/>
          <p14:tracePt t="90942" x="1363663" y="6335713"/>
          <p14:tracePt t="90944" x="1354138" y="6292850"/>
          <p14:tracePt t="90959" x="1354138" y="6232525"/>
          <p14:tracePt t="90976" x="1354138" y="6164263"/>
          <p14:tracePt t="90994" x="1414463" y="6078538"/>
          <p14:tracePt t="91009" x="1492250" y="6008688"/>
          <p14:tracePt t="91026" x="1560513" y="5940425"/>
          <p14:tracePt t="91043" x="1620838" y="5915025"/>
          <p14:tracePt t="91061" x="1663700" y="5889625"/>
          <p14:tracePt t="91076" x="1697038" y="5880100"/>
          <p14:tracePt t="91093" x="1739900" y="5880100"/>
          <p14:tracePt t="91109" x="1800225" y="5889625"/>
          <p14:tracePt t="91127" x="1878013" y="5940425"/>
          <p14:tracePt t="91143" x="2032000" y="6035675"/>
          <p14:tracePt t="91160" x="2151063" y="6111875"/>
          <p14:tracePt t="91176" x="2246313" y="6180138"/>
          <p14:tracePt t="91194" x="2306638" y="6240463"/>
          <p14:tracePt t="91210" x="2332038" y="6283325"/>
          <p14:tracePt t="91227" x="2339975" y="6335713"/>
          <p14:tracePt t="91243" x="2339975" y="6378575"/>
          <p14:tracePt t="91261" x="2339975" y="6411913"/>
          <p14:tracePt t="91277" x="2314575" y="6446838"/>
          <p14:tracePt t="91293" x="2263775" y="6472238"/>
          <p14:tracePt t="91310" x="2211388" y="6497638"/>
          <p14:tracePt t="91327" x="2100263" y="6507163"/>
          <p14:tracePt t="91344" x="2006600" y="6507163"/>
          <p14:tracePt t="91360" x="1903413" y="6497638"/>
          <p14:tracePt t="91377" x="1808163" y="6464300"/>
          <p14:tracePt t="91394" x="1757363" y="6429375"/>
          <p14:tracePt t="91410" x="1714500" y="6378575"/>
          <p14:tracePt t="91427" x="1689100" y="6318250"/>
          <p14:tracePt t="91444" x="1679575" y="6275388"/>
          <p14:tracePt t="91461" x="1679575" y="6223000"/>
          <p14:tracePt t="91477" x="1722438" y="6146800"/>
          <p14:tracePt t="91494" x="1774825" y="6051550"/>
          <p14:tracePt t="91510" x="1817688" y="6008688"/>
          <p14:tracePt t="91528" x="1903413" y="5940425"/>
          <p14:tracePt t="91544" x="1989138" y="5889625"/>
          <p14:tracePt t="91561" x="2100263" y="5854700"/>
          <p14:tracePt t="91577" x="2220913" y="5846763"/>
          <p14:tracePt t="91594" x="2322513" y="5846763"/>
          <p14:tracePt t="91611" x="2425700" y="5880100"/>
          <p14:tracePt t="91627" x="2503488" y="5940425"/>
          <p14:tracePt t="91644" x="2563813" y="6008688"/>
          <p14:tracePt t="91661" x="2606675" y="6078538"/>
          <p14:tracePt t="91677" x="2640013" y="6180138"/>
          <p14:tracePt t="91694" x="2649538" y="6275388"/>
          <p14:tracePt t="91711" x="2640013" y="6369050"/>
          <p14:tracePt t="91728" x="2571750" y="6472238"/>
          <p14:tracePt t="91744" x="2503488" y="6507163"/>
          <p14:tracePt t="91761" x="2408238" y="6523038"/>
          <p14:tracePt t="91778" x="2297113" y="6532563"/>
          <p14:tracePt t="91795" x="2220913" y="6532563"/>
          <p14:tracePt t="91811" x="2168525" y="6523038"/>
          <p14:tracePt t="91828" x="2151063" y="6507163"/>
          <p14:tracePt t="91844" x="2135188" y="6497638"/>
          <p14:tracePt t="91878" x="2125663" y="6480175"/>
          <p14:tracePt t="91894" x="2117725" y="6480175"/>
          <p14:tracePt t="91911" x="2100263" y="6472238"/>
          <p14:tracePt t="91929" x="2092325" y="6472238"/>
          <p14:tracePt t="91945" x="2082800" y="6472238"/>
          <p14:tracePt t="91961" x="2057400" y="6472238"/>
          <p14:tracePt t="91978" x="2022475" y="6472238"/>
          <p14:tracePt t="91995" x="1954213" y="6472238"/>
          <p14:tracePt t="92012" x="1860550" y="6489700"/>
          <p14:tracePt t="92028" x="1782763" y="6497638"/>
          <p14:tracePt t="92045" x="1731963" y="6507163"/>
          <p14:tracePt t="92062" x="1714500" y="6507163"/>
          <p14:tracePt t="92078" x="1706563" y="6507163"/>
          <p14:tracePt t="92104" x="1714500" y="6507163"/>
          <p14:tracePt t="92112" x="1731963" y="6497638"/>
          <p14:tracePt t="92129" x="1765300" y="6472238"/>
          <p14:tracePt t="92145" x="1825625" y="6446838"/>
          <p14:tracePt t="92162" x="1893888" y="6421438"/>
          <p14:tracePt t="92178" x="1954213" y="6378575"/>
          <p14:tracePt t="92196" x="2057400" y="6292850"/>
          <p14:tracePt t="92212" x="2211388" y="6189663"/>
          <p14:tracePt t="92229" x="2382838" y="6086475"/>
          <p14:tracePt t="92245" x="2528888" y="5983288"/>
          <p14:tracePt t="92263" x="2682875" y="5889625"/>
          <p14:tracePt t="92279" x="2803525" y="5811838"/>
          <p14:tracePt t="92296" x="2974975" y="5692775"/>
          <p14:tracePt t="92312" x="3068638" y="5614988"/>
          <p14:tracePt t="92330" x="3146425" y="5546725"/>
          <p14:tracePt t="92346" x="3222625" y="5478463"/>
          <p14:tracePt t="92362" x="3282950" y="5426075"/>
          <p14:tracePt t="92379" x="3317875" y="5383213"/>
          <p14:tracePt t="92396" x="3360738" y="5349875"/>
          <p14:tracePt t="92412" x="3386138" y="5314950"/>
          <p14:tracePt t="92429" x="3411538" y="5289550"/>
          <p14:tracePt t="92446" x="3436938" y="5264150"/>
          <p14:tracePt t="92448" x="3454400" y="5264150"/>
          <p14:tracePt t="92464" x="3489325" y="5237163"/>
          <p14:tracePt t="92479" x="3497263" y="5229225"/>
          <p14:tracePt t="92496" x="3514725" y="5211763"/>
          <p14:tracePt t="92513" x="3522663" y="5211763"/>
          <p14:tracePt t="92530" x="3532188" y="5211763"/>
          <p14:tracePt t="92608" x="3522663" y="5211763"/>
          <p14:tracePt t="92640" x="3514725" y="5211763"/>
          <p14:tracePt t="92664" x="3506788" y="5211763"/>
          <p14:tracePt t="92680" x="3489325" y="5211763"/>
          <p14:tracePt t="92688" x="3471863" y="5211763"/>
          <p14:tracePt t="92697" x="3436938" y="5211763"/>
          <p14:tracePt t="92713" x="3343275" y="5211763"/>
          <p14:tracePt t="92730" x="3249613" y="5211763"/>
          <p14:tracePt t="92746" x="3163888" y="5211763"/>
          <p14:tracePt t="92764" x="3078163" y="5211763"/>
          <p14:tracePt t="92780" x="3025775" y="5211763"/>
          <p14:tracePt t="92797" x="2992438" y="5211763"/>
          <p14:tracePt t="92813" x="2957513" y="5211763"/>
          <p14:tracePt t="92830" x="2949575" y="5211763"/>
          <p14:tracePt t="92847" x="2932113" y="5211763"/>
          <p14:tracePt t="92896" x="2940050" y="5211763"/>
          <p14:tracePt t="92912" x="2949575" y="5211763"/>
          <p14:tracePt t="92920" x="2965450" y="5211763"/>
          <p14:tracePt t="92930" x="2992438" y="5211763"/>
          <p14:tracePt t="92947" x="3035300" y="5221288"/>
          <p14:tracePt t="92964" x="3051175" y="5229225"/>
          <p14:tracePt t="92981" x="3068638" y="5229225"/>
          <p14:tracePt t="92997" x="3086100" y="5237163"/>
          <p14:tracePt t="93014" x="3094038" y="5237163"/>
          <p14:tracePt t="93030" x="3103563" y="5237163"/>
          <p14:tracePt t="93048" x="3111500" y="5237163"/>
          <p14:tracePt t="93233" x="3111500" y="5246688"/>
          <p14:tracePt t="93240" x="3103563" y="5246688"/>
          <p14:tracePt t="93248" x="3094038" y="5246688"/>
          <p14:tracePt t="93265" x="3060700" y="5264150"/>
          <p14:tracePt t="93281" x="3008313" y="5314950"/>
          <p14:tracePt t="93298" x="2949575" y="5392738"/>
          <p14:tracePt t="93315" x="2889250" y="5451475"/>
          <p14:tracePt t="93331" x="2846388" y="5503863"/>
          <p14:tracePt t="93348" x="2803525" y="5537200"/>
          <p14:tracePt t="93365" x="2768600" y="5572125"/>
          <p14:tracePt t="93382" x="2751138" y="5589588"/>
          <p14:tracePt t="93398" x="2735263" y="5607050"/>
          <p14:tracePt t="93414" x="2725738" y="5614988"/>
          <p14:tracePt t="93520" x="2725738" y="5622925"/>
          <p14:tracePt t="93528" x="2717800" y="5622925"/>
          <p14:tracePt t="93536" x="2708275" y="5622925"/>
          <p14:tracePt t="93548" x="2708275" y="5632450"/>
          <p14:tracePt t="93565" x="2692400" y="5649913"/>
          <p14:tracePt t="93582" x="2640013" y="5683250"/>
          <p14:tracePt t="93599" x="2571750" y="5726113"/>
          <p14:tracePt t="93615" x="2468563" y="5778500"/>
          <p14:tracePt t="93632" x="2289175" y="5880100"/>
          <p14:tracePt t="93649" x="2160588" y="5957888"/>
          <p14:tracePt t="93666" x="2049463" y="6018213"/>
          <p14:tracePt t="93682" x="1928813" y="6103938"/>
          <p14:tracePt t="93698" x="1808163" y="6180138"/>
          <p14:tracePt t="93715" x="1689100" y="6257925"/>
          <p14:tracePt t="93732" x="1585913" y="6326188"/>
          <p14:tracePt t="93749" x="1508125" y="6386513"/>
          <p14:tracePt t="93766" x="1457325" y="6446838"/>
          <p14:tracePt t="93782" x="1422400" y="6480175"/>
          <p14:tracePt t="93799" x="1406525" y="6507163"/>
          <p14:tracePt t="93815" x="1389063" y="6532563"/>
          <p14:tracePt t="93921" x="1406525" y="6515100"/>
          <p14:tracePt t="93933" x="1431925" y="6489700"/>
          <p14:tracePt t="93949" x="1500188" y="6421438"/>
          <p14:tracePt t="93966" x="1620838" y="6335713"/>
          <p14:tracePt t="93983" x="1774825" y="6223000"/>
          <p14:tracePt t="94000" x="2049463" y="6043613"/>
          <p14:tracePt t="94017" x="2203450" y="5949950"/>
          <p14:tracePt t="94033" x="2306638" y="5889625"/>
          <p14:tracePt t="94050" x="2349500" y="5864225"/>
          <p14:tracePt t="94067" x="2349500" y="5854700"/>
          <p14:tracePt t="94083" x="2357438" y="5854700"/>
          <p14:tracePt t="94116" x="2357438" y="5846763"/>
          <p14:tracePt t="94133" x="2357438" y="5837238"/>
          <p14:tracePt t="94149" x="2357438" y="5829300"/>
          <p14:tracePt t="94166" x="2357438" y="5803900"/>
          <p14:tracePt t="94183" x="2365375" y="5751513"/>
          <p14:tracePt t="94201" x="2443163" y="5607050"/>
          <p14:tracePt t="94217" x="2511425" y="5478463"/>
          <p14:tracePt t="94233" x="2597150" y="5365750"/>
          <p14:tracePt t="94250" x="2665413" y="5237163"/>
          <p14:tracePt t="94268" x="2717800" y="5118100"/>
          <p14:tracePt t="94283" x="2751138" y="5032375"/>
          <p14:tracePt t="94300" x="2778125" y="4964113"/>
          <p14:tracePt t="94317" x="2820988" y="4903788"/>
          <p14:tracePt t="94334" x="2854325" y="4835525"/>
          <p14:tracePt t="94350" x="2879725" y="4783138"/>
          <p14:tracePt t="94367" x="2897188" y="4740275"/>
          <p14:tracePt t="94384" x="2922588" y="4679950"/>
          <p14:tracePt t="94401" x="2949575" y="4629150"/>
          <p14:tracePt t="94417" x="2992438" y="4560888"/>
          <p14:tracePt t="94434" x="3035300" y="4483100"/>
          <p14:tracePt t="94450" x="3094038" y="4389438"/>
          <p14:tracePt t="94468" x="3136900" y="4311650"/>
          <p14:tracePt t="94484" x="3171825" y="4243388"/>
          <p14:tracePt t="94500" x="3197225" y="4183063"/>
          <p14:tracePt t="94517" x="3222625" y="4149725"/>
          <p14:tracePt t="94535" x="3249613" y="4097338"/>
          <p14:tracePt t="94551" x="3265488" y="4064000"/>
          <p14:tracePt t="94567" x="3282950" y="4037013"/>
          <p14:tracePt t="94584" x="3300413" y="4021138"/>
          <p14:tracePt t="94601" x="3300413" y="4011613"/>
          <p14:tracePt t="94641" x="3300413" y="4021138"/>
          <p14:tracePt t="94657" x="3300413" y="4029075"/>
          <p14:tracePt t="94668" x="3300413" y="4037013"/>
          <p14:tracePt t="94684" x="3300413" y="4064000"/>
          <p14:tracePt t="94701" x="3300413" y="4089400"/>
          <p14:tracePt t="94718" x="3300413" y="4122738"/>
          <p14:tracePt t="94735" x="3292475" y="4175125"/>
          <p14:tracePt t="94751" x="3282950" y="4268788"/>
          <p14:tracePt t="94768" x="3275013" y="4389438"/>
          <p14:tracePt t="94785" x="3275013" y="4578350"/>
          <p14:tracePt t="94802" x="3249613" y="4740275"/>
          <p14:tracePt t="94818" x="3222625" y="4946650"/>
          <p14:tracePt t="94834" x="3206750" y="5151438"/>
          <p14:tracePt t="94851" x="3163888" y="5314950"/>
          <p14:tracePt t="94868" x="3146425" y="5435600"/>
          <p14:tracePt t="94885" x="3136900" y="5521325"/>
          <p14:tracePt t="94901" x="3121025" y="5572125"/>
          <p14:tracePt t="94918" x="3111500" y="5614988"/>
          <p14:tracePt t="94935" x="3111500" y="5649913"/>
          <p14:tracePt t="94951" x="3111500" y="5683250"/>
          <p14:tracePt t="94953" x="3111500" y="5692775"/>
          <p14:tracePt t="94968" x="3111500" y="5726113"/>
          <p14:tracePt t="94985" x="3103563" y="5768975"/>
          <p14:tracePt t="95002" x="3103563" y="5794375"/>
          <p14:tracePt t="95018" x="3094038" y="5811838"/>
          <p14:tracePt t="95035" x="3086100" y="5811838"/>
          <p14:tracePt t="95052" x="3086100" y="5829300"/>
          <p14:tracePt t="95085" x="3078163" y="5829300"/>
          <p14:tracePt t="95105" x="3068638" y="5829300"/>
          <p14:tracePt t="95121" x="3060700" y="5829300"/>
          <p14:tracePt t="95136" x="3051175" y="5829300"/>
          <p14:tracePt t="95152" x="3000375" y="5811838"/>
          <p14:tracePt t="95169" x="2863850" y="5726113"/>
          <p14:tracePt t="95186" x="2725738" y="5640388"/>
          <p14:tracePt t="95203" x="2571750" y="5572125"/>
          <p14:tracePt t="95219" x="2400300" y="5486400"/>
          <p14:tracePt t="95235" x="2236788" y="5400675"/>
          <p14:tracePt t="95253" x="2092325" y="5340350"/>
          <p14:tracePt t="95270" x="1989138" y="5289550"/>
          <p14:tracePt t="95285" x="1936750" y="5264150"/>
          <p14:tracePt t="95302" x="1911350" y="5254625"/>
          <p14:tracePt t="95319" x="1903413" y="5246688"/>
          <p14:tracePt t="95449" x="1903413" y="5237163"/>
          <p14:tracePt t="95521" x="1903413" y="5229225"/>
          <p14:tracePt t="95561" x="1911350" y="5229225"/>
          <p14:tracePt t="95569" x="1920875" y="5229225"/>
          <p14:tracePt t="95585" x="1936750" y="5229225"/>
          <p14:tracePt t="95593" x="1963738" y="5229225"/>
          <p14:tracePt t="95604" x="1997075" y="5229225"/>
          <p14:tracePt t="95620" x="2065338" y="5246688"/>
          <p14:tracePt t="95636" x="2108200" y="5254625"/>
          <p14:tracePt t="95653" x="2135188" y="5254625"/>
          <p14:tracePt t="95671" x="2143125" y="5254625"/>
          <p14:tracePt t="95687" x="2151063" y="5254625"/>
          <p14:tracePt t="95703" x="2160588" y="5254625"/>
          <p14:tracePt t="95720" x="2168525" y="5237163"/>
          <p14:tracePt t="95737" x="2185988" y="5178425"/>
          <p14:tracePt t="95753" x="2193925" y="5126038"/>
          <p14:tracePt t="95770" x="2203450" y="5075238"/>
          <p14:tracePt t="95787" x="2220913" y="5022850"/>
          <p14:tracePt t="95804" x="2220913" y="4972050"/>
          <p14:tracePt t="95820" x="2236788" y="4921250"/>
          <p14:tracePt t="95837" x="2246313" y="4886325"/>
          <p14:tracePt t="95853" x="2246313" y="4868863"/>
          <p14:tracePt t="95871" x="2254250" y="4860925"/>
          <p14:tracePt t="95945" x="2263775" y="4860925"/>
          <p14:tracePt t="95977" x="2263775" y="4868863"/>
          <p14:tracePt t="95985" x="2271713" y="4894263"/>
          <p14:tracePt t="95994" x="2271713" y="4921250"/>
          <p14:tracePt t="96004" x="2279650" y="4954588"/>
          <p14:tracePt t="96021" x="2289175" y="5022850"/>
          <p14:tracePt t="96037" x="2314575" y="5100638"/>
          <p14:tracePt t="96054" x="2349500" y="5194300"/>
          <p14:tracePt t="96070" x="2374900" y="5272088"/>
          <p14:tracePt t="96088" x="2408238" y="5332413"/>
          <p14:tracePt t="96104" x="2417763" y="5383213"/>
          <p14:tracePt t="96121" x="2425700" y="5426075"/>
          <p14:tracePt t="96137" x="2435225" y="5461000"/>
          <p14:tracePt t="96155" x="2435225" y="5468938"/>
          <p14:tracePt t="96217" x="2443163" y="5468938"/>
          <p14:tracePt t="96225" x="2451100" y="5468938"/>
          <p14:tracePt t="96241" x="2460625" y="5468938"/>
          <p14:tracePt t="96257" x="2468563" y="5468938"/>
          <p14:tracePt t="96271" x="2486025" y="5468938"/>
          <p14:tracePt t="96288" x="2546350" y="5468938"/>
          <p14:tracePt t="96305" x="2682875" y="5478463"/>
          <p14:tracePt t="96322" x="2820988" y="5494338"/>
          <p14:tracePt t="96338" x="2949575" y="5494338"/>
          <p14:tracePt t="96355" x="3068638" y="5494338"/>
          <p14:tracePt t="96372" x="3163888" y="5494338"/>
          <p14:tracePt t="96388" x="3240088" y="5494338"/>
          <p14:tracePt t="96405" x="3308350" y="5494338"/>
          <p14:tracePt t="96421" x="3351213" y="5494338"/>
          <p14:tracePt t="96439" x="3368675" y="5503863"/>
          <p14:tracePt t="96455" x="3386138" y="5503863"/>
          <p14:tracePt t="96471" x="3394075" y="5503863"/>
          <p14:tracePt t="96488" x="3403600" y="5503863"/>
          <p14:tracePt t="96506" x="3411538" y="5503863"/>
          <p14:tracePt t="96522" x="3421063" y="5503863"/>
          <p14:tracePt t="96538" x="3429000" y="5503863"/>
          <p14:tracePt t="96555" x="3446463" y="5494338"/>
          <p14:tracePt t="96572" x="3463925" y="5478463"/>
          <p14:tracePt t="96588" x="3479800" y="5451475"/>
          <p14:tracePt t="96605" x="3497263" y="5400675"/>
          <p14:tracePt t="96622" x="3506788" y="5332413"/>
          <p14:tracePt t="96639" x="3506788" y="5264150"/>
          <p14:tracePt t="96655" x="3506788" y="5178425"/>
          <p14:tracePt t="96672" x="3506788" y="5083175"/>
          <p14:tracePt t="96689" x="3506788" y="4954588"/>
          <p14:tracePt t="96706" x="3497263" y="4868863"/>
          <p14:tracePt t="96722" x="3497263" y="4800600"/>
          <p14:tracePt t="96739" x="3497263" y="4740275"/>
          <p14:tracePt t="96755" x="3497263" y="4689475"/>
          <p14:tracePt t="96773" x="3497263" y="4629150"/>
          <p14:tracePt t="96789" x="3489325" y="4578350"/>
          <p14:tracePt t="96806" x="3489325" y="4525963"/>
          <p14:tracePt t="96822" x="3489325" y="4483100"/>
          <p14:tracePt t="96840" x="3489325" y="4449763"/>
          <p14:tracePt t="96856" x="3489325" y="4432300"/>
          <p14:tracePt t="96961" x="3479800" y="4432300"/>
          <p14:tracePt t="96969" x="3479800" y="4440238"/>
          <p14:tracePt t="96977" x="3479800" y="4457700"/>
          <p14:tracePt t="96989" x="3471863" y="4475163"/>
          <p14:tracePt t="97006" x="3429000" y="4578350"/>
          <p14:tracePt t="97023" x="3394075" y="4732338"/>
          <p14:tracePt t="97040" x="3360738" y="4911725"/>
          <p14:tracePt t="97057" x="3325813" y="5057775"/>
          <p14:tracePt t="97073" x="3282950" y="5229225"/>
          <p14:tracePt t="97089" x="3265488" y="5314950"/>
          <p14:tracePt t="97107" x="3257550" y="5375275"/>
          <p14:tracePt t="97123" x="3257550" y="5426075"/>
          <p14:tracePt t="97139" x="3257550" y="5478463"/>
          <p14:tracePt t="97156" x="3257550" y="5511800"/>
          <p14:tracePt t="97174" x="3257550" y="5546725"/>
          <p14:tracePt t="97190" x="3257550" y="5564188"/>
          <p14:tracePt t="97207" x="3257550" y="5580063"/>
          <p14:tracePt t="97223" x="3249613" y="5597525"/>
          <p14:tracePt t="97240" x="3240088" y="5614988"/>
          <p14:tracePt t="97257" x="3222625" y="5632450"/>
          <p14:tracePt t="97273" x="3197225" y="5632450"/>
          <p14:tracePt t="97290" x="3189288" y="5632450"/>
          <p14:tracePt t="97307" x="3171825" y="5632450"/>
          <p14:tracePt t="97323" x="3136900" y="5632450"/>
          <p14:tracePt t="97340" x="3094038" y="5622925"/>
          <p14:tracePt t="97357" x="3035300" y="5572125"/>
          <p14:tracePt t="97374" x="2974975" y="5529263"/>
          <p14:tracePt t="97390" x="2897188" y="5478463"/>
          <p14:tracePt t="97407" x="2811463" y="5418138"/>
          <p14:tracePt t="97424" x="2700338" y="5357813"/>
          <p14:tracePt t="97441" x="2528888" y="5264150"/>
          <p14:tracePt t="97457" x="2392363" y="5194300"/>
          <p14:tracePt t="97474" x="2271713" y="5135563"/>
          <p14:tracePt t="97490" x="2185988" y="5108575"/>
          <p14:tracePt t="97508" x="2151063" y="5092700"/>
          <p14:tracePt t="97524" x="2143125" y="5092700"/>
          <p14:tracePt t="97602" x="2143125" y="5083175"/>
          <p14:tracePt t="97625" x="2151063" y="5083175"/>
          <p14:tracePt t="97641" x="2160588" y="5083175"/>
          <p14:tracePt t="97649" x="2160588" y="5075238"/>
          <p14:tracePt t="97658" x="2168525" y="5075238"/>
          <p14:tracePt t="97675" x="2193925" y="5057775"/>
          <p14:tracePt t="97691" x="2220913" y="5049838"/>
          <p14:tracePt t="97708" x="2254250" y="5022850"/>
          <p14:tracePt t="97725" x="2289175" y="4997450"/>
          <p14:tracePt t="97742" x="2314575" y="4954588"/>
          <p14:tracePt t="97758" x="2332038" y="4921250"/>
          <p14:tracePt t="97774" x="2339975" y="4886325"/>
          <p14:tracePt t="97791" x="2349500" y="4835525"/>
          <p14:tracePt t="97809" x="2357438" y="4792663"/>
          <p14:tracePt t="97825" x="2357438" y="4783138"/>
          <p14:tracePt t="97841" x="2357438" y="4749800"/>
          <p14:tracePt t="97858" x="2357438" y="4732338"/>
          <p14:tracePt t="97876" x="2357438" y="4714875"/>
          <p14:tracePt t="97891" x="2365375" y="4706938"/>
          <p14:tracePt t="97908" x="2365375" y="4697413"/>
          <p14:tracePt t="97925" x="2382838" y="4697413"/>
          <p14:tracePt t="97958" x="2392363" y="4697413"/>
          <p14:tracePt t="97975" x="2400300" y="4697413"/>
          <p14:tracePt t="97991" x="2435225" y="4722813"/>
          <p14:tracePt t="98009" x="2554288" y="4808538"/>
          <p14:tracePt t="98025" x="2649538" y="4860925"/>
          <p14:tracePt t="98042" x="2700338" y="4894263"/>
          <p14:tracePt t="98058" x="2735263" y="4911725"/>
          <p14:tracePt t="98076" x="2768600" y="4921250"/>
          <p14:tracePt t="98092" x="2786063" y="4929188"/>
          <p14:tracePt t="98108" x="2811463" y="4929188"/>
          <p14:tracePt t="98125" x="2820988" y="4929188"/>
          <p14:tracePt t="98143" x="2836863" y="4929188"/>
          <p14:tracePt t="98159" x="2846388" y="4929188"/>
          <p14:tracePt t="98175" x="2863850" y="4929188"/>
          <p14:tracePt t="98192" x="2879725" y="4903788"/>
          <p14:tracePt t="98210" x="2932113" y="4860925"/>
          <p14:tracePt t="98226" x="2974975" y="4826000"/>
          <p14:tracePt t="98242" x="3008313" y="4800600"/>
          <p14:tracePt t="98259" x="3051175" y="4783138"/>
          <p14:tracePt t="98277" x="3078163" y="4775200"/>
          <p14:tracePt t="98292" x="3086100" y="4757738"/>
          <p14:tracePt t="98309" x="3094038" y="4740275"/>
          <p14:tracePt t="98326" x="3103563" y="4714875"/>
          <p14:tracePt t="98343" x="3103563" y="4679950"/>
          <p14:tracePt t="98359" x="3111500" y="4646613"/>
          <p14:tracePt t="98376" x="3128963" y="4611688"/>
          <p14:tracePt t="98393" x="3128963" y="4578350"/>
          <p14:tracePt t="98410" x="3146425" y="4525963"/>
          <p14:tracePt t="98426" x="3163888" y="4492625"/>
          <p14:tracePt t="98443" x="3179763" y="4457700"/>
          <p14:tracePt t="98459" x="3206750" y="4432300"/>
          <p14:tracePt t="98477" x="3232150" y="4406900"/>
          <p14:tracePt t="98493" x="3240088" y="4389438"/>
          <p14:tracePt t="98509" x="3257550" y="4379913"/>
          <p14:tracePt t="98526" x="3275013" y="4371975"/>
          <p14:tracePt t="98544" x="3308350" y="4371975"/>
          <p14:tracePt t="98560" x="3335338" y="4371975"/>
          <p14:tracePt t="98576" x="3368675" y="4371975"/>
          <p14:tracePt t="98593" x="3421063" y="4397375"/>
          <p14:tracePt t="98610" x="3436938" y="4422775"/>
          <p14:tracePt t="98627" x="3463925" y="4457700"/>
          <p14:tracePt t="98643" x="3479800" y="4483100"/>
          <p14:tracePt t="98660" x="3489325" y="4525963"/>
          <p14:tracePt t="98677" x="3497263" y="4578350"/>
          <p14:tracePt t="98694" x="3497263" y="4629150"/>
          <p14:tracePt t="98710" x="3497263" y="4714875"/>
          <p14:tracePt t="98727" x="3479800" y="4843463"/>
          <p14:tracePt t="98744" x="3446463" y="4997450"/>
          <p14:tracePt t="98760" x="3403600" y="5168900"/>
          <p14:tracePt t="98777" x="3368675" y="5332413"/>
          <p14:tracePt t="98793" x="3335338" y="5511800"/>
          <p14:tracePt t="98811" x="3317875" y="5614988"/>
          <p14:tracePt t="98827" x="3317875" y="5700713"/>
          <p14:tracePt t="98843" x="3317875" y="5761038"/>
          <p14:tracePt t="98860" x="3317875" y="5794375"/>
          <p14:tracePt t="98877" x="3308350" y="5811838"/>
          <p14:tracePt t="98914" x="3300413" y="5811838"/>
          <p14:tracePt t="98930" x="3292475" y="5811838"/>
          <p14:tracePt t="98944" x="3275013" y="5811838"/>
          <p14:tracePt t="98960" x="3232150" y="5811838"/>
          <p14:tracePt t="98978" x="3103563" y="5811838"/>
          <p14:tracePt t="98994" x="2957513" y="5811838"/>
          <p14:tracePt t="99011" x="2760663" y="5786438"/>
          <p14:tracePt t="99027" x="2536825" y="5718175"/>
          <p14:tracePt t="99044" x="2374900" y="5649913"/>
          <p14:tracePt t="99060" x="2263775" y="5580063"/>
          <p14:tracePt t="99078" x="2185988" y="5503863"/>
          <p14:tracePt t="99094" x="2143125" y="5443538"/>
          <p14:tracePt t="99111" x="2125663" y="5408613"/>
          <p14:tracePt t="99127" x="2125663" y="5383213"/>
          <p14:tracePt t="99146" x="2117725" y="5357813"/>
          <p14:tracePt t="99161" x="2117725" y="5349875"/>
          <p14:tracePt t="99178" x="2108200" y="5340350"/>
          <p14:tracePt t="99194" x="2108200" y="5332413"/>
          <p14:tracePt t="99266" x="2117725" y="5332413"/>
          <p14:tracePt t="99274" x="2125663" y="5332413"/>
          <p14:tracePt t="99282" x="2143125" y="5332413"/>
          <p14:tracePt t="99294" x="2168525" y="5340350"/>
          <p14:tracePt t="99311" x="2279650" y="5375275"/>
          <p14:tracePt t="99328" x="2392363" y="5408613"/>
          <p14:tracePt t="99346" x="2589213" y="5451475"/>
          <p14:tracePt t="99362" x="2717800" y="5478463"/>
          <p14:tracePt t="99378" x="2820988" y="5503863"/>
          <p14:tracePt t="99395" x="2914650" y="5537200"/>
          <p14:tracePt t="99412" x="2982913" y="5564188"/>
          <p14:tracePt t="99428" x="3008313" y="5564188"/>
          <p14:tracePt t="99445" x="3025775" y="5572125"/>
          <p14:tracePt t="99462" x="3035300" y="5572125"/>
          <p14:tracePt t="99479" x="3043238" y="5572125"/>
          <p14:tracePt t="99498" x="3051175" y="5572125"/>
          <p14:tracePt t="99514" x="3060700" y="5564188"/>
          <p14:tracePt t="99528" x="3060700" y="5537200"/>
          <p14:tracePt t="99546" x="3060700" y="5478463"/>
          <p14:tracePt t="99562" x="3068638" y="5426075"/>
          <p14:tracePt t="99578" x="3103563" y="5349875"/>
          <p14:tracePt t="99595" x="3136900" y="5264150"/>
          <p14:tracePt t="99612" x="3154363" y="5186363"/>
          <p14:tracePt t="99629" x="3154363" y="5126038"/>
          <p14:tracePt t="99645" x="3163888" y="5065713"/>
          <p14:tracePt t="99662" x="3163888" y="5014913"/>
          <p14:tracePt t="99679" x="3154363" y="4979988"/>
          <p14:tracePt t="99696" x="3146425" y="4954588"/>
          <p14:tracePt t="99729" x="3146425" y="4946650"/>
          <p14:tracePt t="99746" x="3136900" y="4946650"/>
          <p14:tracePt t="99794" x="3136900" y="4964113"/>
          <p14:tracePt t="99802" x="3136900" y="4979988"/>
          <p14:tracePt t="99813" x="3136900" y="4997450"/>
          <p14:tracePt t="99829" x="3136900" y="5040313"/>
          <p14:tracePt t="99846" x="3136900" y="5092700"/>
          <p14:tracePt t="99863" x="3136900" y="5143500"/>
          <p14:tracePt t="99880" x="3136900" y="5194300"/>
          <p14:tracePt t="99896" x="3136900" y="5254625"/>
          <p14:tracePt t="99913" x="3136900" y="5307013"/>
          <p14:tracePt t="99930" x="3136900" y="5383213"/>
          <p14:tracePt t="99946" x="3136900" y="5435600"/>
          <p14:tracePt t="99963" x="3136900" y="5486400"/>
          <p14:tracePt t="99979" x="3136900" y="5537200"/>
          <p14:tracePt t="99996" x="3136900" y="5572125"/>
          <p14:tracePt t="100013" x="3136900" y="5607050"/>
          <p14:tracePt t="100029" x="3136900" y="5649913"/>
          <p14:tracePt t="100046" x="3136900" y="5675313"/>
          <p14:tracePt t="100063" x="3136900" y="5700713"/>
          <p14:tracePt t="100080" x="3136900" y="57086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60610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38195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6"/>
    </mc:Choice>
    <mc:Fallback xmlns="">
      <p:transition spd="slow" advTm="68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00" x="3146425" y="5708650"/>
          <p14:tracePt t="1608" x="3154363" y="5708650"/>
          <p14:tracePt t="1616" x="3163888" y="5708650"/>
          <p14:tracePt t="1626" x="3197225" y="5708650"/>
          <p14:tracePt t="1643" x="3249613" y="5692775"/>
          <p14:tracePt t="1660" x="3317875" y="5649913"/>
          <p14:tracePt t="1677" x="3421063" y="5607050"/>
          <p14:tracePt t="1693" x="3532188" y="5537200"/>
          <p14:tracePt t="1711" x="3668713" y="5443538"/>
          <p14:tracePt t="1729" x="3900488" y="5246688"/>
          <p14:tracePt t="1757" x="4097338" y="5075238"/>
          <p14:tracePt t="1778" x="4183063" y="4964113"/>
          <p14:tracePt t="1793" x="4217988" y="4903788"/>
          <p14:tracePt t="1810" x="4251325" y="4860925"/>
          <p14:tracePt t="1827" x="4321175" y="4800600"/>
          <p14:tracePt t="1843" x="4406900" y="4749800"/>
          <p14:tracePt t="1860" x="4449763" y="4722813"/>
          <p14:tracePt t="1877" x="4475163" y="4706938"/>
          <p14:tracePt t="1894" x="4483100" y="4697413"/>
          <p14:tracePt t="1910" x="4500563" y="4679950"/>
          <p14:tracePt t="1927" x="4518025" y="4672013"/>
          <p14:tracePt t="1944" x="4535488" y="4646613"/>
          <p14:tracePt t="1961" x="4543425" y="4629150"/>
          <p14:tracePt t="1977" x="4560888" y="4611688"/>
          <p14:tracePt t="1994" x="4586288" y="4603750"/>
          <p14:tracePt t="2011" x="4629150" y="4586288"/>
          <p14:tracePt t="2028" x="4706938" y="4551363"/>
          <p14:tracePt t="2044" x="4843463" y="4525963"/>
          <p14:tracePt t="2060" x="4997450" y="4518025"/>
          <p14:tracePt t="2077" x="5126038" y="4508500"/>
          <p14:tracePt t="2095" x="5203825" y="4492625"/>
          <p14:tracePt t="2111" x="5246688" y="4465638"/>
          <p14:tracePt t="2127" x="5340350" y="4422775"/>
          <p14:tracePt t="2144" x="5408613" y="4389438"/>
          <p14:tracePt t="2161" x="5494338" y="4337050"/>
          <p14:tracePt t="2177" x="5572125" y="4278313"/>
          <p14:tracePt t="2194" x="5649913" y="4192588"/>
          <p14:tracePt t="2211" x="5718175" y="4106863"/>
          <p14:tracePt t="2228" x="5794375" y="4011613"/>
          <p14:tracePt t="2244" x="5897563" y="3917950"/>
          <p14:tracePt t="2261" x="6026150" y="3840163"/>
          <p14:tracePt t="2278" x="6129338" y="3763963"/>
          <p14:tracePt t="2295" x="6215063" y="3678238"/>
          <p14:tracePt t="2311" x="6283325" y="3600450"/>
          <p14:tracePt t="2328" x="6335713" y="3532188"/>
          <p14:tracePt t="2344" x="6351588" y="3506788"/>
          <p14:tracePt t="2362" x="6361113" y="3489325"/>
          <p14:tracePt t="2378" x="6369050" y="3454400"/>
          <p14:tracePt t="2394" x="6403975" y="3386138"/>
          <p14:tracePt t="2411" x="6421438" y="3300413"/>
          <p14:tracePt t="2429" x="6446838" y="3206750"/>
          <p14:tracePt t="2444" x="6464300" y="3111500"/>
          <p14:tracePt t="2461" x="6489700" y="2992438"/>
          <p14:tracePt t="2478" x="6515100" y="2846388"/>
          <p14:tracePt t="2496" x="6523038" y="2649538"/>
          <p14:tracePt t="2512" x="6523038" y="2536825"/>
          <p14:tracePt t="2528" x="6515100" y="2408238"/>
          <p14:tracePt t="2545" x="6497638" y="2322513"/>
          <p14:tracePt t="2562" x="6489700" y="2246313"/>
          <p14:tracePt t="2578" x="6489700" y="2193925"/>
          <p14:tracePt t="2595" x="6472238" y="2143125"/>
          <p14:tracePt t="2612" x="6464300" y="2100263"/>
          <p14:tracePt t="2629" x="6464300" y="2065338"/>
          <p14:tracePt t="2645" x="6464300" y="2022475"/>
          <p14:tracePt t="2662" x="6464300" y="1963738"/>
          <p14:tracePt t="2678" x="6454775" y="1903413"/>
          <p14:tracePt t="2696" x="6429375" y="1825625"/>
          <p14:tracePt t="2712" x="6411913" y="1774825"/>
          <p14:tracePt t="2729" x="6386513" y="1731963"/>
          <p14:tracePt t="2745" x="6361113" y="1697038"/>
          <p14:tracePt t="2763" x="6343650" y="1671638"/>
          <p14:tracePt t="2779" x="6335713" y="1663700"/>
          <p14:tracePt t="2812" x="6326188" y="1654175"/>
          <p14:tracePt t="2829" x="6318250" y="1646238"/>
          <p14:tracePt t="2845" x="6308725" y="1620838"/>
          <p14:tracePt t="2862" x="6275388" y="1585913"/>
          <p14:tracePt t="2879" x="6249988" y="1550988"/>
          <p14:tracePt t="2896" x="6223000" y="1517650"/>
          <p14:tracePt t="2913" x="6189663" y="1492250"/>
          <p14:tracePt t="2930" x="6154738" y="1482725"/>
          <p14:tracePt t="2946" x="6129338" y="1465263"/>
          <p14:tracePt t="2963" x="6121400" y="1465263"/>
          <p14:tracePt t="2979" x="6111875" y="1465263"/>
          <p14:tracePt t="2997" x="6094413" y="1465263"/>
          <p14:tracePt t="3013" x="6086475" y="1465263"/>
          <p14:tracePt t="3032" x="6061075" y="1474788"/>
          <p14:tracePt t="3046" x="6018213" y="1492250"/>
          <p14:tracePt t="3063" x="5992813" y="1500188"/>
          <p14:tracePt t="3079" x="5975350" y="1508125"/>
          <p14:tracePt t="3097" x="5957888" y="1508125"/>
          <p14:tracePt t="3115" x="5949950" y="1508125"/>
          <p14:tracePt t="3130" x="5932488" y="1517650"/>
          <p14:tracePt t="3146" x="5889625" y="1525588"/>
          <p14:tracePt t="3164" x="5864225" y="1525588"/>
          <p14:tracePt t="3180" x="5821363" y="1525588"/>
          <p14:tracePt t="3196" x="5768975" y="1525588"/>
          <p14:tracePt t="3214" x="5700713" y="1525588"/>
          <p14:tracePt t="3230" x="5607050" y="1525588"/>
          <p14:tracePt t="3246" x="5537200" y="1525588"/>
          <p14:tracePt t="3264" x="5468938" y="1525588"/>
          <p14:tracePt t="3280" x="5435600" y="1517650"/>
          <p14:tracePt t="3297" x="5418138" y="1517650"/>
          <p14:tracePt t="3314" x="5408613" y="1517650"/>
          <p14:tracePt t="3330" x="5408613" y="1508125"/>
          <p14:tracePt t="3347" x="5392738" y="1508125"/>
          <p14:tracePt t="3364" x="5392738" y="1500188"/>
          <p14:tracePt t="3380" x="5383213" y="1492250"/>
          <p14:tracePt t="3414" x="5375275" y="1474788"/>
          <p14:tracePt t="3431" x="5365750" y="1474788"/>
          <p14:tracePt t="3447" x="5357813" y="1474788"/>
          <p14:tracePt t="3816" x="5357813" y="1482725"/>
          <p14:tracePt t="3832" x="5357813" y="1492250"/>
          <p14:tracePt t="3848" x="5357813" y="1500188"/>
          <p14:tracePt t="3864" x="5357813" y="1508125"/>
          <p14:tracePt t="3873" x="5357813" y="1517650"/>
          <p14:tracePt t="3896" x="5357813" y="1525588"/>
          <p14:tracePt t="3912" x="5357813" y="1535113"/>
          <p14:tracePt t="3920" x="5365750" y="1535113"/>
          <p14:tracePt t="3931" x="5365750" y="1543050"/>
          <p14:tracePt t="3960" x="5365750" y="1550988"/>
          <p14:tracePt t="3968" x="5365750" y="1560513"/>
          <p14:tracePt t="3992" x="5365750" y="1568450"/>
          <p14:tracePt t="4017" x="5365750" y="1577975"/>
          <p14:tracePt t="4040" x="5365750" y="1585913"/>
          <p14:tracePt t="4048" x="5365750" y="1593850"/>
          <p14:tracePt t="4072" x="5365750" y="1603375"/>
          <p14:tracePt t="4097" x="5365750" y="1611313"/>
          <p14:tracePt t="4120" x="5365750" y="1620838"/>
          <p14:tracePt t="4152" x="5365750" y="1628775"/>
          <p14:tracePt t="4208" x="5365750" y="1636713"/>
          <p14:tracePt t="4224" x="5365750" y="1646238"/>
          <p14:tracePt t="4232" x="5375275" y="1646238"/>
          <p14:tracePt t="4248" x="5375275" y="1654175"/>
          <p14:tracePt t="4256" x="5383213" y="1663700"/>
          <p14:tracePt t="4272" x="5383213" y="1671638"/>
          <p14:tracePt t="4288" x="5392738" y="1689100"/>
          <p14:tracePt t="4299" x="5400675" y="1689100"/>
          <p14:tracePt t="4316" x="5400675" y="1697038"/>
          <p14:tracePt t="4332" x="5400675" y="1706563"/>
          <p14:tracePt t="4350" x="5408613" y="1714500"/>
          <p14:tracePt t="4366" x="5408613" y="1722438"/>
          <p14:tracePt t="4417" x="5408613" y="1731963"/>
          <p14:tracePt t="4449" x="5408613" y="1739900"/>
          <p14:tracePt t="4480" x="5408613" y="1749425"/>
          <p14:tracePt t="4489" x="5408613" y="1757363"/>
          <p14:tracePt t="4505" x="5408613" y="1765300"/>
          <p14:tracePt t="4528" x="5408613" y="1774825"/>
          <p14:tracePt t="4545" x="5408613" y="1782763"/>
          <p14:tracePt t="4560" x="5408613" y="1792288"/>
          <p14:tracePt t="4569" x="5408613" y="1800225"/>
          <p14:tracePt t="4584" x="5408613" y="1808163"/>
          <p14:tracePt t="4600" x="5408613" y="1817688"/>
          <p14:tracePt t="4616" x="5408613" y="1825625"/>
          <p14:tracePt t="4633" x="5408613" y="1843088"/>
          <p14:tracePt t="4650" x="5408613" y="1868488"/>
          <p14:tracePt t="4667" x="5392738" y="1911350"/>
          <p14:tracePt t="4683" x="5365750" y="1946275"/>
          <p14:tracePt t="4700" x="5340350" y="1971675"/>
          <p14:tracePt t="4716" x="5307013" y="2006600"/>
          <p14:tracePt t="4733" x="5264150" y="2039938"/>
          <p14:tracePt t="4750" x="5203825" y="2100263"/>
          <p14:tracePt t="4768" x="5083175" y="2220913"/>
          <p14:tracePt t="4783" x="5040313" y="2263775"/>
          <p14:tracePt t="4800" x="4937125" y="2382838"/>
          <p14:tracePt t="4817" x="4868863" y="2478088"/>
          <p14:tracePt t="4834" x="4800600" y="2589213"/>
          <p14:tracePt t="4850" x="4722813" y="2717800"/>
          <p14:tracePt t="4867" x="4654550" y="2871788"/>
          <p14:tracePt t="4883" x="4578350" y="3017838"/>
          <p14:tracePt t="4901" x="4508500" y="3171825"/>
          <p14:tracePt t="4917" x="4422775" y="3343275"/>
          <p14:tracePt t="4934" x="4337050" y="3497263"/>
          <p14:tracePt t="4950" x="4278313" y="3643313"/>
          <p14:tracePt t="4968" x="4208463" y="3789363"/>
          <p14:tracePt t="4984" x="4165600" y="3917950"/>
          <p14:tracePt t="5001" x="4122738" y="4097338"/>
          <p14:tracePt t="5018" x="4106863" y="4217988"/>
          <p14:tracePt t="5035" x="4106863" y="4321175"/>
          <p14:tracePt t="5051" x="4106863" y="4389438"/>
          <p14:tracePt t="5067" x="4114800" y="4449763"/>
          <p14:tracePt t="5084" x="4132263" y="4475163"/>
          <p14:tracePt t="5101" x="4140200" y="4500563"/>
          <p14:tracePt t="5117" x="4140200" y="4525963"/>
          <p14:tracePt t="5134" x="4149725" y="4535488"/>
          <p14:tracePt t="5151" x="4157663" y="4543425"/>
          <p14:tracePt t="5168" x="4157663" y="4560888"/>
          <p14:tracePt t="5184" x="4157663" y="4568825"/>
          <p14:tracePt t="5201" x="4157663" y="4578350"/>
          <p14:tracePt t="5218" x="4157663" y="4586288"/>
          <p14:tracePt t="5235" x="4165600" y="4586288"/>
          <p14:tracePt t="5251" x="4175125" y="4586288"/>
          <p14:tracePt t="5267" x="4183063" y="4586288"/>
          <p14:tracePt t="5284" x="4200525" y="4586288"/>
          <p14:tracePt t="5302" x="4225925" y="4586288"/>
          <p14:tracePt t="5318" x="4260850" y="4578350"/>
          <p14:tracePt t="5335" x="4329113" y="4525963"/>
          <p14:tracePt t="5351" x="4422775" y="4457700"/>
          <p14:tracePt t="5369" x="4621213" y="4260850"/>
          <p14:tracePt t="5385" x="4749800" y="4122738"/>
          <p14:tracePt t="5401" x="4860925" y="3951288"/>
          <p14:tracePt t="5418" x="4997450" y="3729038"/>
          <p14:tracePt t="5435" x="5151438" y="3454400"/>
          <p14:tracePt t="5451" x="5289550" y="3222625"/>
          <p14:tracePt t="5468" x="5383213" y="3068638"/>
          <p14:tracePt t="5485" x="5451475" y="2932113"/>
          <p14:tracePt t="5502" x="5521325" y="2811463"/>
          <p14:tracePt t="5519" x="5607050" y="2657475"/>
          <p14:tracePt t="5535" x="5692775" y="2528888"/>
          <p14:tracePt t="5551" x="5768975" y="2400300"/>
          <p14:tracePt t="5569" x="5872163" y="2279650"/>
          <p14:tracePt t="5585" x="5922963" y="2211388"/>
          <p14:tracePt t="5602" x="5992813" y="2160588"/>
          <p14:tracePt t="5618" x="6078538" y="2082800"/>
          <p14:tracePt t="5636" x="6154738" y="2022475"/>
          <p14:tracePt t="5652" x="6215063" y="1963738"/>
          <p14:tracePt t="5669" x="6249988" y="1928813"/>
          <p14:tracePt t="5685" x="6275388" y="1911350"/>
          <p14:tracePt t="5702" x="6292850" y="1893888"/>
          <p14:tracePt t="5719" x="6318250" y="1878013"/>
          <p14:tracePt t="5736" x="6335713" y="1868488"/>
          <p14:tracePt t="5752" x="6394450" y="1825625"/>
          <p14:tracePt t="5769" x="6437313" y="1800225"/>
          <p14:tracePt t="5786" x="6464300" y="1782763"/>
          <p14:tracePt t="5802" x="6497638" y="1774825"/>
          <p14:tracePt t="5819" x="6532563" y="1757363"/>
          <p14:tracePt t="5836" x="6565900" y="1757363"/>
          <p14:tracePt t="5852" x="6592888" y="1749425"/>
          <p14:tracePt t="5869" x="6635750" y="1739900"/>
          <p14:tracePt t="5886" x="6661150" y="1722438"/>
          <p14:tracePt t="5903" x="6669088" y="1722438"/>
          <p14:tracePt t="5919" x="6686550" y="1714500"/>
          <p14:tracePt t="5936" x="6694488" y="1706563"/>
          <p14:tracePt t="5953" x="6729413" y="1689100"/>
          <p14:tracePt t="5970" x="6754813" y="1663700"/>
          <p14:tracePt t="5986" x="6772275" y="1654175"/>
          <p14:tracePt t="6003" x="6797675" y="1636713"/>
          <p14:tracePt t="6020" x="6815138" y="1628775"/>
          <p14:tracePt t="6037" x="6823075" y="1620838"/>
          <p14:tracePt t="6129" x="6832600" y="1620838"/>
          <p14:tracePt t="6225" x="6823075" y="1628775"/>
          <p14:tracePt t="6233" x="6815138" y="1628775"/>
          <p14:tracePt t="6241" x="6807200" y="1636713"/>
          <p14:tracePt t="6253" x="6797675" y="1646238"/>
          <p14:tracePt t="6270" x="6772275" y="1646238"/>
          <p14:tracePt t="6287" x="6764338" y="1654175"/>
          <p14:tracePt t="6304" x="6737350" y="1663700"/>
          <p14:tracePt t="6320" x="6721475" y="1671638"/>
          <p14:tracePt t="6337" x="6686550" y="1689100"/>
          <p14:tracePt t="6353" x="6661150" y="1706563"/>
          <p14:tracePt t="6371" x="6626225" y="1722438"/>
          <p14:tracePt t="6387" x="6583363" y="1731963"/>
          <p14:tracePt t="6404" x="6540500" y="1731963"/>
          <p14:tracePt t="6420" x="6489700" y="1731963"/>
          <p14:tracePt t="6437" x="6437313" y="1731963"/>
          <p14:tracePt t="6454" x="6386513" y="1731963"/>
          <p14:tracePt t="6470" x="6335713" y="1731963"/>
          <p14:tracePt t="6487" x="6283325" y="1731963"/>
          <p14:tracePt t="6504" x="6232525" y="1739900"/>
          <p14:tracePt t="6521" x="6154738" y="1739900"/>
          <p14:tracePt t="6537" x="6111875" y="1739900"/>
          <p14:tracePt t="6554" x="6078538" y="1739900"/>
          <p14:tracePt t="6571" x="6043613" y="1739900"/>
          <p14:tracePt t="6587" x="6000750" y="1739900"/>
          <p14:tracePt t="6604" x="5949950" y="1739900"/>
          <p14:tracePt t="6621" x="5897563" y="1739900"/>
          <p14:tracePt t="6638" x="5837238" y="1731963"/>
          <p14:tracePt t="6654" x="5778500" y="1714500"/>
          <p14:tracePt t="6671" x="5708650" y="1706563"/>
          <p14:tracePt t="6687" x="5649913" y="1706563"/>
          <p14:tracePt t="6705" x="5564188" y="1697038"/>
          <p14:tracePt t="6721" x="5494338" y="1689100"/>
          <p14:tracePt t="6738" x="5443538" y="1689100"/>
          <p14:tracePt t="6754" x="5400675" y="1689100"/>
          <p14:tracePt t="6771" x="5365750" y="1689100"/>
          <p14:tracePt t="6788" x="5349875" y="1689100"/>
          <p14:tracePt t="6804" x="5322888" y="1689100"/>
          <p14:tracePt t="6821" x="5307013" y="1689100"/>
          <p14:tracePt t="6838" x="5280025" y="1689100"/>
          <p14:tracePt t="6854" x="5272088" y="1689100"/>
          <p14:tracePt t="6871" x="5264150" y="1689100"/>
          <p14:tracePt t="6888" x="5254625" y="1689100"/>
          <p14:tracePt t="6906" x="5221288" y="1689100"/>
          <p14:tracePt t="6922" x="5194300" y="1689100"/>
          <p14:tracePt t="6938" x="5178425" y="1689100"/>
          <p14:tracePt t="6955" x="5151438" y="1689100"/>
          <p14:tracePt t="6972" x="5135563" y="1689100"/>
          <p14:tracePt t="6988" x="5118100" y="1689100"/>
          <p14:tracePt t="7005" x="5083175" y="1689100"/>
          <p14:tracePt t="7022" x="5040313" y="1689100"/>
          <p14:tracePt t="7039" x="5006975" y="1689100"/>
          <p14:tracePt t="7055" x="4964113" y="1689100"/>
          <p14:tracePt t="7072" x="4921250" y="1689100"/>
          <p14:tracePt t="7088" x="4878388" y="1689100"/>
          <p14:tracePt t="7106" x="4818063" y="1689100"/>
          <p14:tracePt t="7122" x="4775200" y="1689100"/>
          <p14:tracePt t="7139" x="4722813" y="1689100"/>
          <p14:tracePt t="7155" x="4679950" y="1689100"/>
          <p14:tracePt t="7173" x="4629150" y="1689100"/>
          <p14:tracePt t="7189" x="4586288" y="1689100"/>
          <p14:tracePt t="7205" x="4535488" y="1689100"/>
          <p14:tracePt t="7222" x="4500563" y="1689100"/>
          <p14:tracePt t="7240" x="4475163" y="1689100"/>
          <p14:tracePt t="7255" x="4440238" y="1689100"/>
          <p14:tracePt t="7272" x="4406900" y="1689100"/>
          <p14:tracePt t="7289" x="4354513" y="1689100"/>
          <p14:tracePt t="7306" x="4321175" y="1689100"/>
          <p14:tracePt t="7323" x="4303713" y="1689100"/>
          <p14:tracePt t="7339" x="4286250" y="1689100"/>
          <p14:tracePt t="7355" x="4268788" y="1689100"/>
          <p14:tracePt t="7373" x="4260850" y="1689100"/>
          <p14:tracePt t="7389" x="4235450" y="1689100"/>
          <p14:tracePt t="7406" x="4192588" y="1689100"/>
          <p14:tracePt t="7422" x="4165600" y="1689100"/>
          <p14:tracePt t="7440" x="4122738" y="1689100"/>
          <p14:tracePt t="7456" x="4089400" y="1689100"/>
          <p14:tracePt t="7472" x="4079875" y="1689100"/>
          <p14:tracePt t="7489" x="4064000" y="1689100"/>
          <p14:tracePt t="7537" x="4054475" y="1689100"/>
          <p14:tracePt t="7593" x="4046538" y="1689100"/>
          <p14:tracePt t="7617" x="4046538" y="1679575"/>
          <p14:tracePt t="7649" x="4037013" y="1679575"/>
          <p14:tracePt t="7658" x="4029075" y="1679575"/>
          <p14:tracePt t="7689" x="4029075" y="1671638"/>
          <p14:tracePt t="7698" x="4021138" y="1671638"/>
          <p14:tracePt t="7721" x="4011613" y="1671638"/>
          <p14:tracePt t="7737" x="4003675" y="1663700"/>
          <p14:tracePt t="7745" x="3994150" y="1663700"/>
          <p14:tracePt t="7756" x="3978275" y="1663700"/>
          <p14:tracePt t="7774" x="3943350" y="1646238"/>
          <p14:tracePt t="7790" x="3892550" y="1646238"/>
          <p14:tracePt t="7806" x="3832225" y="1646238"/>
          <p14:tracePt t="7824" x="3789363" y="1646238"/>
          <p14:tracePt t="7841" x="3736975" y="1636713"/>
          <p14:tracePt t="7857" x="3668713" y="1636713"/>
          <p14:tracePt t="7874" x="3625850" y="1628775"/>
          <p14:tracePt t="7890" x="3608388" y="1611313"/>
          <p14:tracePt t="7907" x="3592513" y="1611313"/>
          <p14:tracePt t="7924" x="3575050" y="1611313"/>
          <p14:tracePt t="7940" x="3557588" y="1611313"/>
          <p14:tracePt t="7957" x="3540125" y="1611313"/>
          <p14:tracePt t="7974" x="3522663" y="1611313"/>
          <p14:tracePt t="7990" x="3506788" y="1611313"/>
          <p14:tracePt t="8007" x="3489325" y="1611313"/>
          <p14:tracePt t="8024" x="3463925" y="1611313"/>
          <p14:tracePt t="8041" x="3429000" y="1611313"/>
          <p14:tracePt t="8057" x="3411538" y="1611313"/>
          <p14:tracePt t="8074" x="3386138" y="1611313"/>
          <p14:tracePt t="8091" x="3368675" y="1611313"/>
          <p14:tracePt t="8108" x="3335338" y="1611313"/>
          <p14:tracePt t="8124" x="3275013" y="1611313"/>
          <p14:tracePt t="8141" x="3222625" y="1611313"/>
          <p14:tracePt t="8157" x="3179763" y="1611313"/>
          <p14:tracePt t="8175" x="3146425" y="1611313"/>
          <p14:tracePt t="8191" x="3121025" y="1611313"/>
          <p14:tracePt t="8207" x="3094038" y="1611313"/>
          <p14:tracePt t="8209" x="3086100" y="1611313"/>
          <p14:tracePt t="8224" x="3068638" y="1611313"/>
          <p14:tracePt t="8242" x="3035300" y="1611313"/>
          <p14:tracePt t="8258" x="3000375" y="1611313"/>
          <p14:tracePt t="8274" x="2982913" y="1611313"/>
          <p14:tracePt t="8291" x="2974975" y="1611313"/>
          <p14:tracePt t="8308" x="2957513" y="1611313"/>
          <p14:tracePt t="8325" x="2949575" y="1611313"/>
          <p14:tracePt t="8341" x="2940050" y="1611313"/>
          <p14:tracePt t="8358" x="2922588" y="1611313"/>
          <p14:tracePt t="8375" x="2914650" y="1611313"/>
          <p14:tracePt t="8391" x="2906713" y="1611313"/>
          <p14:tracePt t="8408" x="2897188" y="1611313"/>
          <p14:tracePt t="8425" x="2889250" y="1611313"/>
          <p14:tracePt t="8442" x="2871788" y="1611313"/>
          <p14:tracePt t="8475" x="2854325" y="1611313"/>
          <p14:tracePt t="8492" x="2854325" y="1620838"/>
          <p14:tracePt t="8509" x="2846388" y="1620838"/>
          <p14:tracePt t="8525" x="2846388" y="1628775"/>
          <p14:tracePt t="8542" x="2836863" y="1628775"/>
          <p14:tracePt t="8576" x="2828925" y="1628775"/>
          <p14:tracePt t="8594" x="2820988" y="1628775"/>
          <p14:tracePt t="8690" x="2811463" y="1628775"/>
          <p14:tracePt t="8706" x="2811463" y="1636713"/>
          <p14:tracePt t="8721" x="2803525" y="1636713"/>
          <p14:tracePt t="8761" x="2794000" y="1636713"/>
          <p14:tracePt t="8778" x="2794000" y="1646238"/>
          <p14:tracePt t="8786" x="2786063" y="1646238"/>
          <p14:tracePt t="8794" x="2786063" y="1654175"/>
          <p14:tracePt t="8809" x="2778125" y="1654175"/>
          <p14:tracePt t="8826" x="2760663" y="1663700"/>
          <p14:tracePt t="8843" x="2743200" y="1679575"/>
          <p14:tracePt t="9402" x="2751138" y="1679575"/>
          <p14:tracePt t="9834" x="2751138" y="1689100"/>
          <p14:tracePt t="9866" x="2751138" y="1697038"/>
          <p14:tracePt t="9890" x="2751138" y="1706563"/>
          <p14:tracePt t="9898" x="2743200" y="1706563"/>
          <p14:tracePt t="9912" x="2743200" y="1714500"/>
          <p14:tracePt t="9928" x="2735263" y="1722438"/>
          <p14:tracePt t="9945" x="2725738" y="1731963"/>
          <p14:tracePt t="9961" x="2692400" y="1757363"/>
          <p14:tracePt t="9979" x="2674938" y="1765300"/>
          <p14:tracePt t="9995" x="2657475" y="1774825"/>
          <p14:tracePt t="10012" x="2640013" y="1782763"/>
          <p14:tracePt t="10029" x="2632075" y="1782763"/>
          <p14:tracePt t="10045" x="2622550" y="1792288"/>
          <p14:tracePt t="10062" x="2622550" y="1800225"/>
          <p14:tracePt t="10078" x="2606675" y="1808163"/>
          <p14:tracePt t="10095" x="2589213" y="1817688"/>
          <p14:tracePt t="10112" x="2563813" y="1825625"/>
          <p14:tracePt t="10128" x="2546350" y="1835150"/>
          <p14:tracePt t="10145" x="2528888" y="1843088"/>
          <p14:tracePt t="10180" x="2520950" y="1843088"/>
          <p14:tracePt t="10210" x="2520950" y="1851025"/>
          <p14:tracePt t="10226" x="2511425" y="1851025"/>
          <p14:tracePt t="10242" x="2503488" y="1851025"/>
          <p14:tracePt t="10250" x="2503488" y="1860550"/>
          <p14:tracePt t="10262" x="2493963" y="1860550"/>
          <p14:tracePt t="10279" x="2493963" y="1878013"/>
          <p14:tracePt t="10296" x="2493963" y="1911350"/>
          <p14:tracePt t="10313" x="2486025" y="1954213"/>
          <p14:tracePt t="10329" x="2493963" y="2006600"/>
          <p14:tracePt t="10346" x="2563813" y="2135188"/>
          <p14:tracePt t="10363" x="2674938" y="2271713"/>
          <p14:tracePt t="10380" x="2828925" y="2435225"/>
          <p14:tracePt t="10396" x="3000375" y="2640013"/>
          <p14:tracePt t="10412" x="3146425" y="2871788"/>
          <p14:tracePt t="10430" x="3292475" y="3121025"/>
          <p14:tracePt t="10447" x="3394075" y="3325813"/>
          <p14:tracePt t="10462" x="3489325" y="3506788"/>
          <p14:tracePt t="10479" x="3565525" y="3660775"/>
          <p14:tracePt t="10496" x="3617913" y="3797300"/>
          <p14:tracePt t="10515" x="3686175" y="3960813"/>
          <p14:tracePt t="10529" x="3711575" y="3994150"/>
          <p14:tracePt t="10546" x="3771900" y="4097338"/>
          <p14:tracePt t="10564" x="3814763" y="4140200"/>
          <p14:tracePt t="10580" x="3840163" y="4157663"/>
          <p14:tracePt t="10596" x="3892550" y="4175125"/>
          <p14:tracePt t="10613" x="3943350" y="4200525"/>
          <p14:tracePt t="10629" x="4011613" y="4225925"/>
          <p14:tracePt t="10647" x="4097338" y="4251325"/>
          <p14:tracePt t="10663" x="4192588" y="4286250"/>
          <p14:tracePt t="10680" x="4278313" y="4303713"/>
          <p14:tracePt t="10697" x="4354513" y="4311650"/>
          <p14:tracePt t="10698" x="4389438" y="4311650"/>
          <p14:tracePt t="10714" x="4475163" y="4311650"/>
          <p14:tracePt t="10730" x="4578350" y="4311650"/>
          <p14:tracePt t="10747" x="4714875" y="4286250"/>
          <p14:tracePt t="10764" x="4851400" y="4243388"/>
          <p14:tracePt t="10781" x="4972050" y="4208463"/>
          <p14:tracePt t="10797" x="5075238" y="4192588"/>
          <p14:tracePt t="10813" x="5186363" y="4175125"/>
          <p14:tracePt t="10830" x="5280025" y="4165600"/>
          <p14:tracePt t="10847" x="5340350" y="4157663"/>
          <p14:tracePt t="10863" x="5418138" y="4132263"/>
          <p14:tracePt t="10880" x="5503863" y="4097338"/>
          <p14:tracePt t="10897" x="5572125" y="4054475"/>
          <p14:tracePt t="10914" x="5649913" y="4003675"/>
          <p14:tracePt t="10931" x="5675313" y="3978275"/>
          <p14:tracePt t="10947" x="5692775" y="3943350"/>
          <p14:tracePt t="10964" x="5692775" y="3908425"/>
          <p14:tracePt t="10982" x="5692775" y="3857625"/>
          <p14:tracePt t="10997" x="5675313" y="3779838"/>
          <p14:tracePt t="11014" x="5614988" y="3678238"/>
          <p14:tracePt t="11030" x="5546725" y="3600450"/>
          <p14:tracePt t="11048" x="5503863" y="3532188"/>
          <p14:tracePt t="11064" x="5443538" y="3454400"/>
          <p14:tracePt t="11081" x="5383213" y="3378200"/>
          <p14:tracePt t="11098" x="5280025" y="3249613"/>
          <p14:tracePt t="11115" x="5229225" y="3179763"/>
          <p14:tracePt t="11131" x="5194300" y="3111500"/>
          <p14:tracePt t="11147" x="5168900" y="3060700"/>
          <p14:tracePt t="11164" x="5151438" y="3008313"/>
          <p14:tracePt t="11182" x="5126038" y="2965450"/>
          <p14:tracePt t="11197" x="5100638" y="2914650"/>
          <p14:tracePt t="11214" x="5075238" y="2871788"/>
          <p14:tracePt t="11231" x="5057775" y="2836863"/>
          <p14:tracePt t="11248" x="5040313" y="2794000"/>
          <p14:tracePt t="11264" x="5022850" y="2760663"/>
          <p14:tracePt t="11281" x="5006975" y="2725738"/>
          <p14:tracePt t="11298" x="4946650" y="2682875"/>
          <p14:tracePt t="11315" x="4911725" y="2665413"/>
          <p14:tracePt t="11331" x="4886325" y="2649538"/>
          <p14:tracePt t="11348" x="4868863" y="2640013"/>
          <p14:tracePt t="11365" x="4851400" y="2632075"/>
          <p14:tracePt t="11382" x="4843463" y="2614613"/>
          <p14:tracePt t="11398" x="4835525" y="2614613"/>
          <p14:tracePt t="11431" x="4826000" y="2614613"/>
          <p14:tracePt t="11449" x="4818063" y="2614613"/>
          <p14:tracePt t="11465" x="4808538" y="2614613"/>
          <p14:tracePt t="11482" x="4800600" y="2622550"/>
          <p14:tracePt t="11498" x="4792663" y="2622550"/>
          <p14:tracePt t="11532" x="4792663" y="2632075"/>
          <p14:tracePt t="11548" x="4792663" y="2640013"/>
          <p14:tracePt t="11578" x="4792663" y="2649538"/>
          <p14:tracePt t="11611" x="4792663" y="2657475"/>
          <p14:tracePt t="11626" x="4792663" y="2665413"/>
          <p14:tracePt t="11650" x="4792663" y="2674938"/>
          <p14:tracePt t="11674" x="4792663" y="2682875"/>
          <p14:tracePt t="11731" x="4792663" y="2692400"/>
          <p14:tracePt t="11738" x="4800600" y="2692400"/>
          <p14:tracePt t="11749" x="4800600" y="2700338"/>
          <p14:tracePt t="11766" x="4808538" y="2700338"/>
          <p14:tracePt t="11782" x="4826000" y="2717800"/>
          <p14:tracePt t="11800" x="4851400" y="2735263"/>
          <p14:tracePt t="11816" x="4868863" y="2751138"/>
          <p14:tracePt t="11833" x="4878388" y="2768600"/>
          <p14:tracePt t="11849" x="4878388" y="2786063"/>
          <p14:tracePt t="11867" x="4886325" y="2803525"/>
          <p14:tracePt t="11882" x="4894263" y="2828925"/>
          <p14:tracePt t="11899" x="4903788" y="2846388"/>
          <p14:tracePt t="11916" x="4903788" y="2854325"/>
          <p14:tracePt t="11933" x="4903788" y="2889250"/>
          <p14:tracePt t="11949" x="4903788" y="2914650"/>
          <p14:tracePt t="11966" x="4921250" y="2957513"/>
          <p14:tracePt t="11983" x="4921250" y="2992438"/>
          <p14:tracePt t="12000" x="4921250" y="3008313"/>
          <p14:tracePt t="12016" x="4921250" y="3035300"/>
          <p14:tracePt t="12033" x="4921250" y="3060700"/>
          <p14:tracePt t="12049" x="4929188" y="3068638"/>
          <p14:tracePt t="12067" x="4929188" y="3094038"/>
          <p14:tracePt t="12083" x="4937125" y="3111500"/>
          <p14:tracePt t="12116" x="4937125" y="3121025"/>
          <p14:tracePt t="12134" x="4946650" y="3128963"/>
          <p14:tracePt t="12149" x="4946650" y="3136900"/>
          <p14:tracePt t="12166" x="4946650" y="3146425"/>
          <p14:tracePt t="12183" x="4946650" y="3154363"/>
          <p14:tracePt t="12200" x="4946650" y="3163888"/>
          <p14:tracePt t="12217" x="4946650" y="3171825"/>
          <p14:tracePt t="12306" x="4937125" y="3171825"/>
          <p14:tracePt t="12314" x="4929188" y="3171825"/>
          <p14:tracePt t="12323" x="4921250" y="3179763"/>
          <p14:tracePt t="12333" x="4894263" y="3189288"/>
          <p14:tracePt t="12350" x="4851400" y="3206750"/>
          <p14:tracePt t="12367" x="4792663" y="3240088"/>
          <p14:tracePt t="12384" x="4749800" y="3275013"/>
          <p14:tracePt t="12400" x="4706938" y="3292475"/>
          <p14:tracePt t="12417" x="4672013" y="3308350"/>
          <p14:tracePt t="12434" x="4621213" y="3335338"/>
          <p14:tracePt t="12451" x="4578350" y="3360738"/>
          <p14:tracePt t="12467" x="4535488" y="3394075"/>
          <p14:tracePt t="12484" x="4483100" y="3429000"/>
          <p14:tracePt t="12501" x="4449763" y="3463925"/>
          <p14:tracePt t="12518" x="4414838" y="3479800"/>
          <p14:tracePt t="12534" x="4389438" y="3497263"/>
          <p14:tracePt t="12551" x="4371975" y="3506788"/>
          <p14:tracePt t="12568" x="4364038" y="3506788"/>
          <p14:tracePt t="12585" x="4346575" y="3514725"/>
          <p14:tracePt t="12601" x="4337050" y="3522663"/>
          <p14:tracePt t="12617" x="4329113" y="3522663"/>
          <p14:tracePt t="12634" x="4321175" y="3532188"/>
          <p14:tracePt t="12683" x="4311650" y="3532188"/>
          <p14:tracePt t="12707" x="4303713" y="3532188"/>
          <p14:tracePt t="12723" x="4303713" y="3540125"/>
          <p14:tracePt t="12731" x="4294188" y="3540125"/>
          <p14:tracePt t="12746" x="4286250" y="3540125"/>
          <p14:tracePt t="12859" x="4294188" y="3532188"/>
          <p14:tracePt t="12875" x="4311650" y="3532188"/>
          <p14:tracePt t="12883" x="4329113" y="3522663"/>
          <p14:tracePt t="12891" x="4364038" y="3514725"/>
          <p14:tracePt t="12901" x="4389438" y="3514725"/>
          <p14:tracePt t="12918" x="4440238" y="3489325"/>
          <p14:tracePt t="12935" x="4483100" y="3479800"/>
          <p14:tracePt t="12952" x="4525963" y="3471863"/>
          <p14:tracePt t="12968" x="4543425" y="3463925"/>
          <p14:tracePt t="12985" x="4568825" y="3436938"/>
          <p14:tracePt t="13002" x="4603750" y="3421063"/>
          <p14:tracePt t="13019" x="4629150" y="3403600"/>
          <p14:tracePt t="13036" x="4654550" y="3394075"/>
          <p14:tracePt t="13052" x="4689475" y="3378200"/>
          <p14:tracePt t="13069" x="4722813" y="3360738"/>
          <p14:tracePt t="13085" x="4740275" y="3351213"/>
          <p14:tracePt t="13102" x="4775200" y="3335338"/>
          <p14:tracePt t="13119" x="4808538" y="3317875"/>
          <p14:tracePt t="13136" x="4826000" y="3300413"/>
          <p14:tracePt t="13152" x="4843463" y="3282950"/>
          <p14:tracePt t="13169" x="4851400" y="3265488"/>
          <p14:tracePt t="13185" x="4860925" y="3249613"/>
          <p14:tracePt t="13203" x="4860925" y="3222625"/>
          <p14:tracePt t="13219" x="4868863" y="3189288"/>
          <p14:tracePt t="13235" x="4878388" y="3163888"/>
          <p14:tracePt t="13252" x="4878388" y="3128963"/>
          <p14:tracePt t="13269" x="4878388" y="3111500"/>
          <p14:tracePt t="13285" x="4878388" y="3086100"/>
          <p14:tracePt t="13302" x="4878388" y="3060700"/>
          <p14:tracePt t="13319" x="4878388" y="3043238"/>
          <p14:tracePt t="13336" x="4868863" y="3025775"/>
          <p14:tracePt t="13352" x="4851400" y="3000375"/>
          <p14:tracePt t="13369" x="4835525" y="2982913"/>
          <p14:tracePt t="13386" x="4818063" y="2949575"/>
          <p14:tracePt t="13403" x="4792663" y="2897188"/>
          <p14:tracePt t="13419" x="4765675" y="2863850"/>
          <p14:tracePt t="13436" x="4757738" y="2828925"/>
          <p14:tracePt t="13453" x="4749800" y="2811463"/>
          <p14:tracePt t="13470" x="4749800" y="2803525"/>
          <p14:tracePt t="13486" x="4740275" y="2794000"/>
          <p14:tracePt t="13503" x="4740275" y="2786063"/>
          <p14:tracePt t="13563" x="4740275" y="2794000"/>
          <p14:tracePt t="13571" x="4740275" y="2811463"/>
          <p14:tracePt t="13579" x="4740275" y="2836863"/>
          <p14:tracePt t="13587" x="4740275" y="2871788"/>
          <p14:tracePt t="13604" x="4765675" y="2940050"/>
          <p14:tracePt t="13620" x="4792663" y="2992438"/>
          <p14:tracePt t="13636" x="4818063" y="3035300"/>
          <p14:tracePt t="13653" x="4835525" y="3068638"/>
          <p14:tracePt t="13670" x="4843463" y="3094038"/>
          <p14:tracePt t="13686" x="4860925" y="3103563"/>
          <p14:tracePt t="13703" x="4860925" y="3111500"/>
          <p14:tracePt t="13720" x="4868863" y="3111500"/>
          <p14:tracePt t="13739" x="4868863" y="3121025"/>
          <p14:tracePt t="13779" x="4868863" y="3128963"/>
          <p14:tracePt t="13795" x="4868863" y="3136900"/>
          <p14:tracePt t="13811" x="4868863" y="3146425"/>
          <p14:tracePt t="13835" x="4868863" y="3154363"/>
          <p14:tracePt t="13843" x="4860925" y="3163888"/>
          <p14:tracePt t="13854" x="4851400" y="3171825"/>
          <p14:tracePt t="13870" x="4826000" y="3197225"/>
          <p14:tracePt t="13887" x="4765675" y="3249613"/>
          <p14:tracePt t="13904" x="4706938" y="3292475"/>
          <p14:tracePt t="13920" x="4611688" y="3335338"/>
          <p14:tracePt t="13937" x="4525963" y="3394075"/>
          <p14:tracePt t="13955" x="4371975" y="3489325"/>
          <p14:tracePt t="13971" x="4303713" y="3540125"/>
          <p14:tracePt t="13988" x="4243388" y="3575050"/>
          <p14:tracePt t="14004" x="4192588" y="3600450"/>
          <p14:tracePt t="14021" x="4165600" y="3617913"/>
          <p14:tracePt t="14037" x="4140200" y="3635375"/>
          <p14:tracePt t="14054" x="4132263" y="3635375"/>
          <p14:tracePt t="14071" x="4122738" y="3635375"/>
          <p14:tracePt t="14155" x="4132263" y="3625850"/>
          <p14:tracePt t="14163" x="4140200" y="3617913"/>
          <p14:tracePt t="14171" x="4165600" y="3600450"/>
          <p14:tracePt t="14188" x="4208463" y="3575050"/>
          <p14:tracePt t="14204" x="4278313" y="3532188"/>
          <p14:tracePt t="14221" x="4346575" y="3497263"/>
          <p14:tracePt t="14238" x="4440238" y="3436938"/>
          <p14:tracePt t="14254" x="4551363" y="3360738"/>
          <p14:tracePt t="14271" x="4672013" y="3265488"/>
          <p14:tracePt t="14288" x="4792663" y="3171825"/>
          <p14:tracePt t="14305" x="4929188" y="3068638"/>
          <p14:tracePt t="14321" x="5040313" y="2957513"/>
          <p14:tracePt t="14338" x="5108575" y="2854325"/>
          <p14:tracePt t="14355" x="5135563" y="2768600"/>
          <p14:tracePt t="14372" x="5135563" y="2717800"/>
          <p14:tracePt t="14388" x="5100638" y="2665413"/>
          <p14:tracePt t="14405" x="5057775" y="2640013"/>
          <p14:tracePt t="14422" x="5022850" y="2614613"/>
          <p14:tracePt t="14439" x="4989513" y="2606675"/>
          <p14:tracePt t="14455" x="4972050" y="2597150"/>
          <p14:tracePt t="14491" x="4972050" y="2606675"/>
          <p14:tracePt t="14505" x="4972050" y="2622550"/>
          <p14:tracePt t="14522" x="4972050" y="2657475"/>
          <p14:tracePt t="14538" x="4979988" y="2692400"/>
          <p14:tracePt t="14555" x="5006975" y="2735263"/>
          <p14:tracePt t="14573" x="5032375" y="2786063"/>
          <p14:tracePt t="14589" x="5057775" y="2820988"/>
          <p14:tracePt t="14605" x="5083175" y="2846388"/>
          <p14:tracePt t="14622" x="5108575" y="2871788"/>
          <p14:tracePt t="14639" x="5126038" y="2906713"/>
          <p14:tracePt t="14655" x="5135563" y="2932113"/>
          <p14:tracePt t="14672" x="5160963" y="2974975"/>
          <p14:tracePt t="14689" x="5203825" y="3035300"/>
          <p14:tracePt t="14706" x="5246688" y="3094038"/>
          <p14:tracePt t="14708" x="5264150" y="3121025"/>
          <p14:tracePt t="14722" x="5264150" y="3154363"/>
          <p14:tracePt t="14739" x="5297488" y="3335338"/>
          <p14:tracePt t="14755" x="5332413" y="3479800"/>
          <p14:tracePt t="14773" x="5383213" y="3608388"/>
          <p14:tracePt t="14789" x="5451475" y="3746500"/>
          <p14:tracePt t="14806" x="5564188" y="3892550"/>
          <p14:tracePt t="14823" x="5657850" y="4021138"/>
          <p14:tracePt t="14840" x="5708650" y="4140200"/>
          <p14:tracePt t="14856" x="5743575" y="4251325"/>
          <p14:tracePt t="14872" x="5751513" y="4346575"/>
          <p14:tracePt t="14889" x="5786438" y="4422775"/>
          <p14:tracePt t="14908" x="5837238" y="4518025"/>
          <p14:tracePt t="14923" x="5854700" y="4560888"/>
          <p14:tracePt t="14939" x="5872163" y="4578350"/>
          <p14:tracePt t="14956" x="5872163" y="4586288"/>
          <p14:tracePt t="14973" x="5880100" y="4586288"/>
          <p14:tracePt t="14989" x="5897563" y="4586288"/>
          <p14:tracePt t="15006" x="5907088" y="4578350"/>
          <p14:tracePt t="15023" x="5915025" y="4568825"/>
          <p14:tracePt t="15040" x="5922963" y="4568825"/>
          <p14:tracePt t="15056" x="5922963" y="4551363"/>
          <p14:tracePt t="15090" x="5922963" y="4543425"/>
          <p14:tracePt t="15107" x="5922963" y="4518025"/>
          <p14:tracePt t="15123" x="5907088" y="4483100"/>
          <p14:tracePt t="15140" x="5864225" y="4449763"/>
          <p14:tracePt t="15157" x="5794375" y="4406900"/>
          <p14:tracePt t="15174" x="5692775" y="4337050"/>
          <p14:tracePt t="15190" x="5597525" y="4268788"/>
          <p14:tracePt t="15207" x="5486400" y="4192588"/>
          <p14:tracePt t="15223" x="5400675" y="4114800"/>
          <p14:tracePt t="15241" x="5340350" y="4064000"/>
          <p14:tracePt t="15257" x="5297488" y="4021138"/>
          <p14:tracePt t="15273" x="5280025" y="3986213"/>
          <p14:tracePt t="15290" x="5272088" y="3978275"/>
          <p14:tracePt t="15355" x="5272088" y="3968750"/>
          <p14:tracePt t="15420" x="5280025" y="3960813"/>
          <p14:tracePt t="15427" x="5289550" y="3960813"/>
          <p14:tracePt t="15440" x="5289550" y="3943350"/>
          <p14:tracePt t="15457" x="5297488" y="3935413"/>
          <p14:tracePt t="15474" x="5307013" y="3925888"/>
          <p14:tracePt t="15508" x="5297488" y="3925888"/>
          <p14:tracePt t="15524" x="5237163" y="3925888"/>
          <p14:tracePt t="15540" x="5126038" y="3925888"/>
          <p14:tracePt t="15558" x="4964113" y="3925888"/>
          <p14:tracePt t="15574" x="4749800" y="3925888"/>
          <p14:tracePt t="15591" x="4440238" y="3935413"/>
          <p14:tracePt t="15608" x="4046538" y="3935413"/>
          <p14:tracePt t="15625" x="3721100" y="3935413"/>
          <p14:tracePt t="15641" x="3489325" y="3935413"/>
          <p14:tracePt t="15657" x="3308350" y="3935413"/>
          <p14:tracePt t="15674" x="3189288" y="3935413"/>
          <p14:tracePt t="15692" x="3060700" y="3935413"/>
          <p14:tracePt t="15708" x="2982913" y="3943350"/>
          <p14:tracePt t="15725" x="2897188" y="3943350"/>
          <p14:tracePt t="15741" x="2828925" y="3943350"/>
          <p14:tracePt t="15758" x="2778125" y="3943350"/>
          <p14:tracePt t="15775" x="2735263" y="3943350"/>
          <p14:tracePt t="15791" x="2692400" y="3943350"/>
          <p14:tracePt t="15808" x="2674938" y="3951288"/>
          <p14:tracePt t="15825" x="2657475" y="3960813"/>
          <p14:tracePt t="15841" x="2649538" y="3978275"/>
          <p14:tracePt t="15858" x="2632075" y="3994150"/>
          <p14:tracePt t="15875" x="2606675" y="4021138"/>
          <p14:tracePt t="15892" x="2589213" y="4029075"/>
          <p14:tracePt t="15908" x="2563813" y="4037013"/>
          <p14:tracePt t="15925" x="2520950" y="4064000"/>
          <p14:tracePt t="15941" x="2468563" y="4079875"/>
          <p14:tracePt t="15959" x="2408238" y="4106863"/>
          <p14:tracePt t="15975" x="2365375" y="4132263"/>
          <p14:tracePt t="15992" x="2322513" y="4149725"/>
          <p14:tracePt t="16009" x="2271713" y="4183063"/>
          <p14:tracePt t="16026" x="2236788" y="4208463"/>
          <p14:tracePt t="16042" x="2211388" y="4243388"/>
          <p14:tracePt t="16059" x="2203450" y="4251325"/>
          <p14:tracePt t="16115" x="2203450" y="4243388"/>
          <p14:tracePt t="16132" x="2203450" y="4235450"/>
          <p14:tracePt t="16139" x="2228850" y="4217988"/>
          <p14:tracePt t="16148" x="2254250" y="4200525"/>
          <p14:tracePt t="16159" x="2279650" y="4175125"/>
          <p14:tracePt t="16175" x="2400300" y="4106863"/>
          <p14:tracePt t="16192" x="2528888" y="4029075"/>
          <p14:tracePt t="16209" x="2674938" y="3951288"/>
          <p14:tracePt t="16228" x="2879725" y="3865563"/>
          <p14:tracePt t="16242" x="2932113" y="3840163"/>
          <p14:tracePt t="16259" x="3060700" y="3779838"/>
          <p14:tracePt t="16276" x="3111500" y="3771900"/>
          <p14:tracePt t="16293" x="3128963" y="3763963"/>
          <p14:tracePt t="16309" x="3136900" y="3754438"/>
          <p14:tracePt t="16380" x="3136900" y="3763963"/>
          <p14:tracePt t="16395" x="3128963" y="3771900"/>
          <p14:tracePt t="16403" x="3128963" y="3779838"/>
          <p14:tracePt t="16412" x="3128963" y="3806825"/>
          <p14:tracePt t="16426" x="3128963" y="3832225"/>
          <p14:tracePt t="16443" x="3111500" y="3917950"/>
          <p14:tracePt t="16460" x="3078163" y="4071938"/>
          <p14:tracePt t="16476" x="3051175" y="4208463"/>
          <p14:tracePt t="16493" x="3025775" y="4346575"/>
          <p14:tracePt t="16510" x="3008313" y="4508500"/>
          <p14:tracePt t="16527" x="3008313" y="4672013"/>
          <p14:tracePt t="16543" x="3000375" y="4818063"/>
          <p14:tracePt t="16560" x="2992438" y="4964113"/>
          <p14:tracePt t="16576" x="2974975" y="5075238"/>
          <p14:tracePt t="16594" x="2965450" y="5143500"/>
          <p14:tracePt t="16610" x="2957513" y="5186363"/>
          <p14:tracePt t="16626" x="2949575" y="5203825"/>
          <p14:tracePt t="16644" x="2922588" y="5221288"/>
          <p14:tracePt t="16661" x="2914650" y="5237163"/>
          <p14:tracePt t="16677" x="2897188" y="5246688"/>
          <p14:tracePt t="16693" x="2871788" y="5264150"/>
          <p14:tracePt t="16710" x="2863850" y="5280025"/>
          <p14:tracePt t="16727" x="2854325" y="5280025"/>
          <p14:tracePt t="16743" x="2846388" y="5280025"/>
          <p14:tracePt t="16760" x="2836863" y="5280025"/>
          <p14:tracePt t="16777" x="2820988" y="5280025"/>
          <p14:tracePt t="16794" x="2811463" y="5280025"/>
          <p14:tracePt t="16812" x="2803525" y="5280025"/>
          <p14:tracePt t="16828" x="2794000" y="5280025"/>
          <p14:tracePt t="16852" x="2786063" y="5280025"/>
          <p14:tracePt t="16868" x="2786063" y="5289550"/>
          <p14:tracePt t="16877" x="2778125" y="5297488"/>
          <p14:tracePt t="16894" x="2778125" y="5322888"/>
          <p14:tracePt t="16911" x="2768600" y="5375275"/>
          <p14:tracePt t="16928" x="2760663" y="5426075"/>
          <p14:tracePt t="16944" x="2751138" y="5478463"/>
          <p14:tracePt t="16960" x="2751138" y="5511800"/>
          <p14:tracePt t="16977" x="2751138" y="5537200"/>
          <p14:tracePt t="16995" x="2743200" y="5564188"/>
          <p14:tracePt t="17011" x="2743200" y="5614988"/>
          <p14:tracePt t="17028" x="2725738" y="5649913"/>
          <p14:tracePt t="17045" x="2708275" y="5683250"/>
          <p14:tracePt t="17062" x="2682875" y="5700713"/>
          <p14:tracePt t="17078" x="2649538" y="5718175"/>
          <p14:tracePt t="17094" x="2606675" y="5726113"/>
          <p14:tracePt t="17111" x="2563813" y="5726113"/>
          <p14:tracePt t="17128" x="2528888" y="5726113"/>
          <p14:tracePt t="17144" x="2493963" y="5726113"/>
          <p14:tracePt t="17161" x="2435225" y="5726113"/>
          <p14:tracePt t="17178" x="2322513" y="5726113"/>
          <p14:tracePt t="17195" x="2220913" y="5726113"/>
          <p14:tracePt t="17211" x="2143125" y="5726113"/>
          <p14:tracePt t="17228" x="2117725" y="5726113"/>
          <p14:tracePt t="17245" x="2108200" y="5726113"/>
          <p14:tracePt t="17278" x="2100263" y="5735638"/>
          <p14:tracePt t="17580" x="2100263" y="5743575"/>
          <p14:tracePt t="17596" x="2108200" y="5751513"/>
          <p14:tracePt t="17604" x="2117725" y="5761038"/>
          <p14:tracePt t="17612" x="2135188" y="5778500"/>
          <p14:tracePt t="17629" x="2203450" y="5811838"/>
          <p14:tracePt t="17645" x="2314575" y="5854700"/>
          <p14:tracePt t="17663" x="2443163" y="5897563"/>
          <p14:tracePt t="17679" x="2579688" y="5922963"/>
          <p14:tracePt t="17696" x="2751138" y="5940425"/>
          <p14:tracePt t="17712" x="2965450" y="5940425"/>
          <p14:tracePt t="17729" x="3206750" y="5922963"/>
          <p14:tracePt t="17746" x="3411538" y="5889625"/>
          <p14:tracePt t="17763" x="3575050" y="5837238"/>
          <p14:tracePt t="17779" x="3686175" y="5786438"/>
          <p14:tracePt t="17797" x="3703638" y="5761038"/>
          <p14:tracePt t="17812" x="3703638" y="5735638"/>
          <p14:tracePt t="17829" x="3703638" y="5708650"/>
          <p14:tracePt t="17846" x="3703638" y="5683250"/>
          <p14:tracePt t="17863" x="3703638" y="5665788"/>
          <p14:tracePt t="17879" x="3703638" y="5657850"/>
          <p14:tracePt t="17896" x="3703638" y="5649913"/>
          <p14:tracePt t="17913" x="3703638" y="5640388"/>
          <p14:tracePt t="18020" x="3711575" y="5640388"/>
          <p14:tracePt t="18044" x="3721100" y="5640388"/>
          <p14:tracePt t="18076" x="3721100" y="5649913"/>
          <p14:tracePt t="18124" x="3721100" y="5657850"/>
          <p14:tracePt t="18132" x="3729038" y="5657850"/>
          <p14:tracePt t="18148" x="3736975" y="5665788"/>
          <p14:tracePt t="18163" x="3746500" y="5665788"/>
          <p14:tracePt t="18180" x="3789363" y="5665788"/>
          <p14:tracePt t="18197" x="3865563" y="5640388"/>
          <p14:tracePt t="18214" x="3951288" y="5632450"/>
          <p14:tracePt t="18230" x="4046538" y="5597525"/>
          <p14:tracePt t="18247" x="4208463" y="5529263"/>
          <p14:tracePt t="18264" x="4397375" y="5426075"/>
          <p14:tracePt t="18280" x="4594225" y="5322888"/>
          <p14:tracePt t="18297" x="4851400" y="5211763"/>
          <p14:tracePt t="18314" x="5049838" y="5143500"/>
          <p14:tracePt t="18331" x="5143500" y="5108575"/>
          <p14:tracePt t="18347" x="5168900" y="5100638"/>
          <p14:tracePt t="18364" x="5160963" y="5100638"/>
          <p14:tracePt t="18380" x="5118100" y="5100638"/>
          <p14:tracePt t="18398" x="5065713" y="5100638"/>
          <p14:tracePt t="18414" x="4989513" y="5126038"/>
          <p14:tracePt t="18430" x="4878388" y="5203825"/>
          <p14:tracePt t="18447" x="4749800" y="5264150"/>
          <p14:tracePt t="18465" x="4672013" y="5307013"/>
          <p14:tracePt t="18481" x="4629150" y="5332413"/>
          <p14:tracePt t="18514" x="4629150" y="5340350"/>
          <p14:tracePt t="18532" x="4621213" y="5349875"/>
          <p14:tracePt t="18548" x="4611688" y="5349875"/>
          <p14:tracePt t="18564" x="4603750" y="5349875"/>
          <p14:tracePt t="18598" x="4603750" y="5340350"/>
          <p14:tracePt t="18615" x="4611688" y="5322888"/>
          <p14:tracePt t="18631" x="4646613" y="5272088"/>
          <p14:tracePt t="18647" x="4672013" y="5246688"/>
          <p14:tracePt t="18665" x="4672013" y="5229225"/>
          <p14:tracePt t="18681" x="4664075" y="5229225"/>
          <p14:tracePt t="18698" x="4594225" y="5229225"/>
          <p14:tracePt t="18714" x="4475163" y="5237163"/>
          <p14:tracePt t="18732" x="4260850" y="5322888"/>
          <p14:tracePt t="18748" x="4054475" y="5408613"/>
          <p14:tracePt t="18764" x="3746500" y="5546725"/>
          <p14:tracePt t="18781" x="3325813" y="5735638"/>
          <p14:tracePt t="18799" x="3043238" y="5854700"/>
          <p14:tracePt t="18815" x="2914650" y="5922963"/>
          <p14:tracePt t="18831" x="2846388" y="5957888"/>
          <p14:tracePt t="18848" x="2820988" y="5975350"/>
          <p14:tracePt t="18865" x="2794000" y="5983288"/>
          <p14:tracePt t="18882" x="2760663" y="6008688"/>
          <p14:tracePt t="18898" x="2700338" y="6026150"/>
          <p14:tracePt t="18915" x="2640013" y="6051550"/>
          <p14:tracePt t="18932" x="2571750" y="6069013"/>
          <p14:tracePt t="18948" x="2546350" y="6069013"/>
          <p14:tracePt t="18965" x="2528888" y="6069013"/>
          <p14:tracePt t="18981" x="2511425" y="6069013"/>
          <p14:tracePt t="18999" x="2503488" y="6069013"/>
          <p14:tracePt t="19016" x="2460625" y="6069013"/>
          <p14:tracePt t="19032" x="2408238" y="6069013"/>
          <p14:tracePt t="19048" x="2365375" y="6069013"/>
          <p14:tracePt t="19066" x="2332038" y="6069013"/>
          <p14:tracePt t="19082" x="2306638" y="6069013"/>
          <p14:tracePt t="19098" x="2297113" y="6069013"/>
          <p14:tracePt t="19115" x="2297113" y="6051550"/>
          <p14:tracePt t="19133" x="2297113" y="6026150"/>
          <p14:tracePt t="19149" x="2297113" y="6008688"/>
          <p14:tracePt t="19165" x="2297113" y="5975350"/>
          <p14:tracePt t="19182" x="2314575" y="5949950"/>
          <p14:tracePt t="19200" x="2314575" y="5940425"/>
          <p14:tracePt t="19215" x="2322513" y="5932488"/>
          <p14:tracePt t="19249" x="2322513" y="5915025"/>
          <p14:tracePt t="19266" x="2332038" y="5897563"/>
          <p14:tracePt t="19283" x="2332038" y="5889625"/>
          <p14:tracePt t="19299" x="2332038" y="5880100"/>
          <p14:tracePt t="19316" x="2332038" y="5864225"/>
          <p14:tracePt t="19333" x="2332038" y="5854700"/>
          <p14:tracePt t="19349" x="2332038" y="5846763"/>
          <p14:tracePt t="19366" x="2339975" y="5837238"/>
          <p14:tracePt t="19383" x="2349500" y="5837238"/>
          <p14:tracePt t="19400" x="2365375" y="5829300"/>
          <p14:tracePt t="19416" x="2425700" y="5821363"/>
          <p14:tracePt t="19433" x="2536825" y="5821363"/>
          <p14:tracePt t="19450" x="2665413" y="5880100"/>
          <p14:tracePt t="19467" x="2751138" y="5932488"/>
          <p14:tracePt t="19483" x="2803525" y="5965825"/>
          <p14:tracePt t="19499" x="2811463" y="6000750"/>
          <p14:tracePt t="19516" x="2820988" y="6069013"/>
          <p14:tracePt t="19535" x="2794000" y="6121400"/>
          <p14:tracePt t="19550" x="2768600" y="6172200"/>
          <p14:tracePt t="19566" x="2751138" y="6207125"/>
          <p14:tracePt t="19583" x="2725738" y="6232525"/>
          <p14:tracePt t="19600" x="2692400" y="6257925"/>
          <p14:tracePt t="19617" x="2632075" y="6283325"/>
          <p14:tracePt t="19633" x="2563813" y="6300788"/>
          <p14:tracePt t="19650" x="2493963" y="6292850"/>
          <p14:tracePt t="19667" x="2435225" y="6257925"/>
          <p14:tracePt t="19683" x="2374900" y="6223000"/>
          <p14:tracePt t="19700" x="2322513" y="6137275"/>
          <p14:tracePt t="19717" x="2314575" y="6069013"/>
          <p14:tracePt t="19734" x="2322513" y="5975350"/>
          <p14:tracePt t="19750" x="2374900" y="5872163"/>
          <p14:tracePt t="19767" x="2443163" y="5778500"/>
          <p14:tracePt t="19783" x="2493963" y="5726113"/>
          <p14:tracePt t="19801" x="2520950" y="5700713"/>
          <p14:tracePt t="19817" x="2536825" y="5692775"/>
          <p14:tracePt t="19833" x="2546350" y="5683250"/>
          <p14:tracePt t="19850" x="2554288" y="5683250"/>
          <p14:tracePt t="19868" x="2579688" y="5683250"/>
          <p14:tracePt t="19884" x="2579688" y="5692775"/>
          <p14:tracePt t="19900" x="2589213" y="5692775"/>
          <p14:tracePt t="19965" x="2589213" y="5675313"/>
          <p14:tracePt t="19972" x="2589213" y="5657850"/>
          <p14:tracePt t="19984" x="2589213" y="5632450"/>
          <p14:tracePt t="20001" x="2597150" y="5564188"/>
          <p14:tracePt t="20018" x="2606675" y="5511800"/>
          <p14:tracePt t="20034" x="2614613" y="5494338"/>
          <p14:tracePt t="20051" x="2614613" y="5486400"/>
          <p14:tracePt t="20092" x="2614613" y="5478463"/>
          <p14:tracePt t="20109" x="2614613" y="5468938"/>
          <p14:tracePt t="20118" x="2622550" y="5468938"/>
          <p14:tracePt t="20189" x="2632075" y="5468938"/>
          <p14:tracePt t="20197" x="2632075" y="5461000"/>
          <p14:tracePt t="20205" x="2640013" y="5461000"/>
          <p14:tracePt t="20220" x="2649538" y="5461000"/>
          <p14:tracePt t="20234" x="2657475" y="5461000"/>
          <p14:tracePt t="20251" x="2692400" y="5443538"/>
          <p14:tracePt t="20269" x="2786063" y="5408613"/>
          <p14:tracePt t="20285" x="2914650" y="5365750"/>
          <p14:tracePt t="20301" x="3103563" y="5297488"/>
          <p14:tracePt t="20318" x="3317875" y="5221288"/>
          <p14:tracePt t="20335" x="3506788" y="5143500"/>
          <p14:tracePt t="20351" x="3694113" y="5083175"/>
          <p14:tracePt t="20368" x="3960813" y="5022850"/>
          <p14:tracePt t="20385" x="4311650" y="4921250"/>
          <p14:tracePt t="20402" x="4664075" y="4818063"/>
          <p14:tracePt t="20418" x="5022850" y="4689475"/>
          <p14:tracePt t="20435" x="5237163" y="4594225"/>
          <p14:tracePt t="20452" x="5400675" y="4508500"/>
          <p14:tracePt t="20469" x="5589588" y="4432300"/>
          <p14:tracePt t="20485" x="5683250" y="4397375"/>
          <p14:tracePt t="20502" x="5794375" y="4379913"/>
          <p14:tracePt t="20518" x="5864225" y="4371975"/>
          <p14:tracePt t="20536" x="5897563" y="4371975"/>
          <p14:tracePt t="20552" x="5915025" y="4371975"/>
          <p14:tracePt t="20569" x="5922963" y="4371975"/>
          <p14:tracePt t="20585" x="5932488" y="4364038"/>
          <p14:tracePt t="20603" x="5949950" y="4364038"/>
          <p14:tracePt t="20619" x="5965825" y="4346575"/>
          <p14:tracePt t="20635" x="5975350" y="4329113"/>
          <p14:tracePt t="20652" x="6000750" y="4286250"/>
          <p14:tracePt t="20670" x="6000750" y="4251325"/>
          <p14:tracePt t="20686" x="6000750" y="4217988"/>
          <p14:tracePt t="20702" x="6000750" y="4200525"/>
          <p14:tracePt t="20719" x="6000750" y="4157663"/>
          <p14:tracePt t="20736" x="5975350" y="4114800"/>
          <p14:tracePt t="20752" x="5915025" y="4064000"/>
          <p14:tracePt t="20769" x="5829300" y="4021138"/>
          <p14:tracePt t="20786" x="5726113" y="3960813"/>
          <p14:tracePt t="20803" x="5607050" y="3883025"/>
          <p14:tracePt t="20819" x="5529263" y="3822700"/>
          <p14:tracePt t="20836" x="5494338" y="3797300"/>
          <p14:tracePt t="20852" x="5478463" y="3789363"/>
          <p14:tracePt t="20870" x="5478463" y="3779838"/>
          <p14:tracePt t="20886" x="5478463" y="3771900"/>
          <p14:tracePt t="20933" x="5478463" y="3763963"/>
          <p14:tracePt t="20949" x="5468938" y="3763963"/>
          <p14:tracePt t="20957" x="5468938" y="3754438"/>
          <p14:tracePt t="20970" x="5451475" y="3736975"/>
          <p14:tracePt t="20986" x="5435600" y="3711575"/>
          <p14:tracePt t="21004" x="5392738" y="3635375"/>
          <p14:tracePt t="21020" x="5322888" y="3514725"/>
          <p14:tracePt t="21037" x="5221288" y="3360738"/>
          <p14:tracePt t="21053" x="5178425" y="3282950"/>
          <p14:tracePt t="21071" x="5143500" y="3214688"/>
          <p14:tracePt t="21087" x="5118100" y="3146425"/>
          <p14:tracePt t="21103" x="5092700" y="3086100"/>
          <p14:tracePt t="21120" x="5075238" y="3025775"/>
          <p14:tracePt t="21137" x="5049838" y="2974975"/>
          <p14:tracePt t="21153" x="5006975" y="2914650"/>
          <p14:tracePt t="21170" x="4972050" y="2854325"/>
          <p14:tracePt t="21187" x="4946650" y="2803525"/>
          <p14:tracePt t="21204" x="4921250" y="2743200"/>
          <p14:tracePt t="21206" x="4921250" y="2717800"/>
          <p14:tracePt t="21220" x="4911725" y="2665413"/>
          <p14:tracePt t="21237" x="4894263" y="2622550"/>
          <p14:tracePt t="21254" x="4878388" y="2589213"/>
          <p14:tracePt t="21271" x="4868863" y="2563813"/>
          <p14:tracePt t="21287" x="4868863" y="2546350"/>
          <p14:tracePt t="21303" x="4860925" y="2528888"/>
          <p14:tracePt t="21421" x="4851400" y="2536825"/>
          <p14:tracePt t="21437" x="4851400" y="2546350"/>
          <p14:tracePt t="21445" x="4851400" y="2554288"/>
          <p14:tracePt t="21454" x="4851400" y="2563813"/>
          <p14:tracePt t="21470" x="4851400" y="2597150"/>
          <p14:tracePt t="21488" x="4851400" y="2640013"/>
          <p14:tracePt t="21505" x="4860925" y="2682875"/>
          <p14:tracePt t="21521" x="4860925" y="2717800"/>
          <p14:tracePt t="21538" x="4868863" y="2760663"/>
          <p14:tracePt t="21555" x="4878388" y="2794000"/>
          <p14:tracePt t="21572" x="4886325" y="2836863"/>
          <p14:tracePt t="21587" x="4886325" y="2871788"/>
          <p14:tracePt t="21604" x="4894263" y="2914650"/>
          <p14:tracePt t="21621" x="4894263" y="2932113"/>
          <p14:tracePt t="21639" x="4903788" y="2949575"/>
          <p14:tracePt t="21654" x="4903788" y="2965450"/>
          <p14:tracePt t="21671" x="4903788" y="2974975"/>
          <p14:tracePt t="21688" x="4911725" y="2982913"/>
          <p14:tracePt t="21706" x="4911725" y="2992438"/>
          <p14:tracePt t="21721" x="4911725" y="3000375"/>
          <p14:tracePt t="21805" x="4911725" y="3008313"/>
          <p14:tracePt t="21821" x="4911725" y="3017838"/>
          <p14:tracePt t="21829" x="4911725" y="3025775"/>
          <p14:tracePt t="21845" x="4911725" y="3035300"/>
          <p14:tracePt t="21861" x="4911725" y="3043238"/>
          <p14:tracePt t="21877" x="4911725" y="3051175"/>
          <p14:tracePt t="21909" x="4911725" y="3060700"/>
          <p14:tracePt t="21949" x="4911725" y="3068638"/>
          <p14:tracePt t="21965" x="4911725" y="3078163"/>
          <p14:tracePt t="21973" x="4903788" y="3078163"/>
          <p14:tracePt t="21990" x="4886325" y="3094038"/>
          <p14:tracePt t="22005" x="4835525" y="3121025"/>
          <p14:tracePt t="22023" x="4783138" y="3154363"/>
          <p14:tracePt t="22039" x="4732338" y="3179763"/>
          <p14:tracePt t="22055" x="4689475" y="3206750"/>
          <p14:tracePt t="22072" x="4629150" y="3240088"/>
          <p14:tracePt t="22089" x="4586288" y="3265488"/>
          <p14:tracePt t="22106" x="4535488" y="3300413"/>
          <p14:tracePt t="22122" x="4492625" y="3343275"/>
          <p14:tracePt t="22139" x="4449763" y="3386138"/>
          <p14:tracePt t="22156" x="4406900" y="3429000"/>
          <p14:tracePt t="22173" x="4346575" y="3497263"/>
          <p14:tracePt t="22189" x="4311650" y="3522663"/>
          <p14:tracePt t="22205" x="4286250" y="3549650"/>
          <p14:tracePt t="22222" x="4278313" y="3565525"/>
          <p14:tracePt t="22240" x="4268788" y="3575050"/>
          <p14:tracePt t="22256" x="4260850" y="3582988"/>
          <p14:tracePt t="22272" x="4260850" y="3592513"/>
          <p14:tracePt t="22289" x="4251325" y="3600450"/>
          <p14:tracePt t="22306" x="4243388" y="3617913"/>
          <p14:tracePt t="22323" x="4235450" y="3625850"/>
          <p14:tracePt t="22339" x="4235450" y="3635375"/>
          <p14:tracePt t="22356" x="4225925" y="3643313"/>
          <p14:tracePt t="22485" x="4235450" y="3643313"/>
          <p14:tracePt t="22509" x="4243388" y="3643313"/>
          <p14:tracePt t="22517" x="4243388" y="3635375"/>
          <p14:tracePt t="22525" x="4251325" y="3635375"/>
          <p14:tracePt t="22541" x="4260850" y="3635375"/>
          <p14:tracePt t="22565" x="4268788" y="3625850"/>
          <p14:tracePt t="22581" x="4286250" y="3625850"/>
          <p14:tracePt t="22590" x="4303713" y="3625850"/>
          <p14:tracePt t="22607" x="4329113" y="3625850"/>
          <p14:tracePt t="22624" x="4364038" y="3617913"/>
          <p14:tracePt t="22641" x="4397375" y="3608388"/>
          <p14:tracePt t="22657" x="4440238" y="3592513"/>
          <p14:tracePt t="22673" x="4535488" y="3582988"/>
          <p14:tracePt t="22691" x="4664075" y="3557588"/>
          <p14:tracePt t="22707" x="4775200" y="3540125"/>
          <p14:tracePt t="22724" x="4860925" y="3540125"/>
          <p14:tracePt t="22740" x="4903788" y="3522663"/>
          <p14:tracePt t="22758" x="4972050" y="3514725"/>
          <p14:tracePt t="22774" x="4989513" y="3506788"/>
          <p14:tracePt t="22791" x="4997450" y="3497263"/>
          <p14:tracePt t="22807" x="5014913" y="3489325"/>
          <p14:tracePt t="22824" x="5040313" y="3471863"/>
          <p14:tracePt t="22840" x="5057775" y="3454400"/>
          <p14:tracePt t="22857" x="5065713" y="3446463"/>
          <p14:tracePt t="22874" x="5083175" y="3436938"/>
          <p14:tracePt t="22891" x="5083175" y="3429000"/>
          <p14:tracePt t="22908" x="5092700" y="3411538"/>
          <p14:tracePt t="22924" x="5100638" y="3403600"/>
          <p14:tracePt t="22940" x="5108575" y="3394075"/>
          <p14:tracePt t="22958" x="5118100" y="3386138"/>
          <p14:tracePt t="22974" x="5118100" y="3378200"/>
          <p14:tracePt t="23045" x="5118100" y="3368675"/>
          <p14:tracePt t="23069" x="5118100" y="3360738"/>
          <p14:tracePt t="23109" x="5118100" y="3351213"/>
          <p14:tracePt t="23141" x="5118100" y="3343275"/>
          <p14:tracePt t="23165" x="5108575" y="3343275"/>
          <p14:tracePt t="23173" x="5108575" y="3335338"/>
          <p14:tracePt t="23190" x="5108575" y="3325813"/>
          <p14:tracePt t="23198" x="5100638" y="3325813"/>
          <p14:tracePt t="23213" x="5092700" y="3325813"/>
          <p14:tracePt t="23225" x="5092700" y="3317875"/>
          <p14:tracePt t="23247" x="5083175" y="3317875"/>
          <p14:tracePt t="23262" x="5083175" y="3308350"/>
          <p14:tracePt t="23469" x="5075238" y="3308350"/>
          <p14:tracePt t="23485" x="5065713" y="3308350"/>
          <p14:tracePt t="23493" x="5057775" y="3308350"/>
          <p14:tracePt t="23509" x="5049838" y="3317875"/>
          <p14:tracePt t="23525" x="5040313" y="3335338"/>
          <p14:tracePt t="23543" x="5014913" y="3368675"/>
          <p14:tracePt t="23559" x="4979988" y="3403600"/>
          <p14:tracePt t="23577" x="4954588" y="3436938"/>
          <p14:tracePt t="23592" x="4929188" y="3463925"/>
          <p14:tracePt t="23613" x="4878388" y="3514725"/>
          <p14:tracePt t="23626" x="4843463" y="3540125"/>
          <p14:tracePt t="23644" x="4757738" y="3592513"/>
          <p14:tracePt t="23659" x="4646613" y="3643313"/>
          <p14:tracePt t="23677" x="4483100" y="3703638"/>
          <p14:tracePt t="23693" x="4406900" y="3721100"/>
          <p14:tracePt t="23709" x="4346575" y="3763963"/>
          <p14:tracePt t="23726" x="4303713" y="3789363"/>
          <p14:tracePt t="23743" x="4243388" y="3822700"/>
          <p14:tracePt t="23761" x="4183063" y="3857625"/>
          <p14:tracePt t="23776" x="4132263" y="3892550"/>
          <p14:tracePt t="23793" x="4079875" y="3925888"/>
          <p14:tracePt t="23809" x="4037013" y="3951288"/>
          <p14:tracePt t="23826" x="4029075" y="3951288"/>
          <p14:tracePt t="23843" x="4011613" y="3960813"/>
          <p14:tracePt t="23859" x="4003675" y="3968750"/>
          <p14:tracePt t="23876" x="3994150" y="3968750"/>
          <p14:tracePt t="23893" x="3978275" y="3968750"/>
          <p14:tracePt t="23911" x="3951288" y="3978275"/>
          <p14:tracePt t="23926" x="3892550" y="4011613"/>
          <p14:tracePt t="23943" x="3814763" y="4054475"/>
          <p14:tracePt t="23960" x="3721100" y="4132263"/>
          <p14:tracePt t="23977" x="3592513" y="4243388"/>
          <p14:tracePt t="23993" x="3463925" y="4364038"/>
          <p14:tracePt t="24011" x="3368675" y="4465638"/>
          <p14:tracePt t="24027" x="3308350" y="4560888"/>
          <p14:tracePt t="24045" x="3275013" y="4637088"/>
          <p14:tracePt t="24060" x="3222625" y="4714875"/>
          <p14:tracePt t="24076" x="3171825" y="4800600"/>
          <p14:tracePt t="24093" x="3136900" y="4878388"/>
          <p14:tracePt t="24111" x="3111500" y="4903788"/>
          <p14:tracePt t="24127" x="3094038" y="4946650"/>
          <p14:tracePt t="24143" x="3078163" y="4979988"/>
          <p14:tracePt t="24160" x="3043238" y="5040313"/>
          <p14:tracePt t="24177" x="3000375" y="5108575"/>
          <p14:tracePt t="24194" x="2965450" y="5178425"/>
          <p14:tracePt t="24210" x="2932113" y="5229225"/>
          <p14:tracePt t="24227" x="2897188" y="5280025"/>
          <p14:tracePt t="24244" x="2863850" y="5340350"/>
          <p14:tracePt t="24260" x="2846388" y="5383213"/>
          <p14:tracePt t="24277" x="2820988" y="5478463"/>
          <p14:tracePt t="24294" x="2811463" y="5546725"/>
          <p14:tracePt t="24311" x="2803525" y="5614988"/>
          <p14:tracePt t="24334" x="2803525" y="5692775"/>
          <p14:tracePt t="24344" x="2803525" y="5708650"/>
          <p14:tracePt t="24361" x="2803525" y="5743575"/>
          <p14:tracePt t="24378" x="2794000" y="5786438"/>
          <p14:tracePt t="24394" x="2786063" y="5821363"/>
          <p14:tracePt t="24411" x="2778125" y="5846763"/>
          <p14:tracePt t="24427" x="2768600" y="5872163"/>
          <p14:tracePt t="24445" x="2760663" y="5889625"/>
          <p14:tracePt t="24461" x="2751138" y="5889625"/>
          <p14:tracePt t="24478" x="2743200" y="5907088"/>
          <p14:tracePt t="24494" x="2735263" y="5907088"/>
          <p14:tracePt t="24512" x="2725738" y="5907088"/>
          <p14:tracePt t="24528" x="2717800" y="5915025"/>
          <p14:tracePt t="24566" x="2708275" y="5915025"/>
          <p14:tracePt t="24654" x="2708275" y="5907088"/>
          <p14:tracePt t="24662" x="2708275" y="5897563"/>
          <p14:tracePt t="24686" x="2708275" y="5889625"/>
          <p14:tracePt t="24702" x="2717800" y="5880100"/>
          <p14:tracePt t="24718" x="2717800" y="5872163"/>
          <p14:tracePt t="24725" x="2717800" y="5864225"/>
          <p14:tracePt t="24734" x="2717800" y="5854700"/>
          <p14:tracePt t="24744" x="2717800" y="5846763"/>
          <p14:tracePt t="24761" x="2717800" y="5821363"/>
          <p14:tracePt t="24778" x="2717800" y="5803900"/>
          <p14:tracePt t="24795" x="2717800" y="5786438"/>
          <p14:tracePt t="24812" x="2708275" y="5778500"/>
          <p14:tracePt t="24829" x="2708275" y="5768975"/>
          <p14:tracePt t="24878" x="2700338" y="5768975"/>
          <p14:tracePt t="24894" x="2692400" y="5768975"/>
          <p14:tracePt t="24909" x="2682875" y="5768975"/>
          <p14:tracePt t="24918" x="2674938" y="5768975"/>
          <p14:tracePt t="24934" x="2665413" y="5768975"/>
          <p14:tracePt t="24945" x="2657475" y="5768975"/>
          <p14:tracePt t="24962" x="2632075" y="5768975"/>
          <p14:tracePt t="24979" x="2597150" y="5768975"/>
          <p14:tracePt t="24996" x="2546350" y="5768975"/>
          <p14:tracePt t="25012" x="2478088" y="5768975"/>
          <p14:tracePt t="25029" x="2400300" y="5768975"/>
          <p14:tracePt t="25046" x="2322513" y="5768975"/>
          <p14:tracePt t="25063" x="2289175" y="5768975"/>
          <p14:tracePt t="25079" x="2263775" y="5768975"/>
          <p14:tracePt t="25095" x="2246313" y="5768975"/>
          <p14:tracePt t="25112" x="2228850" y="5768975"/>
          <p14:tracePt t="25130" x="2211388" y="5768975"/>
          <p14:tracePt t="25145" x="2193925" y="5768975"/>
          <p14:tracePt t="25162" x="2185988" y="5768975"/>
          <p14:tracePt t="25179" x="2160588" y="5768975"/>
          <p14:tracePt t="25196" x="2143125" y="5768975"/>
          <p14:tracePt t="25198" x="2125663" y="5768975"/>
          <p14:tracePt t="25213" x="2108200" y="5768975"/>
          <p14:tracePt t="25229" x="2074863" y="5768975"/>
          <p14:tracePt t="25246" x="2006600" y="5768975"/>
          <p14:tracePt t="25263" x="1971675" y="5768975"/>
          <p14:tracePt t="25280" x="1954213" y="5768975"/>
          <p14:tracePt t="25774" x="1954213" y="5761038"/>
          <p14:tracePt t="25782" x="1963738" y="5761038"/>
          <p14:tracePt t="25798" x="1971675" y="5761038"/>
          <p14:tracePt t="25822" x="1979613" y="5761038"/>
          <p14:tracePt t="25838" x="1989138" y="5761038"/>
          <p14:tracePt t="25854" x="1997075" y="5761038"/>
          <p14:tracePt t="25870" x="2006600" y="5761038"/>
          <p14:tracePt t="25886" x="2014538" y="5761038"/>
          <p14:tracePt t="25902" x="2022475" y="5751513"/>
          <p14:tracePt t="25915" x="2032000" y="5743575"/>
          <p14:tracePt t="25931" x="2039938" y="5743575"/>
          <p14:tracePt t="25948" x="2049463" y="5743575"/>
          <p14:tracePt t="25964" x="2065338" y="5743575"/>
          <p14:tracePt t="25981" x="2092325" y="5743575"/>
          <p14:tracePt t="25998" x="2108200" y="5735638"/>
          <p14:tracePt t="26014" x="2135188" y="5735638"/>
          <p14:tracePt t="26031" x="2151063" y="5735638"/>
          <p14:tracePt t="26048" x="2160588" y="5735638"/>
          <p14:tracePt t="26065" x="2168525" y="5735638"/>
          <p14:tracePt t="26081" x="2178050" y="5735638"/>
          <p14:tracePt t="26098" x="2203450" y="5735638"/>
          <p14:tracePt t="26115" x="2228850" y="5735638"/>
          <p14:tracePt t="26131" x="2254250" y="5735638"/>
          <p14:tracePt t="26148" x="2271713" y="5735638"/>
          <p14:tracePt t="26165" x="2279650" y="5735638"/>
          <p14:tracePt t="26182" x="2297113" y="5735638"/>
          <p14:tracePt t="26198" x="2306638" y="5735638"/>
          <p14:tracePt t="26215" x="2314575" y="5735638"/>
          <p14:tracePt t="26231" x="2322513" y="5735638"/>
          <p14:tracePt t="26249" x="2332038" y="5735638"/>
          <p14:tracePt t="26265" x="2339975" y="5735638"/>
          <p14:tracePt t="26281" x="2349500" y="5735638"/>
          <p14:tracePt t="26298" x="2357438" y="5735638"/>
          <p14:tracePt t="26316" x="2365375" y="5735638"/>
          <p14:tracePt t="26332" x="2374900" y="5735638"/>
          <p14:tracePt t="26349" x="2392363" y="5735638"/>
          <p14:tracePt t="26365" x="2408238" y="5735638"/>
          <p14:tracePt t="26383" x="2425700" y="5735638"/>
          <p14:tracePt t="26398" x="2435225" y="5735638"/>
          <p14:tracePt t="26415" x="2443163" y="5735638"/>
          <p14:tracePt t="26432" x="2460625" y="5735638"/>
          <p14:tracePt t="26449" x="2468563" y="5735638"/>
          <p14:tracePt t="26466" x="2493963" y="5735638"/>
          <p14:tracePt t="26482" x="2520950" y="5735638"/>
          <p14:tracePt t="26499" x="2563813" y="5735638"/>
          <p14:tracePt t="26516" x="2622550" y="5735638"/>
          <p14:tracePt t="26532" x="2674938" y="5735638"/>
          <p14:tracePt t="26549" x="2692400" y="5735638"/>
          <p14:tracePt t="26566" x="2717800" y="5735638"/>
          <p14:tracePt t="26726" x="2717800" y="5726113"/>
          <p14:tracePt t="26734" x="2717800" y="5718175"/>
          <p14:tracePt t="26750" x="2725738" y="5718175"/>
          <p14:tracePt t="26766" x="2743200" y="5700713"/>
          <p14:tracePt t="26783" x="2760663" y="5675313"/>
          <p14:tracePt t="26800" x="2786063" y="5657850"/>
          <p14:tracePt t="26816" x="2854325" y="5622925"/>
          <p14:tracePt t="26833" x="2992438" y="5554663"/>
          <p14:tracePt t="26850" x="3214688" y="5461000"/>
          <p14:tracePt t="26867" x="3660775" y="5264150"/>
          <p14:tracePt t="26883" x="4183063" y="4964113"/>
          <p14:tracePt t="26899" x="4646613" y="4664075"/>
          <p14:tracePt t="26916" x="4946650" y="4414838"/>
          <p14:tracePt t="26933" x="5108575" y="4225925"/>
          <p14:tracePt t="26950" x="5221288" y="3968750"/>
          <p14:tracePt t="26966" x="5229225" y="3849688"/>
          <p14:tracePt t="26983" x="5229225" y="3754438"/>
          <p14:tracePt t="27000" x="5203825" y="3678238"/>
          <p14:tracePt t="27017" x="5168900" y="3617913"/>
          <p14:tracePt t="27033" x="5135563" y="3575050"/>
          <p14:tracePt t="27050" x="5100638" y="3532188"/>
          <p14:tracePt t="27068" x="5083175" y="3506788"/>
          <p14:tracePt t="27083" x="5083175" y="3497263"/>
          <p14:tracePt t="27100" x="5083175" y="3479800"/>
          <p14:tracePt t="27135" x="5083175" y="3463925"/>
          <p14:tracePt t="27150" x="5083175" y="3454400"/>
          <p14:tracePt t="27167" x="5083175" y="3446463"/>
          <p14:tracePt t="27184" x="5083175" y="3436938"/>
          <p14:tracePt t="27201" x="5083175" y="3429000"/>
          <p14:tracePt t="27217" x="5083175" y="3411538"/>
          <p14:tracePt t="27234" x="5075238" y="3394075"/>
          <p14:tracePt t="27251" x="5065713" y="3368675"/>
          <p14:tracePt t="27268" x="5049838" y="3343275"/>
          <p14:tracePt t="27283" x="5049838" y="3335338"/>
          <p14:tracePt t="27300" x="5040313" y="3325813"/>
          <p14:tracePt t="27316" x="5040313" y="3317875"/>
          <p14:tracePt t="27358" x="5040313" y="3308350"/>
          <p14:tracePt t="27382" x="5032375" y="3308350"/>
          <p14:tracePt t="27390" x="5032375" y="3300413"/>
          <p14:tracePt t="27406" x="5032375" y="3292475"/>
          <p14:tracePt t="27416" x="5032375" y="3282950"/>
          <p14:tracePt t="27433" x="5032375" y="3257550"/>
          <p14:tracePt t="27450" x="5022850" y="3214688"/>
          <p14:tracePt t="27467" x="5006975" y="3128963"/>
          <p14:tracePt t="27483" x="4997450" y="3043238"/>
          <p14:tracePt t="27500" x="4989513" y="2949575"/>
          <p14:tracePt t="27516" x="4989513" y="2879725"/>
          <p14:tracePt t="27533" x="4989513" y="2828925"/>
          <p14:tracePt t="27550" x="4989513" y="2778125"/>
          <p14:tracePt t="27567" x="4989513" y="2743200"/>
          <p14:tracePt t="27583" x="4989513" y="2717800"/>
          <p14:tracePt t="27601" x="4989513" y="2674938"/>
          <p14:tracePt t="27617" x="4989513" y="2657475"/>
          <p14:tracePt t="27634" x="4989513" y="2632075"/>
          <p14:tracePt t="27650" x="4989513" y="2614613"/>
          <p14:tracePt t="27668" x="4989513" y="2606675"/>
          <p14:tracePt t="27684" x="4997450" y="2597150"/>
          <p14:tracePt t="27701" x="4997450" y="2579688"/>
          <p14:tracePt t="27717" x="4997450" y="2554288"/>
          <p14:tracePt t="27734" x="5006975" y="2536825"/>
          <p14:tracePt t="27751" x="5006975" y="2528888"/>
          <p14:tracePt t="27767" x="5006975" y="2511425"/>
          <p14:tracePt t="27784" x="5006975" y="2503488"/>
          <p14:tracePt t="27801" x="5014913" y="2493963"/>
          <p14:tracePt t="27902" x="5006975" y="2493963"/>
          <p14:tracePt t="27910" x="5006975" y="2503488"/>
          <p14:tracePt t="27918" x="5006975" y="2520950"/>
          <p14:tracePt t="27934" x="4972050" y="2597150"/>
          <p14:tracePt t="27951" x="4921250" y="2725738"/>
          <p14:tracePt t="27968" x="4843463" y="2879725"/>
          <p14:tracePt t="27984" x="4749800" y="3060700"/>
          <p14:tracePt t="28001" x="4679950" y="3232150"/>
          <p14:tracePt t="28018" x="4637088" y="3394075"/>
          <p14:tracePt t="28034" x="4603750" y="3557588"/>
          <p14:tracePt t="28051" x="4568825" y="3721100"/>
          <p14:tracePt t="28068" x="4500563" y="3925888"/>
          <p14:tracePt t="28084" x="4406900" y="4149725"/>
          <p14:tracePt t="28101" x="4294188" y="4379913"/>
          <p14:tracePt t="28118" x="4175125" y="4646613"/>
          <p14:tracePt t="28135" x="4114800" y="4775200"/>
          <p14:tracePt t="28151" x="4064000" y="4886325"/>
          <p14:tracePt t="28168" x="3986213" y="5014913"/>
          <p14:tracePt t="28185" x="3883025" y="5151438"/>
          <p14:tracePt t="28201" x="3797300" y="5254625"/>
          <p14:tracePt t="28218" x="3746500" y="5314950"/>
          <p14:tracePt t="28235" x="3703638" y="5357813"/>
          <p14:tracePt t="28252" x="3668713" y="5375275"/>
          <p14:tracePt t="28268" x="3635375" y="5392738"/>
          <p14:tracePt t="28286" x="3582988" y="5408613"/>
          <p14:tracePt t="28303" x="3506788" y="5426075"/>
          <p14:tracePt t="28320" x="3394075" y="5468938"/>
          <p14:tracePt t="28336" x="3275013" y="5521325"/>
          <p14:tracePt t="28353" x="3163888" y="5564188"/>
          <p14:tracePt t="28370" x="3068638" y="5597525"/>
          <p14:tracePt t="28387" x="3000375" y="5640388"/>
          <p14:tracePt t="28403" x="2974975" y="5665788"/>
          <p14:tracePt t="28420" x="2949575" y="5683250"/>
          <p14:tracePt t="28436" x="2940050" y="5700713"/>
          <p14:tracePt t="28453" x="2932113" y="5708650"/>
          <p14:tracePt t="28469" x="2922588" y="5708650"/>
          <p14:tracePt t="28487" x="2922588" y="5726113"/>
          <p14:tracePt t="28503" x="2922588" y="5735638"/>
          <p14:tracePt t="28536" x="2922588" y="5743575"/>
          <p14:tracePt t="28554" x="2922588" y="5761038"/>
          <p14:tracePt t="28570" x="2914650" y="5761038"/>
          <p14:tracePt t="28759" x="2914650" y="5751513"/>
          <p14:tracePt t="28767" x="2914650" y="5743575"/>
          <p14:tracePt t="28775" x="2914650" y="5726113"/>
          <p14:tracePt t="28787" x="2922588" y="5708650"/>
          <p14:tracePt t="28804" x="2922588" y="5649913"/>
          <p14:tracePt t="28821" x="2949575" y="5572125"/>
          <p14:tracePt t="28838" x="2957513" y="5521325"/>
          <p14:tracePt t="28855" x="2965450" y="5435600"/>
          <p14:tracePt t="28871" x="2965450" y="5375275"/>
          <p14:tracePt t="28887" x="2965450" y="5297488"/>
          <p14:tracePt t="28905" x="2965450" y="5237163"/>
          <p14:tracePt t="28921" x="2965450" y="5186363"/>
          <p14:tracePt t="28937" x="2965450" y="5151438"/>
          <p14:tracePt t="28954" x="2965450" y="5118100"/>
          <p14:tracePt t="28971" x="2965450" y="5100638"/>
          <p14:tracePt t="28987" x="2965450" y="5083175"/>
          <p14:tracePt t="29004" x="2965450" y="5075238"/>
          <p14:tracePt t="29021" x="2965450" y="5065713"/>
          <p14:tracePt t="29039" x="2982913" y="5049838"/>
          <p14:tracePt t="29055" x="2982913" y="5032375"/>
          <p14:tracePt t="29071" x="2982913" y="5014913"/>
          <p14:tracePt t="29088" x="2982913" y="4989513"/>
          <p14:tracePt t="29105" x="2982913" y="4972050"/>
          <p14:tracePt t="29121" x="2982913" y="4946650"/>
          <p14:tracePt t="29138" x="2982913" y="4929188"/>
          <p14:tracePt t="29155" x="2982913" y="4921250"/>
          <p14:tracePt t="29172" x="2982913" y="4911725"/>
          <p14:tracePt t="29631" x="2982913" y="4903788"/>
          <p14:tracePt t="29639" x="2992438" y="4894263"/>
          <p14:tracePt t="29647" x="3008313" y="4886325"/>
          <p14:tracePt t="29656" x="3043238" y="4851400"/>
          <p14:tracePt t="29672" x="3189288" y="4714875"/>
          <p14:tracePt t="29689" x="3454400" y="4422775"/>
          <p14:tracePt t="29707" x="3771900" y="4029075"/>
          <p14:tracePt t="29722" x="4097338" y="3625850"/>
          <p14:tracePt t="29739" x="4389438" y="3240088"/>
          <p14:tracePt t="29756" x="4594225" y="2974975"/>
          <p14:tracePt t="29773" x="4689475" y="2836863"/>
          <p14:tracePt t="29789" x="4722813" y="2760663"/>
          <p14:tracePt t="29806" x="4757738" y="2700338"/>
          <p14:tracePt t="29823" x="4835525" y="2597150"/>
          <p14:tracePt t="29840" x="4878388" y="2554288"/>
          <p14:tracePt t="29856" x="4937125" y="2493963"/>
          <p14:tracePt t="29873" x="4989513" y="2451100"/>
          <p14:tracePt t="29889" x="5040313" y="2417763"/>
          <p14:tracePt t="29907" x="5100638" y="2382838"/>
          <p14:tracePt t="29923" x="5178425" y="2332038"/>
          <p14:tracePt t="29939" x="5264150" y="2271713"/>
          <p14:tracePt t="29956" x="5332413" y="2211388"/>
          <p14:tracePt t="29975" x="5408613" y="2151063"/>
          <p14:tracePt t="29990" x="5426075" y="2125663"/>
          <p14:tracePt t="30006" x="5443538" y="2117725"/>
          <p14:tracePt t="30024" x="5461000" y="2108200"/>
          <p14:tracePt t="30087" x="5461000" y="2117725"/>
          <p14:tracePt t="30103" x="5468938" y="2125663"/>
          <p14:tracePt t="30111" x="5468938" y="2151063"/>
          <p14:tracePt t="30124" x="5468938" y="2178050"/>
          <p14:tracePt t="30140" x="5461000" y="2211388"/>
          <p14:tracePt t="30157" x="5435600" y="2246313"/>
          <p14:tracePt t="30174" x="5418138" y="2279650"/>
          <p14:tracePt t="30190" x="5400675" y="2297113"/>
          <p14:tracePt t="30207" x="5383213" y="2314575"/>
          <p14:tracePt t="30224" x="5357813" y="2322513"/>
          <p14:tracePt t="30241" x="5322888" y="2339975"/>
          <p14:tracePt t="30257" x="5289550" y="2357438"/>
          <p14:tracePt t="30274" x="5254625" y="2365375"/>
          <p14:tracePt t="30290" x="5237163" y="2382838"/>
          <p14:tracePt t="30308" x="5211763" y="2382838"/>
          <p14:tracePt t="30324" x="5178425" y="2400300"/>
          <p14:tracePt t="30340" x="5151438" y="2408238"/>
          <p14:tracePt t="30357" x="5118100" y="2425700"/>
          <p14:tracePt t="30375" x="5092700" y="2443163"/>
          <p14:tracePt t="30391" x="5083175" y="2443163"/>
          <p14:tracePt t="30479" x="5075238" y="2451100"/>
          <p14:tracePt t="30503" x="5065713" y="2460625"/>
          <p14:tracePt t="30527" x="5065713" y="2468563"/>
          <p14:tracePt t="30535" x="5057775" y="2468563"/>
          <p14:tracePt t="30543" x="5049838" y="2478088"/>
          <p14:tracePt t="30558" x="5049838" y="2486025"/>
          <p14:tracePt t="30575" x="5014913" y="2520950"/>
          <p14:tracePt t="30591" x="4997450" y="2536825"/>
          <p14:tracePt t="31008" x="4997450" y="2546350"/>
          <p14:tracePt t="31023" x="4989513" y="2546350"/>
          <p14:tracePt t="31031" x="4989513" y="2554288"/>
          <p14:tracePt t="31055" x="4979988" y="2554288"/>
          <p14:tracePt t="31071" x="4979988" y="2563813"/>
          <p14:tracePt t="31087" x="4972050" y="2563813"/>
          <p14:tracePt t="31119" x="4964113" y="2563813"/>
          <p14:tracePt t="31135" x="4964113" y="2571750"/>
          <p14:tracePt t="31143" x="4954588" y="2571750"/>
          <p14:tracePt t="31159" x="4954588" y="2579688"/>
          <p14:tracePt t="31176" x="4946650" y="2579688"/>
          <p14:tracePt t="31192" x="4929188" y="2589213"/>
          <p14:tracePt t="31210" x="4921250" y="2597150"/>
          <p14:tracePt t="31226" x="4894263" y="2606675"/>
          <p14:tracePt t="31242" x="4868863" y="2622550"/>
          <p14:tracePt t="31259" x="4843463" y="2640013"/>
          <p14:tracePt t="31277" x="4818063" y="2640013"/>
          <p14:tracePt t="31293" x="4808538" y="2649538"/>
          <p14:tracePt t="31309" x="4800600" y="2657475"/>
          <p14:tracePt t="31326" x="4783138" y="2657475"/>
          <p14:tracePt t="31343" x="4775200" y="2665413"/>
          <p14:tracePt t="31360" x="4765675" y="2665413"/>
          <p14:tracePt t="31377" x="4749800" y="2674938"/>
          <p14:tracePt t="31410" x="4740275" y="2682875"/>
          <p14:tracePt t="31426" x="4740275" y="2692400"/>
          <p14:tracePt t="31443" x="4732338" y="2692400"/>
          <p14:tracePt t="31519" x="4722813" y="2692400"/>
          <p14:tracePt t="31616" x="4714875" y="2692400"/>
          <p14:tracePt t="31727" x="4706938" y="2692400"/>
          <p14:tracePt t="32248" x="4697413" y="2692400"/>
          <p14:tracePt t="32264" x="4697413" y="2700338"/>
          <p14:tracePt t="32272" x="4679950" y="2700338"/>
          <p14:tracePt t="32279" x="4664075" y="2708275"/>
          <p14:tracePt t="32295" x="4578350" y="2760663"/>
          <p14:tracePt t="32312" x="4465638" y="2828925"/>
          <p14:tracePt t="32329" x="4337050" y="2949575"/>
          <p14:tracePt t="32345" x="4200525" y="3103563"/>
          <p14:tracePt t="32362" x="4054475" y="3292475"/>
          <p14:tracePt t="32378" x="3925888" y="3454400"/>
          <p14:tracePt t="32396" x="3789363" y="3608388"/>
          <p14:tracePt t="32412" x="3660775" y="3771900"/>
          <p14:tracePt t="32428" x="3532188" y="3900488"/>
          <p14:tracePt t="32445" x="3429000" y="3994150"/>
          <p14:tracePt t="32463" x="3360738" y="4064000"/>
          <p14:tracePt t="32478" x="3308350" y="4114800"/>
          <p14:tracePt t="32495" x="3197225" y="4217988"/>
          <p14:tracePt t="32512" x="3086100" y="4303713"/>
          <p14:tracePt t="32531" x="2982913" y="4371975"/>
          <p14:tracePt t="32545" x="2922588" y="4406900"/>
          <p14:tracePt t="32562" x="2914650" y="4414838"/>
          <p14:tracePt t="32640" x="2914650" y="4422775"/>
          <p14:tracePt t="32655" x="2922588" y="4440238"/>
          <p14:tracePt t="32664" x="2932113" y="4457700"/>
          <p14:tracePt t="32679" x="2940050" y="4518025"/>
          <p14:tracePt t="32696" x="2957513" y="4586288"/>
          <p14:tracePt t="32714" x="2965450" y="4679950"/>
          <p14:tracePt t="32729" x="2965450" y="4783138"/>
          <p14:tracePt t="32746" x="2965450" y="4894263"/>
          <p14:tracePt t="32763" x="2965450" y="4964113"/>
          <p14:tracePt t="32780" x="2965450" y="5006975"/>
          <p14:tracePt t="32796" x="2965450" y="5022850"/>
          <p14:tracePt t="32813" x="2965450" y="5040313"/>
          <p14:tracePt t="32829" x="2965450" y="5057775"/>
          <p14:tracePt t="32847" x="2965450" y="5065713"/>
          <p14:tracePt t="32863" x="2974975" y="5075238"/>
          <p14:tracePt t="32879" x="2982913" y="5075238"/>
          <p14:tracePt t="32928" x="2992438" y="5075238"/>
          <p14:tracePt t="33128" x="2982913" y="5075238"/>
          <p14:tracePt t="33144" x="2965450" y="5075238"/>
          <p14:tracePt t="33152" x="2957513" y="5075238"/>
          <p14:tracePt t="33164" x="2940050" y="5075238"/>
          <p14:tracePt t="33180" x="2897188" y="5075238"/>
          <p14:tracePt t="33197" x="2846388" y="5075238"/>
          <p14:tracePt t="33214" x="2786063" y="5075238"/>
          <p14:tracePt t="33216" x="2768600" y="5075238"/>
          <p14:tracePt t="33230" x="2743200" y="5075238"/>
          <p14:tracePt t="33247" x="2700338" y="5075238"/>
          <p14:tracePt t="33264" x="2632075" y="5075238"/>
          <p14:tracePt t="33281" x="2606675" y="5075238"/>
          <p14:tracePt t="33297" x="2571750" y="5075238"/>
          <p14:tracePt t="33314" x="2563813" y="5065713"/>
          <p14:tracePt t="33331" x="2554288" y="5057775"/>
          <p14:tracePt t="33568" x="2554288" y="5049838"/>
          <p14:tracePt t="33576" x="2563813" y="5049838"/>
          <p14:tracePt t="33592" x="2579688" y="5032375"/>
          <p14:tracePt t="33600" x="2606675" y="5022850"/>
          <p14:tracePt t="33614" x="2632075" y="4997450"/>
          <p14:tracePt t="33631" x="2725738" y="4921250"/>
          <p14:tracePt t="33649" x="2957513" y="4740275"/>
          <p14:tracePt t="33665" x="3179763" y="4560888"/>
          <p14:tracePt t="33681" x="3429000" y="4379913"/>
          <p14:tracePt t="33698" x="3678238" y="4175125"/>
          <p14:tracePt t="33716" x="3883025" y="3960813"/>
          <p14:tracePt t="33732" x="4046538" y="3721100"/>
          <p14:tracePt t="33748" x="4175125" y="3497263"/>
          <p14:tracePt t="33765" x="4321175" y="3249613"/>
          <p14:tracePt t="33782" x="4457700" y="3017838"/>
          <p14:tracePt t="33798" x="4535488" y="2871788"/>
          <p14:tracePt t="33815" x="4578350" y="2778125"/>
          <p14:tracePt t="33832" x="4594225" y="2735263"/>
          <p14:tracePt t="33865" x="4603750" y="2735263"/>
          <p14:tracePt t="33882" x="4611688" y="2725738"/>
          <p14:tracePt t="33916" x="4629150" y="2717800"/>
          <p14:tracePt t="33932" x="4646613" y="2717800"/>
          <p14:tracePt t="33949" x="4646613" y="2708275"/>
          <p14:tracePt t="34016" x="4654550" y="2708275"/>
          <p14:tracePt t="34104" x="4664075" y="2708275"/>
          <p14:tracePt t="34128" x="4672013" y="2708275"/>
          <p14:tracePt t="34152" x="4672013" y="2717800"/>
          <p14:tracePt t="34160" x="4679950" y="2717800"/>
          <p14:tracePt t="34168" x="4679950" y="2725738"/>
          <p14:tracePt t="34608" x="4679950" y="2735263"/>
          <p14:tracePt t="34624" x="4689475" y="2735263"/>
          <p14:tracePt t="34640" x="4689475" y="2743200"/>
          <p14:tracePt t="34656" x="4697413" y="2743200"/>
          <p14:tracePt t="34664" x="4706938" y="2743200"/>
          <p14:tracePt t="34712" x="4706938" y="2751138"/>
          <p14:tracePt t="34736" x="4706938" y="2760663"/>
          <p14:tracePt t="34752" x="4714875" y="2760663"/>
          <p14:tracePt t="34760" x="4714875" y="2768600"/>
          <p14:tracePt t="34768" x="4714875" y="2778125"/>
          <p14:tracePt t="34785" x="4714875" y="2786063"/>
          <p14:tracePt t="34801" x="4722813" y="2794000"/>
          <p14:tracePt t="34817" x="4722813" y="2811463"/>
          <p14:tracePt t="34834" x="4722813" y="2820988"/>
          <p14:tracePt t="34851" x="4722813" y="2836863"/>
          <p14:tracePt t="34867" x="4732338" y="2863850"/>
          <p14:tracePt t="34884" x="4732338" y="2879725"/>
          <p14:tracePt t="34901" x="4732338" y="2897188"/>
          <p14:tracePt t="34918" x="4732338" y="2922588"/>
          <p14:tracePt t="34934" x="4732338" y="2940050"/>
          <p14:tracePt t="34951" x="4732338" y="2965450"/>
          <p14:tracePt t="34968" x="4732338" y="2982913"/>
          <p14:tracePt t="34985" x="4732338" y="3008313"/>
          <p14:tracePt t="35001" x="4740275" y="3017838"/>
          <p14:tracePt t="35018" x="4740275" y="3035300"/>
          <p14:tracePt t="35034" x="4740275" y="3043238"/>
          <p14:tracePt t="35052" x="4740275" y="3051175"/>
          <p14:tracePt t="35068" x="4749800" y="3051175"/>
          <p14:tracePt t="35084" x="4757738" y="3060700"/>
          <p14:tracePt t="35101" x="4757738" y="3068638"/>
          <p14:tracePt t="35118" x="4757738" y="3078163"/>
          <p14:tracePt t="35135" x="4765675" y="3086100"/>
          <p14:tracePt t="35151" x="4765675" y="3094038"/>
          <p14:tracePt t="35168" x="4765675" y="3111500"/>
          <p14:tracePt t="35186" x="4775200" y="3121025"/>
          <p14:tracePt t="37105" x="4775200" y="3111500"/>
          <p14:tracePt t="37113" x="4775200" y="3086100"/>
          <p14:tracePt t="37123" x="4775200" y="3078163"/>
          <p14:tracePt t="37139" x="4775200" y="3043238"/>
          <p14:tracePt t="37156" x="4775200" y="3008313"/>
          <p14:tracePt t="37172" x="4775200" y="2965450"/>
          <p14:tracePt t="37190" x="4775200" y="2949575"/>
          <p14:tracePt t="37206" x="4775200" y="2922588"/>
          <p14:tracePt t="37208" x="4775200" y="2914650"/>
          <p14:tracePt t="37223" x="4775200" y="2906713"/>
          <p14:tracePt t="37240" x="4775200" y="2889250"/>
          <p14:tracePt t="37257" x="4775200" y="2879725"/>
          <p14:tracePt t="37273" x="4775200" y="2871788"/>
          <p14:tracePt t="37290" x="4775200" y="2854325"/>
          <p14:tracePt t="37306" x="4775200" y="2846388"/>
          <p14:tracePt t="37324" x="4775200" y="2836863"/>
          <p14:tracePt t="37340" x="4775200" y="2828925"/>
          <p14:tracePt t="37356" x="4775200" y="2811463"/>
          <p14:tracePt t="37373" x="4775200" y="2794000"/>
          <p14:tracePt t="37390" x="4775200" y="2778125"/>
          <p14:tracePt t="37406" x="4775200" y="2768600"/>
          <p14:tracePt t="37423" x="4775200" y="2760663"/>
          <p14:tracePt t="37439" x="4775200" y="2751138"/>
          <p14:tracePt t="37457" x="4775200" y="2735263"/>
          <p14:tracePt t="37545" x="4775200" y="2743200"/>
          <p14:tracePt t="37561" x="4775200" y="2751138"/>
          <p14:tracePt t="37569" x="4775200" y="2778125"/>
          <p14:tracePt t="37577" x="4765675" y="2794000"/>
          <p14:tracePt t="37590" x="4757738" y="2820988"/>
          <p14:tracePt t="37607" x="4757738" y="2863850"/>
          <p14:tracePt t="37624" x="4740275" y="2940050"/>
          <p14:tracePt t="37640" x="4732338" y="3000375"/>
          <p14:tracePt t="37657" x="4722813" y="3068638"/>
          <p14:tracePt t="37674" x="4722813" y="3094038"/>
          <p14:tracePt t="37691" x="4722813" y="3128963"/>
          <p14:tracePt t="37707" x="4722813" y="3136900"/>
          <p14:tracePt t="37724" x="4722813" y="3146425"/>
          <p14:tracePt t="38025" x="4714875" y="3146425"/>
          <p14:tracePt t="38049" x="4706938" y="3146425"/>
          <p14:tracePt t="38057" x="4697413" y="3146425"/>
          <p14:tracePt t="38073" x="4689475" y="3146425"/>
          <p14:tracePt t="38081" x="4689475" y="3136900"/>
          <p14:tracePt t="38091" x="4679950" y="3136900"/>
          <p14:tracePt t="38108" x="4646613" y="3136900"/>
          <p14:tracePt t="38124" x="4611688" y="3154363"/>
          <p14:tracePt t="38141" x="4560888" y="3171825"/>
          <p14:tracePt t="38158" x="4475163" y="3214688"/>
          <p14:tracePt t="38175" x="4337050" y="3275013"/>
          <p14:tracePt t="38191" x="4183063" y="3335338"/>
          <p14:tracePt t="38208" x="4021138" y="3403600"/>
          <p14:tracePt t="38210" x="3935413" y="3436938"/>
          <p14:tracePt t="38225" x="3771900" y="3497263"/>
          <p14:tracePt t="38242" x="3617913" y="3549650"/>
          <p14:tracePt t="38258" x="3479800" y="3592513"/>
          <p14:tracePt t="38275" x="3394075" y="3617913"/>
          <p14:tracePt t="38292" x="3351213" y="3625850"/>
          <p14:tracePt t="38309" x="3325813" y="3625850"/>
          <p14:tracePt t="38325" x="3317875" y="3635375"/>
          <p14:tracePt t="38342" x="3300413" y="3635375"/>
          <p14:tracePt t="38358" x="3292475" y="3635375"/>
          <p14:tracePt t="38392" x="3292475" y="3625850"/>
          <p14:tracePt t="38409" x="3292475" y="3617913"/>
          <p14:tracePt t="38425" x="3300413" y="3600450"/>
          <p14:tracePt t="38443" x="3335338" y="3582988"/>
          <p14:tracePt t="38459" x="3360738" y="3575050"/>
          <p14:tracePt t="38476" x="3411538" y="3557588"/>
          <p14:tracePt t="38492" x="3463925" y="3557588"/>
          <p14:tracePt t="38509" x="3497263" y="3557588"/>
          <p14:tracePt t="38525" x="3522663" y="3557588"/>
          <p14:tracePt t="38542" x="3532188" y="3557588"/>
          <p14:tracePt t="38559" x="3540125" y="3557588"/>
          <p14:tracePt t="38576" x="3549650" y="3575050"/>
          <p14:tracePt t="38592" x="3557588" y="3582988"/>
          <p14:tracePt t="38609" x="3582988" y="3608388"/>
          <p14:tracePt t="38626" x="3608388" y="3625850"/>
          <p14:tracePt t="38643" x="3643313" y="3651250"/>
          <p14:tracePt t="38659" x="3668713" y="3660775"/>
          <p14:tracePt t="38676" x="3694113" y="3678238"/>
          <p14:tracePt t="38692" x="3711575" y="3678238"/>
          <p14:tracePt t="38710" x="3729038" y="3678238"/>
          <p14:tracePt t="38726" x="3746500" y="3678238"/>
          <p14:tracePt t="38743" x="3763963" y="3686175"/>
          <p14:tracePt t="38760" x="3771900" y="3694113"/>
          <p14:tracePt t="38777" x="3779838" y="3703638"/>
          <p14:tracePt t="38793" x="3779838" y="3711575"/>
          <p14:tracePt t="38809" x="3779838" y="3729038"/>
          <p14:tracePt t="38826" x="3779838" y="3763963"/>
          <p14:tracePt t="38843" x="3771900" y="3797300"/>
          <p14:tracePt t="38860" x="3721100" y="3865563"/>
          <p14:tracePt t="38877" x="3660775" y="3960813"/>
          <p14:tracePt t="38893" x="3575050" y="4046538"/>
          <p14:tracePt t="38910" x="3454400" y="4149725"/>
          <p14:tracePt t="38926" x="3325813" y="4278313"/>
          <p14:tracePt t="38943" x="3189288" y="4414838"/>
          <p14:tracePt t="38960" x="3035300" y="4551363"/>
          <p14:tracePt t="38977" x="2846388" y="4740275"/>
          <p14:tracePt t="38993" x="2743200" y="4851400"/>
          <p14:tracePt t="39010" x="2682875" y="4954588"/>
          <p14:tracePt t="39027" x="2640013" y="5032375"/>
          <p14:tracePt t="39044" x="2579688" y="5108575"/>
          <p14:tracePt t="39060" x="2536825" y="5168900"/>
          <p14:tracePt t="39077" x="2503488" y="5203825"/>
          <p14:tracePt t="39093" x="2486025" y="5237163"/>
          <p14:tracePt t="39111" x="2478088" y="5254625"/>
          <p14:tracePt t="39127" x="2478088" y="5272088"/>
          <p14:tracePt t="39144" x="2468563" y="5289550"/>
          <p14:tracePt t="39160" x="2460625" y="5307013"/>
          <p14:tracePt t="39178" x="2451100" y="5332413"/>
          <p14:tracePt t="39194" x="2451100" y="5340350"/>
          <p14:tracePt t="39210" x="2451100" y="5349875"/>
          <p14:tracePt t="39227" x="2451100" y="5357813"/>
          <p14:tracePt t="39250" x="2451100" y="5365750"/>
          <p14:tracePt t="39313" x="2451100" y="5357813"/>
          <p14:tracePt t="39329" x="2451100" y="5349875"/>
          <p14:tracePt t="39337" x="2460625" y="5340350"/>
          <p14:tracePt t="39346" x="2468563" y="5332413"/>
          <p14:tracePt t="39361" x="2468563" y="5307013"/>
          <p14:tracePt t="39378" x="2493963" y="5272088"/>
          <p14:tracePt t="39395" x="2511425" y="5237163"/>
          <p14:tracePt t="39411" x="2546350" y="5203825"/>
          <p14:tracePt t="39427" x="2563813" y="5186363"/>
          <p14:tracePt t="39444" x="2571750" y="5178425"/>
          <p14:tracePt t="39461" x="2571750" y="5168900"/>
          <p14:tracePt t="39478" x="2579688" y="5160963"/>
          <p14:tracePt t="39494" x="2589213" y="5151438"/>
          <p14:tracePt t="39511" x="2589213" y="5135563"/>
          <p14:tracePt t="39529" x="2597150" y="5135563"/>
          <p14:tracePt t="39641" x="2597150" y="5143500"/>
          <p14:tracePt t="39649" x="2597150" y="5151438"/>
          <p14:tracePt t="39661" x="2597150" y="5168900"/>
          <p14:tracePt t="39678" x="2597150" y="5211763"/>
          <p14:tracePt t="39695" x="2579688" y="5289550"/>
          <p14:tracePt t="39712" x="2571750" y="5365750"/>
          <p14:tracePt t="39714" x="2571750" y="5383213"/>
          <p14:tracePt t="39728" x="2571750" y="5408613"/>
          <p14:tracePt t="39745" x="2571750" y="5443538"/>
          <p14:tracePt t="39763" x="2571750" y="5451475"/>
          <p14:tracePt t="39779" x="2563813" y="5461000"/>
          <p14:tracePt t="39962" x="2563813" y="5451475"/>
          <p14:tracePt t="39977" x="2563813" y="5443538"/>
          <p14:tracePt t="40009" x="2563813" y="5435600"/>
          <p14:tracePt t="40018" x="2563813" y="5426075"/>
          <p14:tracePt t="40033" x="2563813" y="5418138"/>
          <p14:tracePt t="40046" x="2563813" y="5400675"/>
          <p14:tracePt t="40063" x="2597150" y="5349875"/>
          <p14:tracePt t="40079" x="2708275" y="5246688"/>
          <p14:tracePt t="40096" x="2932113" y="5092700"/>
          <p14:tracePt t="40113" x="3565525" y="4843463"/>
          <p14:tracePt t="40129" x="3814763" y="4757738"/>
          <p14:tracePt t="40146" x="3943350" y="4689475"/>
          <p14:tracePt t="40163" x="4037013" y="4629150"/>
          <p14:tracePt t="40180" x="4132263" y="4568825"/>
          <p14:tracePt t="40196" x="4235450" y="4492625"/>
          <p14:tracePt t="40212" x="4329113" y="4406900"/>
          <p14:tracePt t="40229" x="4414838" y="4329113"/>
          <p14:tracePt t="40247" x="4465638" y="4243388"/>
          <p14:tracePt t="40263" x="4483100" y="4157663"/>
          <p14:tracePt t="40279" x="4508500" y="4046538"/>
          <p14:tracePt t="40296" x="4535488" y="3968750"/>
          <p14:tracePt t="40314" x="4603750" y="3840163"/>
          <p14:tracePt t="40330" x="4654550" y="3754438"/>
          <p14:tracePt t="40346" x="4679950" y="3711575"/>
          <p14:tracePt t="40363" x="4697413" y="3686175"/>
          <p14:tracePt t="40380" x="4697413" y="3678238"/>
          <p14:tracePt t="40397" x="4697413" y="3668713"/>
          <p14:tracePt t="40413" x="4697413" y="3660775"/>
          <p14:tracePt t="40430" x="4697413" y="3651250"/>
          <p14:tracePt t="40447" x="4697413" y="3635375"/>
          <p14:tracePt t="40463" x="4697413" y="3625850"/>
          <p14:tracePt t="40480" x="4697413" y="3608388"/>
          <p14:tracePt t="40496" x="4679950" y="3582988"/>
          <p14:tracePt t="40514" x="4654550" y="3522663"/>
          <p14:tracePt t="40530" x="4637088" y="3471863"/>
          <p14:tracePt t="40547" x="4637088" y="3421063"/>
          <p14:tracePt t="40563" x="4637088" y="3378200"/>
          <p14:tracePt t="40581" x="4637088" y="3351213"/>
          <p14:tracePt t="40597" x="4637088" y="3325813"/>
          <p14:tracePt t="40614" x="4637088" y="3308350"/>
          <p14:tracePt t="40630" x="4637088" y="3292475"/>
          <p14:tracePt t="40648" x="4637088" y="3282950"/>
          <p14:tracePt t="40680" x="4637088" y="3265488"/>
          <p14:tracePt t="40697" x="4646613" y="3265488"/>
          <p14:tracePt t="40714" x="4646613" y="3257550"/>
          <p14:tracePt t="40754" x="4646613" y="3249613"/>
          <p14:tracePt t="40842" x="4646613" y="3240088"/>
          <p14:tracePt t="40850" x="4646613" y="3232150"/>
          <p14:tracePt t="40882" x="4646613" y="3222625"/>
          <p14:tracePt t="40898" x="4654550" y="3222625"/>
          <p14:tracePt t="40938" x="4654550" y="3214688"/>
          <p14:tracePt t="41002" x="4654550" y="3206750"/>
          <p14:tracePt t="41018" x="4664075" y="3206750"/>
          <p14:tracePt t="41026" x="4664075" y="3197225"/>
          <p14:tracePt t="41042" x="4664075" y="3189288"/>
          <p14:tracePt t="41058" x="4672013" y="3189288"/>
          <p14:tracePt t="41066" x="4672013" y="3179763"/>
          <p14:tracePt t="41338" x="4664075" y="3179763"/>
          <p14:tracePt t="41346" x="4664075" y="3171825"/>
          <p14:tracePt t="41442" x="4664075" y="3163888"/>
          <p14:tracePt t="41538" x="4664075" y="3154363"/>
          <p14:tracePt t="41682" x="4654550" y="3154363"/>
          <p14:tracePt t="41706" x="4646613" y="3154363"/>
          <p14:tracePt t="41730" x="4637088" y="3154363"/>
          <p14:tracePt t="41778" x="4629150" y="3154363"/>
          <p14:tracePt t="41810" x="4629150" y="3163888"/>
          <p14:tracePt t="41818" x="4621213" y="3163888"/>
          <p14:tracePt t="41859" x="4611688" y="3163888"/>
          <p14:tracePt t="41906" x="4611688" y="3171825"/>
          <p14:tracePt t="41954" x="4603750" y="3171825"/>
          <p14:tracePt t="41962" x="4594225" y="3171825"/>
          <p14:tracePt t="41986" x="4594225" y="3179763"/>
          <p14:tracePt t="42242" x="4603750" y="3179763"/>
          <p14:tracePt t="42266" x="4611688" y="3179763"/>
          <p14:tracePt t="42282" x="4621213" y="3171825"/>
          <p14:tracePt t="42299" x="4629150" y="3171825"/>
          <p14:tracePt t="42306" x="4637088" y="3171825"/>
          <p14:tracePt t="42322" x="4637088" y="3163888"/>
          <p14:tracePt t="42370" x="4646613" y="3163888"/>
          <p14:tracePt t="42378" x="4646613" y="3154363"/>
          <p14:tracePt t="42466" x="4646613" y="3163888"/>
          <p14:tracePt t="42482" x="4646613" y="3171825"/>
          <p14:tracePt t="42491" x="4646613" y="3179763"/>
          <p14:tracePt t="42501" x="4646613" y="3197225"/>
          <p14:tracePt t="42518" x="4637088" y="3232150"/>
          <p14:tracePt t="42535" x="4637088" y="3292475"/>
          <p14:tracePt t="42551" x="4646613" y="3403600"/>
          <p14:tracePt t="42568" x="4689475" y="3522663"/>
          <p14:tracePt t="42584" x="4740275" y="3600450"/>
          <p14:tracePt t="42602" x="4783138" y="3643313"/>
          <p14:tracePt t="42618" x="4808538" y="3643313"/>
          <p14:tracePt t="42635" x="4835525" y="3643313"/>
          <p14:tracePt t="42651" x="4868863" y="3643313"/>
          <p14:tracePt t="42669" x="4911725" y="3643313"/>
          <p14:tracePt t="42685" x="4954588" y="3643313"/>
          <p14:tracePt t="42701" x="4979988" y="3643313"/>
          <p14:tracePt t="42718" x="4997450" y="3635375"/>
          <p14:tracePt t="42735" x="5014913" y="3635375"/>
          <p14:tracePt t="42752" x="5022850" y="3625850"/>
          <p14:tracePt t="42769" x="5032375" y="3617913"/>
          <p14:tracePt t="42785" x="5049838" y="3608388"/>
          <p14:tracePt t="42803" x="5057775" y="3608388"/>
          <p14:tracePt t="42858" x="5040313" y="3617913"/>
          <p14:tracePt t="42866" x="5006975" y="3635375"/>
          <p14:tracePt t="42874" x="4954588" y="3668713"/>
          <p14:tracePt t="42886" x="4894263" y="3721100"/>
          <p14:tracePt t="42902" x="4722813" y="3806825"/>
          <p14:tracePt t="42919" x="4560888" y="3900488"/>
          <p14:tracePt t="42936" x="4406900" y="3986213"/>
          <p14:tracePt t="42952" x="4286250" y="4054475"/>
          <p14:tracePt t="42969" x="4217988" y="4097338"/>
          <p14:tracePt t="42985" x="4208463" y="4097338"/>
          <p14:tracePt t="43018" x="4225925" y="4097338"/>
          <p14:tracePt t="43026" x="4243388" y="4089400"/>
          <p14:tracePt t="43036" x="4260850" y="4071938"/>
          <p14:tracePt t="43053" x="4294188" y="4037013"/>
          <p14:tracePt t="43070" x="4329113" y="4011613"/>
          <p14:tracePt t="43086" x="4346575" y="3994150"/>
          <p14:tracePt t="43107" x="4379913" y="3951288"/>
          <p14:tracePt t="43119" x="4389438" y="3935413"/>
          <p14:tracePt t="43137" x="4422775" y="3849688"/>
          <p14:tracePt t="43152" x="4449763" y="3694113"/>
          <p14:tracePt t="43169" x="4465638" y="3506788"/>
          <p14:tracePt t="43186" x="4475163" y="3232150"/>
          <p14:tracePt t="43204" x="4475163" y="3128963"/>
          <p14:tracePt t="43220" x="4475163" y="3060700"/>
          <p14:tracePt t="43236" x="4475163" y="3008313"/>
          <p14:tracePt t="43253" x="4475163" y="2949575"/>
          <p14:tracePt t="43270" x="4457700" y="2897188"/>
          <p14:tracePt t="43286" x="4449763" y="2846388"/>
          <p14:tracePt t="43303" x="4440238" y="2778125"/>
          <p14:tracePt t="43320" x="4397375" y="2657475"/>
          <p14:tracePt t="43337" x="4346575" y="2520950"/>
          <p14:tracePt t="43353" x="4286250" y="2392363"/>
          <p14:tracePt t="43370" x="4149725" y="2203450"/>
          <p14:tracePt t="43387" x="4054475" y="2100263"/>
          <p14:tracePt t="43404" x="3978275" y="2014538"/>
          <p14:tracePt t="43420" x="3935413" y="1963738"/>
          <p14:tracePt t="43437" x="3925888" y="1946275"/>
          <p14:tracePt t="43453" x="3925888" y="1936750"/>
          <p14:tracePt t="43471" x="3925888" y="1928813"/>
          <p14:tracePt t="43503" x="3935413" y="1928813"/>
          <p14:tracePt t="43520" x="3951288" y="1936750"/>
          <p14:tracePt t="43538" x="4029075" y="1997075"/>
          <p14:tracePt t="43553" x="4079875" y="2049463"/>
          <p14:tracePt t="43570" x="4294188" y="2228850"/>
          <p14:tracePt t="43587" x="4465638" y="2374900"/>
          <p14:tracePt t="43604" x="4621213" y="2493963"/>
          <p14:tracePt t="43620" x="4749800" y="2597150"/>
          <p14:tracePt t="43637" x="4818063" y="2657475"/>
          <p14:tracePt t="43653" x="4843463" y="2682875"/>
          <p14:tracePt t="43671" x="4851400" y="2692400"/>
          <p14:tracePt t="43687" x="4860925" y="2700338"/>
          <p14:tracePt t="43704" x="4878388" y="2708275"/>
          <p14:tracePt t="43720" x="4886325" y="2717800"/>
          <p14:tracePt t="43738" x="4911725" y="2735263"/>
          <p14:tracePt t="43754" x="4921250" y="2743200"/>
          <p14:tracePt t="43771" x="4921250" y="2751138"/>
          <p14:tracePt t="43788" x="4929188" y="2760663"/>
          <p14:tracePt t="43805" x="4937125" y="2786063"/>
          <p14:tracePt t="43821" x="4954588" y="2820988"/>
          <p14:tracePt t="43837" x="4972050" y="2871788"/>
          <p14:tracePt t="43854" x="4989513" y="2914650"/>
          <p14:tracePt t="43872" x="5006975" y="2932113"/>
          <p14:tracePt t="43947" x="5006975" y="2940050"/>
          <p14:tracePt t="43962" x="4997450" y="2949575"/>
          <p14:tracePt t="43979" x="4989513" y="2957513"/>
          <p14:tracePt t="43986" x="4964113" y="2965450"/>
          <p14:tracePt t="43995" x="4946650" y="2982913"/>
          <p14:tracePt t="44004" x="4921250" y="2992438"/>
          <p14:tracePt t="44022" x="4851400" y="3025775"/>
          <p14:tracePt t="44038" x="4808538" y="3051175"/>
          <p14:tracePt t="44055" x="4775200" y="3068638"/>
          <p14:tracePt t="44071" x="4749800" y="3068638"/>
          <p14:tracePt t="44088" x="4740275" y="3078163"/>
          <p14:tracePt t="44105" x="4732338" y="3078163"/>
          <p14:tracePt t="44121" x="4722813" y="3086100"/>
          <p14:tracePt t="44227" x="4722813" y="3094038"/>
          <p14:tracePt t="44234" x="4714875" y="3094038"/>
          <p14:tracePt t="44243" x="4714875" y="3103563"/>
          <p14:tracePt t="44255" x="4706938" y="3103563"/>
          <p14:tracePt t="44272" x="4706938" y="3111500"/>
          <p14:tracePt t="44288" x="4697413" y="3111500"/>
          <p14:tracePt t="44306" x="4689475" y="3121025"/>
          <p14:tracePt t="44322" x="4664075" y="3146425"/>
          <p14:tracePt t="44339" x="4594225" y="3197225"/>
          <p14:tracePt t="44355" x="4525963" y="3240088"/>
          <p14:tracePt t="44373" x="4449763" y="3282950"/>
          <p14:tracePt t="44389" x="4364038" y="3351213"/>
          <p14:tracePt t="44405" x="4235450" y="3429000"/>
          <p14:tracePt t="44422" x="4089400" y="3497263"/>
          <p14:tracePt t="44439" x="3951288" y="3557588"/>
          <p14:tracePt t="44455" x="3832225" y="3617913"/>
          <p14:tracePt t="44472" x="3746500" y="3651250"/>
          <p14:tracePt t="44489" x="3686175" y="3694113"/>
          <p14:tracePt t="44506" x="3651250" y="3711575"/>
          <p14:tracePt t="44522" x="3643313" y="3711575"/>
          <p14:tracePt t="44587" x="3635375" y="3721100"/>
          <p14:tracePt t="44603" x="3635375" y="3729038"/>
          <p14:tracePt t="44611" x="3625850" y="3729038"/>
          <p14:tracePt t="44623" x="3617913" y="3746500"/>
          <p14:tracePt t="44639" x="3582988" y="3814763"/>
          <p14:tracePt t="44656" x="3522663" y="3917950"/>
          <p14:tracePt t="44673" x="3429000" y="4037013"/>
          <p14:tracePt t="44689" x="3317875" y="4200525"/>
          <p14:tracePt t="44706" x="3163888" y="4440238"/>
          <p14:tracePt t="44723" x="3068638" y="4586288"/>
          <p14:tracePt t="44739" x="2992438" y="4722813"/>
          <p14:tracePt t="44756" x="2889250" y="4860925"/>
          <p14:tracePt t="44773" x="2778125" y="4997450"/>
          <p14:tracePt t="44790" x="2692400" y="5118100"/>
          <p14:tracePt t="44806" x="2614613" y="5186363"/>
          <p14:tracePt t="44823" x="2571750" y="5237163"/>
          <p14:tracePt t="44839" x="2536825" y="5264150"/>
          <p14:tracePt t="44857" x="2528888" y="5280025"/>
          <p14:tracePt t="44873" x="2511425" y="5307013"/>
          <p14:tracePt t="44890" x="2493963" y="5322888"/>
          <p14:tracePt t="44906" x="2486025" y="5322888"/>
          <p14:tracePt t="45027" x="2486025" y="5332413"/>
          <p14:tracePt t="45043" x="2486025" y="5340350"/>
          <p14:tracePt t="45051" x="2486025" y="5349875"/>
          <p14:tracePt t="45067" x="2486025" y="5357813"/>
          <p14:tracePt t="45147" x="2478088" y="5357813"/>
          <p14:tracePt t="45155" x="2478088" y="5365750"/>
          <p14:tracePt t="45171" x="2468563" y="5365750"/>
          <p14:tracePt t="45187" x="2451100" y="5365750"/>
          <p14:tracePt t="45195" x="2435225" y="5365750"/>
          <p14:tracePt t="45208" x="2417763" y="5365750"/>
          <p14:tracePt t="45224" x="2365375" y="5375275"/>
          <p14:tracePt t="45241" x="2306638" y="5392738"/>
          <p14:tracePt t="45257" x="2228850" y="5408613"/>
          <p14:tracePt t="45274" x="2135188" y="5418138"/>
          <p14:tracePt t="45291" x="2014538" y="5418138"/>
          <p14:tracePt t="45307" x="1979613" y="5418138"/>
          <p14:tracePt t="45324" x="1963738" y="5418138"/>
          <p14:tracePt t="45341" x="1954213" y="5418138"/>
          <p14:tracePt t="45358" x="1946275" y="5418138"/>
          <p14:tracePt t="45374" x="1920875" y="5426075"/>
          <p14:tracePt t="45391" x="1885950" y="5443538"/>
          <p14:tracePt t="45408" x="1835150" y="5461000"/>
          <p14:tracePt t="45425" x="1782763" y="5468938"/>
          <p14:tracePt t="45441" x="1757363" y="5478463"/>
          <p14:tracePt t="45458" x="1739900" y="5478463"/>
          <p14:tracePt t="45474" x="1722438" y="5478463"/>
          <p14:tracePt t="45492" x="1697038" y="5478463"/>
          <p14:tracePt t="45508" x="1689100" y="5478463"/>
          <p14:tracePt t="45524" x="1679575" y="5478463"/>
          <p14:tracePt t="45635" x="1689100" y="5478463"/>
          <p14:tracePt t="45667" x="1697038" y="5478463"/>
          <p14:tracePt t="45675" x="1697038" y="5486400"/>
          <p14:tracePt t="45683" x="1706563" y="5486400"/>
          <p14:tracePt t="45707" x="1714500" y="5486400"/>
          <p14:tracePt t="45715" x="1722438" y="5486400"/>
          <p14:tracePt t="45725" x="1722438" y="5494338"/>
          <p14:tracePt t="45742" x="1731963" y="5494338"/>
          <p14:tracePt t="45758" x="1739900" y="5494338"/>
          <p14:tracePt t="45775" x="1757363" y="5494338"/>
          <p14:tracePt t="45792" x="1765300" y="5494338"/>
          <p14:tracePt t="45809" x="1808163" y="5478463"/>
          <p14:tracePt t="45826" x="1860550" y="5461000"/>
          <p14:tracePt t="45843" x="1946275" y="5435600"/>
          <p14:tracePt t="45859" x="1963738" y="5418138"/>
          <p14:tracePt t="45876" x="1971675" y="5418138"/>
          <p14:tracePt t="45909" x="1979613" y="5418138"/>
          <p14:tracePt t="45979" x="1971675" y="5418138"/>
          <p14:tracePt t="45987" x="1971675" y="5426075"/>
          <p14:tracePt t="45995" x="1971675" y="5435600"/>
          <p14:tracePt t="46019" x="1971675" y="5443538"/>
          <p14:tracePt t="46035" x="1971675" y="5451475"/>
          <p14:tracePt t="46043" x="1963738" y="5451475"/>
          <p14:tracePt t="46060" x="1963738" y="5478463"/>
          <p14:tracePt t="46076" x="1954213" y="5529263"/>
          <p14:tracePt t="46092" x="1954213" y="5597525"/>
          <p14:tracePt t="46109" x="1954213" y="5692775"/>
          <p14:tracePt t="46127" x="1954213" y="5786438"/>
          <p14:tracePt t="46143" x="1954213" y="5837238"/>
          <p14:tracePt t="46159" x="1963738" y="5872163"/>
          <p14:tracePt t="46176" x="1971675" y="5880100"/>
          <p14:tracePt t="46193" x="1979613" y="5897563"/>
          <p14:tracePt t="46299" x="1989138" y="5897563"/>
          <p14:tracePt t="46331" x="1989138" y="5889625"/>
          <p14:tracePt t="46339" x="1989138" y="5880100"/>
          <p14:tracePt t="46347" x="1989138" y="5864225"/>
          <p14:tracePt t="46360" x="1989138" y="5829300"/>
          <p14:tracePt t="46378" x="1989138" y="5700713"/>
          <p14:tracePt t="46393" x="1946275" y="5511800"/>
          <p14:tracePt t="46410" x="1946275" y="5246688"/>
          <p14:tracePt t="46426" x="1997075" y="4894263"/>
          <p14:tracePt t="46444" x="2125663" y="4525963"/>
          <p14:tracePt t="46460" x="2211388" y="4329113"/>
          <p14:tracePt t="46476" x="2314575" y="4165600"/>
          <p14:tracePt t="46493" x="2417763" y="4003675"/>
          <p14:tracePt t="46511" x="2520950" y="3865563"/>
          <p14:tracePt t="46527" x="2614613" y="3721100"/>
          <p14:tracePt t="46543" x="2692400" y="3575050"/>
          <p14:tracePt t="46560" x="2735263" y="3454400"/>
          <p14:tracePt t="46578" x="2768600" y="3351213"/>
          <p14:tracePt t="46593" x="2778125" y="3275013"/>
          <p14:tracePt t="46610" x="2786063" y="3222625"/>
          <p14:tracePt t="46627" x="2803525" y="3154363"/>
          <p14:tracePt t="46645" x="2811463" y="3121025"/>
          <p14:tracePt t="46660" x="2820988" y="3078163"/>
          <p14:tracePt t="46677" x="2820988" y="3060700"/>
          <p14:tracePt t="46694" x="2820988" y="3051175"/>
          <p14:tracePt t="46711" x="2836863" y="3051175"/>
          <p14:tracePt t="46727" x="2846388" y="3068638"/>
          <p14:tracePt t="46744" x="2871788" y="3146425"/>
          <p14:tracePt t="46761" x="2922588" y="3257550"/>
          <p14:tracePt t="46778" x="2982913" y="3421063"/>
          <p14:tracePt t="46794" x="3035300" y="3608388"/>
          <p14:tracePt t="46811" x="3086100" y="3822700"/>
          <p14:tracePt t="46828" x="3094038" y="3917950"/>
          <p14:tracePt t="46845" x="3103563" y="3960813"/>
          <p14:tracePt t="46861" x="3103563" y="3978275"/>
          <p14:tracePt t="46971" x="3103563" y="3986213"/>
          <p14:tracePt t="46987" x="3103563" y="4003675"/>
          <p14:tracePt t="46995" x="3103563" y="4029075"/>
          <p14:tracePt t="47003" x="3103563" y="4071938"/>
          <p14:tracePt t="47011" x="3103563" y="4140200"/>
          <p14:tracePt t="47028" x="3103563" y="4311650"/>
          <p14:tracePt t="47045" x="3103563" y="4525963"/>
          <p14:tracePt t="47061" x="3103563" y="4765675"/>
          <p14:tracePt t="47078" x="3103563" y="4979988"/>
          <p14:tracePt t="47095" x="3103563" y="5135563"/>
          <p14:tracePt t="47112" x="3103563" y="5246688"/>
          <p14:tracePt t="47128" x="3111500" y="5340350"/>
          <p14:tracePt t="47145" x="3111500" y="5400675"/>
          <p14:tracePt t="47162" x="3111500" y="5443538"/>
          <p14:tracePt t="47179" x="3111500" y="5468938"/>
          <p14:tracePt t="47195" x="3111500" y="5478463"/>
          <p14:tracePt t="47229" x="3111500" y="5486400"/>
          <p14:tracePt t="47251" x="3103563" y="5486400"/>
          <p14:tracePt t="47262" x="3086100" y="5486400"/>
          <p14:tracePt t="47278" x="3068638" y="5486400"/>
          <p14:tracePt t="47295" x="3043238" y="5486400"/>
          <p14:tracePt t="47312" x="3025775" y="5478463"/>
          <p14:tracePt t="47328" x="2992438" y="5451475"/>
          <p14:tracePt t="47345" x="2957513" y="5426075"/>
          <p14:tracePt t="47362" x="2940050" y="5408613"/>
          <p14:tracePt t="47380" x="2932113" y="5400675"/>
          <p14:tracePt t="47412" x="2932113" y="5392738"/>
          <p14:tracePt t="47579" x="2932113" y="5383213"/>
          <p14:tracePt t="47587" x="2932113" y="5375275"/>
          <p14:tracePt t="47596" x="2922588" y="5365750"/>
          <p14:tracePt t="47612" x="2914650" y="5349875"/>
          <p14:tracePt t="47630" x="2906713" y="5307013"/>
          <p14:tracePt t="47646" x="2897188" y="5272088"/>
          <p14:tracePt t="47663" x="2889250" y="5254625"/>
          <p14:tracePt t="47679" x="2879725" y="5246688"/>
          <p14:tracePt t="47780" x="2879725" y="5254625"/>
          <p14:tracePt t="47788" x="2879725" y="5264150"/>
          <p14:tracePt t="47797" x="2879725" y="5280025"/>
          <p14:tracePt t="47814" x="2879725" y="5332413"/>
          <p14:tracePt t="47830" x="2879725" y="5383213"/>
          <p14:tracePt t="47846" x="2879725" y="5451475"/>
          <p14:tracePt t="47864" x="2879725" y="5511800"/>
          <p14:tracePt t="47880" x="2879725" y="5546725"/>
          <p14:tracePt t="47896" x="2879725" y="5572125"/>
          <p14:tracePt t="47913" x="2879725" y="5589588"/>
          <p14:tracePt t="47930" x="2879725" y="5597525"/>
          <p14:tracePt t="47963" x="2871788" y="5597525"/>
          <p14:tracePt t="47980" x="2854325" y="5597525"/>
          <p14:tracePt t="47997" x="2846388" y="5597525"/>
          <p14:tracePt t="48013" x="2820988" y="5607050"/>
          <p14:tracePt t="48030" x="2760663" y="5607050"/>
          <p14:tracePt t="48047" x="2597150" y="5607050"/>
          <p14:tracePt t="48064" x="2408238" y="5607050"/>
          <p14:tracePt t="48080" x="2263775" y="5589588"/>
          <p14:tracePt t="48097" x="2193925" y="5572125"/>
          <p14:tracePt t="48114" x="2168525" y="5572125"/>
          <p14:tracePt t="48131" x="2160588" y="5572125"/>
          <p14:tracePt t="48147" x="2160588" y="5564188"/>
          <p14:tracePt t="48187" x="2168525" y="5564188"/>
          <p14:tracePt t="48204" x="2178050" y="5564188"/>
          <p14:tracePt t="48220" x="2185988" y="5564188"/>
          <p14:tracePt t="48235" x="2193925" y="5564188"/>
          <p14:tracePt t="48247" x="2211388" y="5564188"/>
          <p14:tracePt t="48264" x="2271713" y="5564188"/>
          <p14:tracePt t="48281" x="2374900" y="5564188"/>
          <p14:tracePt t="48297" x="2503488" y="5529263"/>
          <p14:tracePt t="48314" x="2649538" y="5451475"/>
          <p14:tracePt t="48331" x="2932113" y="5307013"/>
          <p14:tracePt t="48348" x="3300413" y="5135563"/>
          <p14:tracePt t="48364" x="3806825" y="4937125"/>
          <p14:tracePt t="48381" x="4337050" y="4808538"/>
          <p14:tracePt t="48398" x="4740275" y="4732338"/>
          <p14:tracePt t="48414" x="4964113" y="4672013"/>
          <p14:tracePt t="48431" x="5126038" y="4586288"/>
          <p14:tracePt t="48448" x="5307013" y="4500563"/>
          <p14:tracePt t="48465" x="5486400" y="4432300"/>
          <p14:tracePt t="48481" x="5632450" y="4371975"/>
          <p14:tracePt t="48498" x="5683250" y="4364038"/>
          <p14:tracePt t="48514" x="5718175" y="4346575"/>
          <p14:tracePt t="48533" x="5751513" y="4346575"/>
          <p14:tracePt t="48548" x="5768975" y="4346575"/>
          <p14:tracePt t="48565" x="5821363" y="4337050"/>
          <p14:tracePt t="48581" x="5922963" y="4337050"/>
          <p14:tracePt t="48599" x="6078538" y="4337050"/>
          <p14:tracePt t="48615" x="6197600" y="4371975"/>
          <p14:tracePt t="48631" x="6257925" y="4379913"/>
          <p14:tracePt t="48648" x="6265863" y="4397375"/>
          <p14:tracePt t="48681" x="6257925" y="4397375"/>
          <p14:tracePt t="48698" x="6249988" y="4389438"/>
          <p14:tracePt t="48715" x="6240463" y="4364038"/>
          <p14:tracePt t="48716" x="6232525" y="4354513"/>
          <p14:tracePt t="48732" x="6207125" y="4321175"/>
          <p14:tracePt t="48749" x="6172200" y="4286250"/>
          <p14:tracePt t="48765" x="6129338" y="4251325"/>
          <p14:tracePt t="48782" x="6086475" y="4200525"/>
          <p14:tracePt t="48799" x="6043613" y="4149725"/>
          <p14:tracePt t="48815" x="6000750" y="4106863"/>
          <p14:tracePt t="48832" x="5915025" y="4064000"/>
          <p14:tracePt t="48849" x="5811838" y="4011613"/>
          <p14:tracePt t="48866" x="5700713" y="3951288"/>
          <p14:tracePt t="48882" x="5607050" y="3908425"/>
          <p14:tracePt t="48899" x="5537200" y="3857625"/>
          <p14:tracePt t="48916" x="5468938" y="3797300"/>
          <p14:tracePt t="48933" x="5451475" y="3779838"/>
          <p14:tracePt t="48949" x="5443538" y="3763963"/>
          <p14:tracePt t="48965" x="5435600" y="3754438"/>
          <p14:tracePt t="48982" x="5418138" y="3736975"/>
          <p14:tracePt t="49000" x="5383213" y="3711575"/>
          <p14:tracePt t="49016" x="5340350" y="3686175"/>
          <p14:tracePt t="49033" x="5280025" y="3643313"/>
          <p14:tracePt t="49049" x="5221288" y="3608388"/>
          <p14:tracePt t="49067" x="5186363" y="3582988"/>
          <p14:tracePt t="49082" x="5143500" y="3549650"/>
          <p14:tracePt t="49099" x="5118100" y="3522663"/>
          <p14:tracePt t="49116" x="5075238" y="3479800"/>
          <p14:tracePt t="49133" x="5040313" y="3454400"/>
          <p14:tracePt t="49150" x="5022850" y="3436938"/>
          <p14:tracePt t="49166" x="5014913" y="3429000"/>
          <p14:tracePt t="49183" x="5014913" y="3421063"/>
          <p14:tracePt t="49200" x="5014913" y="3411538"/>
          <p14:tracePt t="49564" x="5022850" y="3411538"/>
          <p14:tracePt t="49836" x="5032375" y="3411538"/>
          <p14:tracePt t="49844" x="5040313" y="3411538"/>
          <p14:tracePt t="49860" x="5049838" y="3411538"/>
          <p14:tracePt t="49884" x="5057775" y="3411538"/>
          <p14:tracePt t="49908" x="5057775" y="3421063"/>
          <p14:tracePt t="49916" x="5057775" y="3429000"/>
          <p14:tracePt t="49932" x="5057775" y="3436938"/>
          <p14:tracePt t="49940" x="5040313" y="3463925"/>
          <p14:tracePt t="49951" x="5006975" y="3479800"/>
          <p14:tracePt t="49968" x="4929188" y="3549650"/>
          <p14:tracePt t="49985" x="4792663" y="3600450"/>
          <p14:tracePt t="50001" x="4603750" y="3651250"/>
          <p14:tracePt t="50018" x="4406900" y="3694113"/>
          <p14:tracePt t="50035" x="4217988" y="3763963"/>
          <p14:tracePt t="50052" x="3925888" y="3883025"/>
          <p14:tracePt t="50068" x="3711575" y="3986213"/>
          <p14:tracePt t="50085" x="3514725" y="4054475"/>
          <p14:tracePt t="50101" x="3351213" y="4122738"/>
          <p14:tracePt t="50119" x="3206750" y="4157663"/>
          <p14:tracePt t="50135" x="3121025" y="4183063"/>
          <p14:tracePt t="50151" x="3068638" y="4192588"/>
          <p14:tracePt t="50168" x="3035300" y="4192588"/>
          <p14:tracePt t="50186" x="3017838" y="4208463"/>
          <p14:tracePt t="50244" x="3008313" y="4208463"/>
          <p14:tracePt t="50268" x="2992438" y="4217988"/>
          <p14:tracePt t="50276" x="2974975" y="4217988"/>
          <p14:tracePt t="50285" x="2949575" y="4235450"/>
          <p14:tracePt t="50302" x="2879725" y="4260850"/>
          <p14:tracePt t="50318" x="2794000" y="4278313"/>
          <p14:tracePt t="50335" x="2735263" y="4286250"/>
          <p14:tracePt t="50353" x="2682875" y="4294188"/>
          <p14:tracePt t="50369" x="2657475" y="4294188"/>
          <p14:tracePt t="50385" x="2614613" y="4303713"/>
          <p14:tracePt t="50403" x="2571750" y="4311650"/>
          <p14:tracePt t="50420" x="2486025" y="4337050"/>
          <p14:tracePt t="50436" x="2451100" y="4337050"/>
          <p14:tracePt t="50452" x="2425700" y="4346575"/>
          <p14:tracePt t="50469" x="2417763" y="4346575"/>
          <p14:tracePt t="50486" x="2400300" y="4354513"/>
          <p14:tracePt t="50502" x="2382838" y="4354513"/>
          <p14:tracePt t="50519" x="2357438" y="4364038"/>
          <p14:tracePt t="50536" x="2339975" y="4371975"/>
          <p14:tracePt t="50569" x="2339975" y="4364038"/>
          <p14:tracePt t="50586" x="2339975" y="4354513"/>
          <p14:tracePt t="50602" x="2339975" y="4346575"/>
          <p14:tracePt t="50620" x="2357438" y="4329113"/>
          <p14:tracePt t="50636" x="2374900" y="4303713"/>
          <p14:tracePt t="50653" x="2425700" y="4260850"/>
          <p14:tracePt t="50670" x="2493963" y="4217988"/>
          <p14:tracePt t="50687" x="2563813" y="4157663"/>
          <p14:tracePt t="50703" x="2622550" y="4114800"/>
          <p14:tracePt t="50719" x="2682875" y="4064000"/>
          <p14:tracePt t="50736" x="2751138" y="4011613"/>
          <p14:tracePt t="50753" x="2811463" y="3960813"/>
          <p14:tracePt t="50770" x="2863850" y="3917950"/>
          <p14:tracePt t="50786" x="2922588" y="3883025"/>
          <p14:tracePt t="50803" x="2974975" y="3857625"/>
          <p14:tracePt t="50820" x="3060700" y="3806825"/>
          <p14:tracePt t="50837" x="3111500" y="3779838"/>
          <p14:tracePt t="50853" x="3154363" y="3754438"/>
          <p14:tracePt t="50870" x="3163888" y="3736975"/>
          <p14:tracePt t="51252" x="3171825" y="3736975"/>
          <p14:tracePt t="51268" x="3171825" y="3729038"/>
          <p14:tracePt t="51332" x="3179763" y="3729038"/>
          <p14:tracePt t="51340" x="3179763" y="3721100"/>
          <p14:tracePt t="51380" x="3189288" y="3721100"/>
          <p14:tracePt t="51388" x="3189288" y="3711575"/>
          <p14:tracePt t="51420" x="3197225" y="3711575"/>
          <p14:tracePt t="51428" x="3206750" y="3711575"/>
          <p14:tracePt t="51444" x="3206750" y="3703638"/>
          <p14:tracePt t="51500" x="3206750" y="3694113"/>
          <p14:tracePt t="51508" x="3214688" y="3694113"/>
          <p14:tracePt t="51660" x="3222625" y="3694113"/>
          <p14:tracePt t="51676" x="3222625" y="3686175"/>
          <p14:tracePt t="51684" x="3232150" y="3686175"/>
          <p14:tracePt t="51692" x="3240088" y="3678238"/>
          <p14:tracePt t="51705" x="3240088" y="3668713"/>
          <p14:tracePt t="51722" x="3265488" y="3651250"/>
          <p14:tracePt t="51739" x="3282950" y="3617913"/>
          <p14:tracePt t="51755" x="3308350" y="3575050"/>
          <p14:tracePt t="51772" x="3394075" y="3497263"/>
          <p14:tracePt t="51789" x="3454400" y="3421063"/>
          <p14:tracePt t="51806" x="3479800" y="3368675"/>
          <p14:tracePt t="51822" x="3489325" y="3335338"/>
          <p14:tracePt t="51839" x="3497263" y="3317875"/>
          <p14:tracePt t="51855" x="3497263" y="3308350"/>
          <p14:tracePt t="51873" x="3497263" y="3292475"/>
          <p14:tracePt t="51889" x="3497263" y="3282950"/>
          <p14:tracePt t="51906" x="3506788" y="3282950"/>
          <p14:tracePt t="51922" x="3514725" y="3275013"/>
          <p14:tracePt t="51939" x="3522663" y="3275013"/>
          <p14:tracePt t="51956" x="3532188" y="3257550"/>
          <p14:tracePt t="51972" x="3540125" y="3249613"/>
          <p14:tracePt t="51989" x="3540125" y="3240088"/>
          <p14:tracePt t="52117" x="3540125" y="3249613"/>
          <p14:tracePt t="52125" x="3522663" y="3257550"/>
          <p14:tracePt t="52140" x="3522663" y="3265488"/>
          <p14:tracePt t="52156" x="3489325" y="3292475"/>
          <p14:tracePt t="52173" x="3454400" y="3317875"/>
          <p14:tracePt t="52190" x="3429000" y="3335338"/>
          <p14:tracePt t="52206" x="3421063" y="3351213"/>
          <p14:tracePt t="52223" x="3411538" y="3368675"/>
          <p14:tracePt t="52240" x="3403600" y="3368675"/>
          <p14:tracePt t="52277" x="3394075" y="3368675"/>
          <p14:tracePt t="52397" x="3386138" y="3368675"/>
          <p14:tracePt t="52413" x="3378200" y="3368675"/>
          <p14:tracePt t="52421" x="3368675" y="3368675"/>
          <p14:tracePt t="52429" x="3351213" y="3368675"/>
          <p14:tracePt t="52440" x="3325813" y="3368675"/>
          <p14:tracePt t="52457" x="3265488" y="3335338"/>
          <p14:tracePt t="52474" x="3197225" y="3300413"/>
          <p14:tracePt t="52490" x="3128963" y="3249613"/>
          <p14:tracePt t="52507" x="3078163" y="3206750"/>
          <p14:tracePt t="52523" x="3051175" y="3163888"/>
          <p14:tracePt t="52541" x="3043238" y="3128963"/>
          <p14:tracePt t="52557" x="3043238" y="3121025"/>
          <p14:tracePt t="52574" x="3043238" y="3103563"/>
          <p14:tracePt t="52637" x="3043238" y="3094038"/>
          <p14:tracePt t="52669" x="3043238" y="3086100"/>
          <p14:tracePt t="52685" x="3043238" y="3078163"/>
          <p14:tracePt t="52693" x="3043238" y="3068638"/>
          <p14:tracePt t="52707" x="3035300" y="3068638"/>
          <p14:tracePt t="52725" x="3035300" y="3060700"/>
          <p14:tracePt t="52741" x="3025775" y="3060700"/>
          <p14:tracePt t="52758" x="3025775" y="3051175"/>
          <p14:tracePt t="52774" x="3017838" y="3043238"/>
          <p14:tracePt t="52791" x="3017838" y="3035300"/>
          <p14:tracePt t="52893" x="3017838" y="3025775"/>
          <p14:tracePt t="52925" x="3017838" y="3017838"/>
          <p14:tracePt t="52997" x="3017838" y="3008313"/>
          <p14:tracePt t="53021" x="3017838" y="3000375"/>
          <p14:tracePt t="53045" x="3017838" y="2992438"/>
          <p14:tracePt t="53093" x="3008313" y="2982913"/>
          <p14:tracePt t="53213" x="3000375" y="2982913"/>
          <p14:tracePt t="53245" x="3000375" y="2992438"/>
          <p14:tracePt t="53253" x="2992438" y="2992438"/>
          <p14:tracePt t="53269" x="2992438" y="3000375"/>
          <p14:tracePt t="53277" x="2992438" y="3008313"/>
          <p14:tracePt t="53293" x="2982913" y="3017838"/>
          <p14:tracePt t="53309" x="2974975" y="3017838"/>
          <p14:tracePt t="53413" x="2974975" y="3008313"/>
          <p14:tracePt t="53421" x="2974975" y="3000375"/>
          <p14:tracePt t="53437" x="2974975" y="2992438"/>
          <p14:tracePt t="53453" x="2974975" y="2982913"/>
          <p14:tracePt t="53469" x="2974975" y="2974975"/>
          <p14:tracePt t="53493" x="2974975" y="2965450"/>
          <p14:tracePt t="53605" x="2974975" y="2974975"/>
          <p14:tracePt t="53621" x="2974975" y="2982913"/>
          <p14:tracePt t="53637" x="2974975" y="2992438"/>
          <p14:tracePt t="53653" x="2974975" y="3008313"/>
          <p14:tracePt t="53669" x="2974975" y="3017838"/>
          <p14:tracePt t="53677" x="2974975" y="3035300"/>
          <p14:tracePt t="53693" x="2974975" y="3060700"/>
          <p14:tracePt t="53710" x="2974975" y="3086100"/>
          <p14:tracePt t="53726" x="2974975" y="3111500"/>
          <p14:tracePt t="53744" x="2974975" y="3146425"/>
          <p14:tracePt t="53760" x="2974975" y="3171825"/>
          <p14:tracePt t="53776" x="2974975" y="3206750"/>
          <p14:tracePt t="53793" x="2974975" y="3240088"/>
          <p14:tracePt t="53810" x="2974975" y="3249613"/>
          <p14:tracePt t="53826" x="2982913" y="3265488"/>
          <p14:tracePt t="53861" x="2992438" y="3275013"/>
          <p14:tracePt t="53917" x="3000375" y="3275013"/>
          <p14:tracePt t="53933" x="3008313" y="3275013"/>
          <p14:tracePt t="53949" x="3017838" y="3275013"/>
          <p14:tracePt t="53957" x="3025775" y="3275013"/>
          <p14:tracePt t="53973" x="3043238" y="3275013"/>
          <p14:tracePt t="53981" x="3051175" y="3275013"/>
          <p14:tracePt t="53993" x="3060700" y="3265488"/>
          <p14:tracePt t="54010" x="3086100" y="3265488"/>
          <p14:tracePt t="54028" x="3111500" y="3265488"/>
          <p14:tracePt t="54044" x="3171825" y="3275013"/>
          <p14:tracePt t="54060" x="3249613" y="3317875"/>
          <p14:tracePt t="54077" x="3378200" y="3394075"/>
          <p14:tracePt t="54094" x="3471863" y="3436938"/>
          <p14:tracePt t="54110" x="3582988" y="3506788"/>
          <p14:tracePt t="54127" x="3694113" y="3575050"/>
          <p14:tracePt t="54144" x="3806825" y="3643313"/>
          <p14:tracePt t="54161" x="3925888" y="3711575"/>
          <p14:tracePt t="54177" x="4011613" y="3763963"/>
          <p14:tracePt t="54194" x="4079875" y="3797300"/>
          <p14:tracePt t="54210" x="4122738" y="3814763"/>
          <p14:tracePt t="54228" x="4132263" y="3822700"/>
          <p14:tracePt t="54261" x="4140200" y="3822700"/>
          <p14:tracePt t="54309" x="4140200" y="3814763"/>
          <p14:tracePt t="54325" x="4140200" y="3797300"/>
          <p14:tracePt t="54334" x="4140200" y="3789363"/>
          <p14:tracePt t="54344" x="4140200" y="3771900"/>
          <p14:tracePt t="54361" x="4140200" y="3736975"/>
          <p14:tracePt t="54379" x="4140200" y="3694113"/>
          <p14:tracePt t="54395" x="4140200" y="3643313"/>
          <p14:tracePt t="54411" x="4122738" y="3592513"/>
          <p14:tracePt t="54428" x="4097338" y="3549650"/>
          <p14:tracePt t="54445" x="4046538" y="3506788"/>
          <p14:tracePt t="54461" x="4003675" y="3489325"/>
          <p14:tracePt t="54478" x="3968750" y="3471863"/>
          <p14:tracePt t="54495" x="3943350" y="3471863"/>
          <p14:tracePt t="54512" x="3917950" y="3489325"/>
          <p14:tracePt t="54528" x="3917950" y="3540125"/>
          <p14:tracePt t="54545" x="3908425" y="3635375"/>
          <p14:tracePt t="54562" x="3908425" y="3771900"/>
          <p14:tracePt t="54579" x="3908425" y="3968750"/>
          <p14:tracePt t="54595" x="3917950" y="4192588"/>
          <p14:tracePt t="54612" x="3968750" y="4500563"/>
          <p14:tracePt t="54628" x="4054475" y="4843463"/>
          <p14:tracePt t="54646" x="4200525" y="5297488"/>
          <p14:tracePt t="54662" x="4243388" y="5503863"/>
          <p14:tracePt t="54678" x="4251325" y="5632450"/>
          <p14:tracePt t="54695" x="4260850" y="5692775"/>
          <p14:tracePt t="54712" x="4260850" y="5726113"/>
          <p14:tracePt t="54729" x="4260850" y="5743575"/>
          <p14:tracePt t="54745" x="4260850" y="5751513"/>
          <p14:tracePt t="54762" x="4251325" y="5751513"/>
          <p14:tracePt t="54780" x="4251325" y="5761038"/>
          <p14:tracePt t="54795" x="4243388" y="5761038"/>
          <p14:tracePt t="54812" x="4243388" y="5751513"/>
          <p14:tracePt t="54829" x="4243388" y="5743575"/>
          <p14:tracePt t="54846" x="4235450" y="5743575"/>
          <p14:tracePt t="54862" x="4235450" y="5735638"/>
          <p14:tracePt t="54894" x="4225925" y="5735638"/>
          <p14:tracePt t="54917" x="4217988" y="5751513"/>
          <p14:tracePt t="54925" x="4217988" y="5761038"/>
          <p14:tracePt t="54933" x="4200525" y="5794375"/>
          <p14:tracePt t="54945" x="4192588" y="5811838"/>
          <p14:tracePt t="54963" x="4165600" y="5846763"/>
          <p14:tracePt t="54979" x="4165600" y="5854700"/>
          <p14:tracePt t="55014" x="4165600" y="5846763"/>
          <p14:tracePt t="55030" x="4165600" y="5803900"/>
          <p14:tracePt t="55046" x="4157663" y="5743575"/>
          <p14:tracePt t="55063" x="4140200" y="5692775"/>
          <p14:tracePt t="55079" x="4132263" y="5657850"/>
          <p14:tracePt t="55096" x="4122738" y="5632450"/>
          <p14:tracePt t="55113" x="4106863" y="5622925"/>
          <p14:tracePt t="55130" x="4089400" y="5614988"/>
          <p14:tracePt t="55146" x="4046538" y="5589588"/>
          <p14:tracePt t="55163" x="4003675" y="5580063"/>
          <p14:tracePt t="55179" x="3968750" y="5572125"/>
          <p14:tracePt t="55197" x="3908425" y="5572125"/>
          <p14:tracePt t="55213" x="3849688" y="5572125"/>
          <p14:tracePt t="55230" x="3754438" y="5572125"/>
          <p14:tracePt t="55247" x="3678238" y="5572125"/>
          <p14:tracePt t="55264" x="3617913" y="5572125"/>
          <p14:tracePt t="55280" x="3575050" y="5572125"/>
          <p14:tracePt t="55296" x="3532188" y="5572125"/>
          <p14:tracePt t="55313" x="3506788" y="5572125"/>
          <p14:tracePt t="55330" x="3489325" y="5554663"/>
          <p14:tracePt t="55346" x="3471863" y="5537200"/>
          <p14:tracePt t="55363" x="3454400" y="5503863"/>
          <p14:tracePt t="55380" x="3436938" y="5468938"/>
          <p14:tracePt t="55397" x="3411538" y="5426075"/>
          <p14:tracePt t="55413" x="3403600" y="5418138"/>
          <p14:tracePt t="55430" x="3394075" y="5400675"/>
          <p14:tracePt t="55447" x="3394075" y="5392738"/>
          <p14:tracePt t="55464" x="3394075" y="5375275"/>
          <p14:tracePt t="55480" x="3394075" y="5357813"/>
          <p14:tracePt t="55497" x="3403600" y="5349875"/>
          <p14:tracePt t="55514" x="3403600" y="5340350"/>
          <p14:tracePt t="55531" x="3411538" y="5332413"/>
          <p14:tracePt t="55547" x="3421063" y="5322888"/>
          <p14:tracePt t="55564" x="3429000" y="5322888"/>
          <p14:tracePt t="55580" x="3454400" y="5322888"/>
          <p14:tracePt t="55598" x="3514725" y="5322888"/>
          <p14:tracePt t="55614" x="3582988" y="5322888"/>
          <p14:tracePt t="55631" x="3686175" y="5322888"/>
          <p14:tracePt t="55647" x="3840163" y="5322888"/>
          <p14:tracePt t="55664" x="4021138" y="5340350"/>
          <p14:tracePt t="55680" x="4192588" y="5357813"/>
          <p14:tracePt t="55697" x="4329113" y="5365750"/>
          <p14:tracePt t="55714" x="4414838" y="5375275"/>
          <p14:tracePt t="55731" x="4457700" y="5375275"/>
          <p14:tracePt t="55747" x="4492625" y="5375275"/>
          <p14:tracePt t="55764" x="4508500" y="5375275"/>
          <p14:tracePt t="55781" x="4518025" y="5375275"/>
          <p14:tracePt t="55798" x="4525963" y="5375275"/>
          <p14:tracePt t="55814" x="4543425" y="5383213"/>
          <p14:tracePt t="55831" x="4543425" y="5392738"/>
          <p14:tracePt t="55848" x="4551363" y="5400675"/>
          <p14:tracePt t="55865" x="4551363" y="5408613"/>
          <p14:tracePt t="55882" x="4560888" y="5418138"/>
          <p14:tracePt t="55898" x="4568825" y="5426075"/>
          <p14:tracePt t="55914" x="4578350" y="5435600"/>
          <p14:tracePt t="55932" x="4578350" y="5443538"/>
          <p14:tracePt t="55965" x="4578350" y="5451475"/>
          <p14:tracePt t="55981" x="4578350" y="5461000"/>
          <p14:tracePt t="55999" x="4578350" y="5468938"/>
          <p14:tracePt t="56015" x="4578350" y="5478463"/>
          <p14:tracePt t="56032" x="4568825" y="5503863"/>
          <p14:tracePt t="56048" x="4543425" y="5537200"/>
          <p14:tracePt t="56066" x="4525963" y="5564188"/>
          <p14:tracePt t="56081" x="4518025" y="5580063"/>
          <p14:tracePt t="56098" x="4518025" y="5597525"/>
          <p14:tracePt t="56115" x="4508500" y="5607050"/>
          <p14:tracePt t="56132" x="4508500" y="5622925"/>
          <p14:tracePt t="56148" x="4508500" y="5632450"/>
          <p14:tracePt t="56182" x="4500563" y="5632450"/>
          <p14:tracePt t="56207" x="4492625" y="5632450"/>
          <p14:tracePt t="56221" x="4483100" y="5632450"/>
          <p14:tracePt t="56232" x="4465638" y="5632450"/>
          <p14:tracePt t="56248" x="4397375" y="5632450"/>
          <p14:tracePt t="56266" x="4251325" y="5632450"/>
          <p14:tracePt t="56282" x="4106863" y="5632450"/>
          <p14:tracePt t="56299" x="3978275" y="5632450"/>
          <p14:tracePt t="56315" x="3900488" y="5632450"/>
          <p14:tracePt t="56333" x="3832225" y="5622925"/>
          <p14:tracePt t="56349" x="3797300" y="5622925"/>
          <p14:tracePt t="56365" x="3763963" y="5622925"/>
          <p14:tracePt t="56382" x="3746500" y="5622925"/>
          <p14:tracePt t="56400" x="3736975" y="5622925"/>
          <p14:tracePt t="56416" x="3721100" y="5622925"/>
          <p14:tracePt t="56433" x="3703638" y="5622925"/>
          <p14:tracePt t="56449" x="3694113" y="5622925"/>
          <p14:tracePt t="56466" x="3686175" y="5622925"/>
          <p14:tracePt t="56509" x="3694113" y="5614988"/>
          <p14:tracePt t="56518" x="3703638" y="5614988"/>
          <p14:tracePt t="56534" x="3711575" y="5614988"/>
          <p14:tracePt t="56549" x="3736975" y="5607050"/>
          <p14:tracePt t="56566" x="3771900" y="5597525"/>
          <p14:tracePt t="56583" x="3849688" y="5589588"/>
          <p14:tracePt t="56600" x="3917950" y="5589588"/>
          <p14:tracePt t="56616" x="3994150" y="5589588"/>
          <p14:tracePt t="56632" x="4046538" y="5589588"/>
          <p14:tracePt t="56649" x="4097338" y="5589588"/>
          <p14:tracePt t="56667" x="4106863" y="5589588"/>
          <p14:tracePt t="56700" x="4106863" y="5597525"/>
          <p14:tracePt t="56716" x="4106863" y="5607050"/>
          <p14:tracePt t="56734" x="4079875" y="5614988"/>
          <p14:tracePt t="56750" x="4071938" y="5614988"/>
          <p14:tracePt t="56870" x="4071938" y="5607050"/>
          <p14:tracePt t="56878" x="4071938" y="5597525"/>
          <p14:tracePt t="56886" x="4071938" y="5589588"/>
          <p14:tracePt t="56901" x="4071938" y="5572125"/>
          <p14:tracePt t="56917" x="4089400" y="5494338"/>
          <p14:tracePt t="56934" x="4097338" y="5297488"/>
          <p14:tracePt t="56951" x="4097338" y="5118100"/>
          <p14:tracePt t="56967" x="4097338" y="4911725"/>
          <p14:tracePt t="56983" x="4097338" y="4679950"/>
          <p14:tracePt t="57000" x="4097338" y="4440238"/>
          <p14:tracePt t="57018" x="4097338" y="4208463"/>
          <p14:tracePt t="57034" x="4097338" y="4037013"/>
          <p14:tracePt t="57050" x="4097338" y="3917950"/>
          <p14:tracePt t="57067" x="4097338" y="3814763"/>
          <p14:tracePt t="57084" x="4097338" y="3721100"/>
          <p14:tracePt t="57100" x="4097338" y="3617913"/>
          <p14:tracePt t="57117" x="4097338" y="3471863"/>
          <p14:tracePt t="57134" x="4132263" y="3386138"/>
          <p14:tracePt t="57151" x="4149725" y="3335338"/>
          <p14:tracePt t="57167" x="4157663" y="3282950"/>
          <p14:tracePt t="57184" x="4157663" y="3232150"/>
          <p14:tracePt t="57201" x="4157663" y="3179763"/>
          <p14:tracePt t="57218" x="4157663" y="3103563"/>
          <p14:tracePt t="57234" x="4157663" y="3060700"/>
          <p14:tracePt t="57251" x="4157663" y="3017838"/>
          <p14:tracePt t="57267" x="4157663" y="2992438"/>
          <p14:tracePt t="57285" x="4157663" y="2974975"/>
          <p14:tracePt t="57301" x="4157663" y="2957513"/>
          <p14:tracePt t="57318" x="4157663" y="2949575"/>
          <p14:tracePt t="57334" x="4157663" y="2940050"/>
          <p14:tracePt t="57352" x="4157663" y="2932113"/>
          <p14:tracePt t="57367" x="4157663" y="2922588"/>
          <p14:tracePt t="57385" x="4165600" y="2922588"/>
          <p14:tracePt t="57401" x="4165600" y="2914650"/>
          <p14:tracePt t="57418" x="4165600" y="2889250"/>
          <p14:tracePt t="57435" x="4165600" y="2871788"/>
          <p14:tracePt t="57451" x="4165600" y="2854325"/>
          <p14:tracePt t="57468" x="4165600" y="2828925"/>
          <p14:tracePt t="57485" x="4165600" y="2794000"/>
          <p14:tracePt t="57502" x="4165600" y="2786063"/>
          <p14:tracePt t="57518" x="4165600" y="2768600"/>
          <p14:tracePt t="57535" x="4165600" y="2760663"/>
          <p14:tracePt t="57568" x="4165600" y="2751138"/>
          <p14:tracePt t="57585" x="4165600" y="2743200"/>
          <p14:tracePt t="57601" x="4175125" y="2735263"/>
          <p14:tracePt t="57619" x="4183063" y="2735263"/>
          <p14:tracePt t="57635" x="4183063" y="2725738"/>
          <p14:tracePt t="57652" x="4183063" y="2717800"/>
          <p14:tracePt t="57669" x="4192588" y="2708275"/>
          <p14:tracePt t="57686" x="4200525" y="2692400"/>
          <p14:tracePt t="57719" x="4208463" y="2682875"/>
          <p14:tracePt t="57735" x="4208463" y="2665413"/>
          <p14:tracePt t="57752" x="4217988" y="2665413"/>
          <p14:tracePt t="57769" x="4225925" y="2657475"/>
          <p14:tracePt t="57802" x="4225925" y="2649538"/>
          <p14:tracePt t="58278" x="4225925" y="2640013"/>
          <p14:tracePt t="58294" x="4235450" y="2640013"/>
          <p14:tracePt t="58342" x="4235450" y="2632075"/>
          <p14:tracePt t="58350" x="4235450" y="2622550"/>
          <p14:tracePt t="58406" x="4235450" y="2614613"/>
          <p14:tracePt t="59391" x="4243388" y="2614613"/>
          <p14:tracePt t="59775" x="4225925" y="2614613"/>
          <p14:tracePt t="59782" x="4200525" y="2597150"/>
          <p14:tracePt t="59791" x="4165600" y="2579688"/>
          <p14:tracePt t="59807" x="4029075" y="2536825"/>
          <p14:tracePt t="59823" x="3908425" y="2478088"/>
          <p14:tracePt t="59840" x="3822700" y="2417763"/>
          <p14:tracePt t="59857" x="3763963" y="2374900"/>
          <p14:tracePt t="59873" x="3746500" y="2357438"/>
          <p14:tracePt t="59890" x="3729038" y="2349500"/>
          <p14:tracePt t="59907" x="3721100" y="2339975"/>
          <p14:tracePt t="59959" x="3721100" y="2332038"/>
          <p14:tracePt t="59991" x="3729038" y="2332038"/>
          <p14:tracePt t="59999" x="3736975" y="2332038"/>
          <p14:tracePt t="60007" x="3754438" y="2332038"/>
          <p14:tracePt t="60024" x="3840163" y="2357438"/>
          <p14:tracePt t="60040" x="3978275" y="2425700"/>
          <p14:tracePt t="60057" x="4132263" y="2503488"/>
          <p14:tracePt t="60074" x="4311650" y="2589213"/>
          <p14:tracePt t="60090" x="4483100" y="2674938"/>
          <p14:tracePt t="60107" x="4603750" y="2743200"/>
          <p14:tracePt t="60124" x="4679950" y="2794000"/>
          <p14:tracePt t="60141" x="4697413" y="2820988"/>
          <p14:tracePt t="60157" x="4706938" y="2828925"/>
          <p14:tracePt t="60239" x="4697413" y="2828925"/>
          <p14:tracePt t="60247" x="4664075" y="2820988"/>
          <p14:tracePt t="60257" x="4637088" y="2811463"/>
          <p14:tracePt t="60274" x="4551363" y="2778125"/>
          <p14:tracePt t="60291" x="4414838" y="2717800"/>
          <p14:tracePt t="60308" x="4278313" y="2665413"/>
          <p14:tracePt t="60325" x="4165600" y="2622550"/>
          <p14:tracePt t="60341" x="4089400" y="2589213"/>
          <p14:tracePt t="60358" x="4046538" y="2563813"/>
          <p14:tracePt t="60376" x="4037013" y="2563813"/>
          <p14:tracePt t="60447" x="4046538" y="2563813"/>
          <p14:tracePt t="60455" x="4064000" y="2563813"/>
          <p14:tracePt t="60463" x="4079875" y="2571750"/>
          <p14:tracePt t="60475" x="4122738" y="2589213"/>
          <p14:tracePt t="60491" x="4217988" y="2649538"/>
          <p14:tracePt t="60508" x="4321175" y="2717800"/>
          <p14:tracePt t="60525" x="4406900" y="2778125"/>
          <p14:tracePt t="60541" x="4465638" y="2828925"/>
          <p14:tracePt t="60558" x="4518025" y="2854325"/>
          <p14:tracePt t="60575" x="4525963" y="2871788"/>
          <p14:tracePt t="60592" x="4535488" y="2879725"/>
          <p14:tracePt t="60608" x="4535488" y="2889250"/>
          <p14:tracePt t="60625" x="4535488" y="2914650"/>
          <p14:tracePt t="60642" x="4535488" y="2957513"/>
          <p14:tracePt t="60659" x="4535488" y="3051175"/>
          <p14:tracePt t="60675" x="4535488" y="3189288"/>
          <p14:tracePt t="60692" x="4525963" y="3394075"/>
          <p14:tracePt t="60708" x="4449763" y="3660775"/>
          <p14:tracePt t="60726" x="4337050" y="3978275"/>
          <p14:tracePt t="60742" x="4200525" y="4294188"/>
          <p14:tracePt t="60759" x="4037013" y="4775200"/>
          <p14:tracePt t="60775" x="3968750" y="5040313"/>
          <p14:tracePt t="60793" x="3917950" y="5246688"/>
          <p14:tracePt t="60809" x="3875088" y="5400675"/>
          <p14:tracePt t="60826" x="3832225" y="5478463"/>
          <p14:tracePt t="60842" x="3814763" y="5503863"/>
          <p14:tracePt t="60860" x="3797300" y="5503863"/>
          <p14:tracePt t="60875" x="3779838" y="5503863"/>
          <p14:tracePt t="60892" x="3763963" y="5503863"/>
          <p14:tracePt t="60909" x="3746500" y="5494338"/>
          <p14:tracePt t="60927" x="3729038" y="5468938"/>
          <p14:tracePt t="60943" x="3721100" y="5451475"/>
          <p14:tracePt t="60959" x="3711575" y="5451475"/>
          <p14:tracePt t="60976" x="3703638" y="5443538"/>
          <p14:tracePt t="60993" x="3694113" y="5435600"/>
          <p14:tracePt t="61009" x="3686175" y="5435600"/>
          <p14:tracePt t="61026" x="3686175" y="5426075"/>
          <p14:tracePt t="61042" x="3678238" y="5418138"/>
          <p14:tracePt t="61060" x="3660775" y="5418138"/>
          <p14:tracePt t="61076" x="3617913" y="5400675"/>
          <p14:tracePt t="61093" x="3565525" y="5365750"/>
          <p14:tracePt t="61109" x="3506788" y="5322888"/>
          <p14:tracePt t="61127" x="3429000" y="5254625"/>
          <p14:tracePt t="61143" x="3386138" y="5203825"/>
          <p14:tracePt t="61160" x="3351213" y="5151438"/>
          <p14:tracePt t="61176" x="3335338" y="5135563"/>
          <p14:tracePt t="61210" x="3343275" y="5135563"/>
          <p14:tracePt t="61226" x="3360738" y="5135563"/>
          <p14:tracePt t="61243" x="3378200" y="5135563"/>
          <p14:tracePt t="61260" x="3429000" y="5135563"/>
          <p14:tracePt t="61276" x="3522663" y="5135563"/>
          <p14:tracePt t="61293" x="3660775" y="5151438"/>
          <p14:tracePt t="61310" x="3771900" y="5178425"/>
          <p14:tracePt t="61328" x="3900488" y="5194300"/>
          <p14:tracePt t="61343" x="3951288" y="5211763"/>
          <p14:tracePt t="61360" x="3978275" y="5211763"/>
          <p14:tracePt t="61377" x="3986213" y="5211763"/>
          <p14:tracePt t="61447" x="3994150" y="5211763"/>
          <p14:tracePt t="61471" x="4003675" y="5211763"/>
          <p14:tracePt t="61527" x="4011613" y="5211763"/>
          <p14:tracePt t="61559" x="4021138" y="5211763"/>
          <p14:tracePt t="62335" x="4021138" y="5203825"/>
          <p14:tracePt t="62359" x="4021138" y="5194300"/>
          <p14:tracePt t="62375" x="4029075" y="5186363"/>
          <p14:tracePt t="62383" x="4037013" y="5186363"/>
          <p14:tracePt t="62396" x="4054475" y="5178425"/>
          <p14:tracePt t="62413" x="4089400" y="5168900"/>
          <p14:tracePt t="62429" x="4097338" y="5168900"/>
          <p14:tracePt t="63119" x="4089400" y="5168900"/>
          <p14:tracePt t="63127" x="4079875" y="5168900"/>
          <p14:tracePt t="63143" x="4079875" y="5160963"/>
          <p14:tracePt t="63151" x="4079875" y="5151438"/>
          <p14:tracePt t="63164" x="4071938" y="5135563"/>
          <p14:tracePt t="63181" x="4037013" y="5057775"/>
          <p14:tracePt t="63198" x="3908425" y="4903788"/>
          <p14:tracePt t="63215" x="3668713" y="4706938"/>
          <p14:tracePt t="63216" x="3497263" y="4578350"/>
          <p14:tracePt t="63231" x="3068638" y="4260850"/>
          <p14:tracePt t="63248" x="2614613" y="3908425"/>
          <p14:tracePt t="63265" x="2168525" y="3557588"/>
          <p14:tracePt t="63281" x="1731963" y="3232150"/>
          <p14:tracePt t="63297" x="1285875" y="2897188"/>
          <p14:tracePt t="63315" x="857250" y="2571750"/>
          <p14:tracePt t="63332" x="522288" y="2314575"/>
          <p14:tracePt t="63348" x="265113" y="2108200"/>
          <p14:tracePt t="63364" x="128588" y="1963738"/>
          <p14:tracePt t="63381" x="25400" y="1868488"/>
          <p14:tracePt t="64113" x="1114425" y="146050"/>
          <p14:tracePt t="64120" x="1346200" y="146050"/>
          <p14:tracePt t="64133" x="1577975" y="146050"/>
          <p14:tracePt t="64150" x="1979613" y="146050"/>
          <p14:tracePt t="64166" x="2236788" y="153988"/>
          <p14:tracePt t="64184" x="2460625" y="222250"/>
          <p14:tracePt t="64200" x="2597150" y="307975"/>
          <p14:tracePt t="64216" x="2735263" y="420688"/>
          <p14:tracePt t="64233" x="2828925" y="514350"/>
          <p14:tracePt t="64250" x="2863850" y="582613"/>
          <p14:tracePt t="64266" x="2846388" y="617538"/>
          <p14:tracePt t="64283" x="2778125" y="642938"/>
          <p14:tracePt t="64300" x="2682875" y="660400"/>
          <p14:tracePt t="64317" x="2536825" y="668338"/>
          <p14:tracePt t="64333" x="2357438" y="668338"/>
          <p14:tracePt t="64350" x="2032000" y="668338"/>
          <p14:tracePt t="64367" x="1465263" y="703263"/>
          <p14:tracePt t="64384" x="436563" y="728663"/>
          <p14:tracePt t="65051" x="325438" y="539750"/>
          <p14:tracePt t="65069" x="1054100" y="668338"/>
          <p14:tracePt t="65085" x="1792288" y="865188"/>
          <p14:tracePt t="65102" x="2597150" y="1182688"/>
          <p14:tracePt t="65118" x="3436938" y="1611313"/>
          <p14:tracePt t="65136" x="4551363" y="2228850"/>
          <p14:tracePt t="65152" x="5118100" y="2597150"/>
          <p14:tracePt t="65169" x="5503863" y="2914650"/>
          <p14:tracePt t="65185" x="5761038" y="3197225"/>
          <p14:tracePt t="65203" x="5889625" y="3394075"/>
          <p14:tracePt t="65218" x="5965825" y="3557588"/>
          <p14:tracePt t="65235" x="6000750" y="3711575"/>
          <p14:tracePt t="65252" x="6008688" y="3857625"/>
          <p14:tracePt t="65269" x="5992813" y="4011613"/>
          <p14:tracePt t="65286" x="5940425" y="4132263"/>
          <p14:tracePt t="65302" x="5897563" y="4243388"/>
          <p14:tracePt t="65319" x="5837238" y="4329113"/>
          <p14:tracePt t="65336" x="5768975" y="4389438"/>
          <p14:tracePt t="65352" x="5735638" y="4406900"/>
          <p14:tracePt t="65369" x="5700713" y="4422775"/>
          <p14:tracePt t="65386" x="5675313" y="4432300"/>
          <p14:tracePt t="65403" x="5657850" y="4432300"/>
          <p14:tracePt t="65584" x="5649913" y="4440238"/>
          <p14:tracePt t="65600" x="5640388" y="4449763"/>
          <p14:tracePt t="65616" x="5632450" y="4449763"/>
          <p14:tracePt t="66912" x="5632450" y="4457700"/>
          <p14:tracePt t="67617" x="5622925" y="44577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990600"/>
            <a:ext cx="6548438" cy="3048000"/>
          </a:xfrm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95800"/>
            <a:ext cx="533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4"/>
    </mc:Choice>
    <mc:Fallback xmlns="">
      <p:transition spd="slow" advTm="7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" x="5614988" y="4457700"/>
          <p14:tracePt t="1317" x="5607050" y="4457700"/>
          <p14:tracePt t="1333" x="5597525" y="4457700"/>
          <p14:tracePt t="1342" x="5589588" y="4457700"/>
          <p14:tracePt t="1349" x="5572125" y="4440238"/>
          <p14:tracePt t="1358" x="5529263" y="4406900"/>
          <p14:tracePt t="1374" x="5392738" y="4294188"/>
          <p14:tracePt t="1393" x="5203825" y="4149725"/>
          <p14:tracePt t="1409" x="4946650" y="3968750"/>
          <p14:tracePt t="1427" x="4611688" y="3721100"/>
          <p14:tracePt t="1455" x="4346575" y="3111500"/>
          <p14:tracePt t="1476" x="4329113" y="2682875"/>
          <p14:tracePt t="1491" x="4294188" y="2271713"/>
          <p14:tracePt t="1508" x="4183063" y="1808163"/>
          <p14:tracePt t="1525" x="3978275" y="1217613"/>
          <p14:tracePt t="1541" x="3814763" y="942975"/>
          <p14:tracePt t="1559" x="3625850" y="693738"/>
          <p14:tracePt t="1574" x="3386138" y="463550"/>
          <p14:tracePt t="1591" x="3017838" y="249238"/>
          <p14:tracePt t="1608" x="2614613" y="42863"/>
          <p14:tracePt t="1625" x="2306638" y="0"/>
          <p14:tracePt t="1641" x="2135188" y="0"/>
          <p14:tracePt t="1658" x="2039938" y="0"/>
          <p14:tracePt t="1675" x="1946275" y="0"/>
          <p14:tracePt t="1692" x="1817688" y="0"/>
          <p14:tracePt t="1708" x="1593850" y="0"/>
          <p14:tracePt t="1725" x="1139825" y="0"/>
          <p14:tracePt t="1742" x="900113" y="0"/>
          <p14:tracePt t="1759" x="668338" y="0"/>
          <p14:tracePt t="2577" x="7938" y="592138"/>
          <p14:tracePt t="2594" x="428625" y="788988"/>
          <p14:tracePt t="2611" x="950913" y="1003300"/>
          <p14:tracePt t="2627" x="1492250" y="1243013"/>
          <p14:tracePt t="2644" x="1989138" y="1508125"/>
          <p14:tracePt t="2660" x="2486025" y="1765300"/>
          <p14:tracePt t="2678" x="3282950" y="2125663"/>
          <p14:tracePt t="2694" x="3763963" y="2306638"/>
          <p14:tracePt t="2711" x="4140200" y="2435225"/>
          <p14:tracePt t="2727" x="4457700" y="2554288"/>
          <p14:tracePt t="2745" x="4818063" y="2674938"/>
          <p14:tracePt t="2761" x="5135563" y="2803525"/>
          <p14:tracePt t="2777" x="5383213" y="2897188"/>
          <p14:tracePt t="2794" x="5614988" y="2974975"/>
          <p14:tracePt t="2812" x="5803900" y="3035300"/>
          <p14:tracePt t="2828" x="5932488" y="3078163"/>
          <p14:tracePt t="2844" x="6000750" y="3103563"/>
          <p14:tracePt t="2861" x="6026150" y="3121025"/>
          <p14:tracePt t="2878" x="6051550" y="3136900"/>
          <p14:tracePt t="2894" x="6078538" y="3163888"/>
          <p14:tracePt t="2911" x="6103938" y="3197225"/>
          <p14:tracePt t="2927" x="6172200" y="3265488"/>
          <p14:tracePt t="2945" x="6232525" y="3308350"/>
          <p14:tracePt t="2962" x="6257925" y="3343275"/>
          <p14:tracePt t="2978" x="6292850" y="3368675"/>
          <p14:tracePt t="2994" x="6308725" y="3378200"/>
          <p14:tracePt t="3012" x="6318250" y="3403600"/>
          <p14:tracePt t="3028" x="6335713" y="3436938"/>
          <p14:tracePt t="3044" x="6343650" y="3471863"/>
          <p14:tracePt t="3061" x="6351588" y="3532188"/>
          <p14:tracePt t="3079" x="6351588" y="3565525"/>
          <p14:tracePt t="3095" x="6351588" y="3592513"/>
          <p14:tracePt t="3111" x="6351588" y="3608388"/>
          <p14:tracePt t="3128" x="6351588" y="3617913"/>
          <p14:tracePt t="3146" x="6335713" y="3617913"/>
          <p14:tracePt t="3161" x="6326188" y="3625850"/>
          <p14:tracePt t="3178" x="6318250" y="3625850"/>
          <p14:tracePt t="3195" x="6308725" y="3635375"/>
          <p14:tracePt t="3212" x="6292850" y="3643313"/>
          <p14:tracePt t="3228" x="6275388" y="3643313"/>
          <p14:tracePt t="3245" x="6265863" y="3651250"/>
          <p14:tracePt t="3262" x="6257925" y="3651250"/>
          <p14:tracePt t="4422" x="6257925" y="3660775"/>
          <p14:tracePt t="4438" x="6257925" y="3668713"/>
          <p14:tracePt t="4446" x="6257925" y="3678238"/>
          <p14:tracePt t="4470" x="6275388" y="3686175"/>
          <p14:tracePt t="4478" x="6275388" y="3694113"/>
          <p14:tracePt t="4486" x="6292850" y="3703638"/>
          <p14:tracePt t="4498" x="6292850" y="3711575"/>
          <p14:tracePt t="4515" x="6326188" y="3729038"/>
          <p14:tracePt t="4531" x="6361113" y="3763963"/>
          <p14:tracePt t="4548" x="6403975" y="3797300"/>
          <p14:tracePt t="4565" x="6464300" y="3857625"/>
          <p14:tracePt t="4584" x="6565900" y="3986213"/>
          <p14:tracePt t="4599" x="6600825" y="4054475"/>
          <p14:tracePt t="4615" x="6626225" y="4106863"/>
          <p14:tracePt t="4632" x="6643688" y="4140200"/>
          <p14:tracePt t="4648" x="6651625" y="4149725"/>
          <p14:tracePt t="4665" x="6661150" y="4157663"/>
          <p14:tracePt t="4702" x="6651625" y="4157663"/>
          <p14:tracePt t="4718" x="6635750" y="4157663"/>
          <p14:tracePt t="4731" x="6626225" y="4157663"/>
          <p14:tracePt t="4748" x="6592888" y="4149725"/>
          <p14:tracePt t="4766" x="6480175" y="4106863"/>
          <p14:tracePt t="4782" x="6369050" y="4064000"/>
          <p14:tracePt t="4799" x="6232525" y="4029075"/>
          <p14:tracePt t="4815" x="6069013" y="3994150"/>
          <p14:tracePt t="4833" x="5880100" y="3951288"/>
          <p14:tracePt t="4848" x="5683250" y="3917950"/>
          <p14:tracePt t="4865" x="5494338" y="3865563"/>
          <p14:tracePt t="4882" x="5357813" y="3840163"/>
          <p14:tracePt t="4899" x="5237163" y="3806825"/>
          <p14:tracePt t="4915" x="5160963" y="3789363"/>
          <p14:tracePt t="4932" x="5092700" y="3754438"/>
          <p14:tracePt t="4949" x="5032375" y="3736975"/>
          <p14:tracePt t="4966" x="4911725" y="3686175"/>
          <p14:tracePt t="4982" x="4818063" y="3660775"/>
          <p14:tracePt t="4999" x="4714875" y="3635375"/>
          <p14:tracePt t="5015" x="4611688" y="3592513"/>
          <p14:tracePt t="5033" x="4551363" y="3557588"/>
          <p14:tracePt t="5050" x="4508500" y="3540125"/>
          <p14:tracePt t="5066" x="4500563" y="3532188"/>
          <p14:tracePt t="5126" x="4500563" y="3522663"/>
          <p14:tracePt t="5182" x="4508500" y="3522663"/>
          <p14:tracePt t="5198" x="4518025" y="3522663"/>
          <p14:tracePt t="5214" x="4535488" y="3522663"/>
          <p14:tracePt t="5222" x="4543425" y="3522663"/>
          <p14:tracePt t="5233" x="4560888" y="3522663"/>
          <p14:tracePt t="5249" x="4594225" y="3522663"/>
          <p14:tracePt t="5267" x="4646613" y="3532188"/>
          <p14:tracePt t="5283" x="4697413" y="3549650"/>
          <p14:tracePt t="5299" x="4765675" y="3582988"/>
          <p14:tracePt t="5316" x="4843463" y="3600450"/>
          <p14:tracePt t="5334" x="4954588" y="3643313"/>
          <p14:tracePt t="5350" x="4997450" y="3660775"/>
          <p14:tracePt t="5367" x="5040313" y="3678238"/>
          <p14:tracePt t="5383" x="5083175" y="3694113"/>
          <p14:tracePt t="5400" x="5118100" y="3703638"/>
          <p14:tracePt t="5416" x="5160963" y="3711575"/>
          <p14:tracePt t="5433" x="5194300" y="3721100"/>
          <p14:tracePt t="5450" x="5237163" y="3729038"/>
          <p14:tracePt t="5468" x="5272088" y="3746500"/>
          <p14:tracePt t="5483" x="5307013" y="3754438"/>
          <p14:tracePt t="5500" x="5332413" y="3763963"/>
          <p14:tracePt t="5517" x="5365750" y="3789363"/>
          <p14:tracePt t="5534" x="5392738" y="3797300"/>
          <p14:tracePt t="5550" x="5400675" y="3806825"/>
          <p14:tracePt t="5567" x="5408613" y="3806825"/>
          <p14:tracePt t="5584" x="5418138" y="3806825"/>
          <p14:tracePt t="5601" x="5435600" y="3806825"/>
          <p14:tracePt t="5617" x="5443538" y="3806825"/>
          <p14:tracePt t="5634" x="5461000" y="3814763"/>
          <p14:tracePt t="5650" x="5503863" y="3822700"/>
          <p14:tracePt t="5668" x="5537200" y="3832225"/>
          <p14:tracePt t="5684" x="5589588" y="3840163"/>
          <p14:tracePt t="5700" x="5640388" y="3849688"/>
          <p14:tracePt t="5717" x="5692775" y="3865563"/>
          <p14:tracePt t="5734" x="5761038" y="3875088"/>
          <p14:tracePt t="5751" x="5794375" y="3883025"/>
          <p14:tracePt t="5768" x="5837238" y="3892550"/>
          <p14:tracePt t="5784" x="5872163" y="3892550"/>
          <p14:tracePt t="5801" x="5907088" y="3900488"/>
          <p14:tracePt t="5817" x="5949950" y="3908425"/>
          <p14:tracePt t="5834" x="5975350" y="3917950"/>
          <p14:tracePt t="5851" x="5992813" y="3917950"/>
          <p14:tracePt t="5868" x="6000750" y="3917950"/>
          <p14:tracePt t="5958" x="6008688" y="3925888"/>
          <p14:tracePt t="5983" x="6018213" y="3925888"/>
          <p14:tracePt t="6006" x="6026150" y="3925888"/>
          <p14:tracePt t="6030" x="6026150" y="3935413"/>
          <p14:tracePt t="6038" x="6026150" y="3943350"/>
          <p14:tracePt t="6095" x="6035675" y="3943350"/>
          <p14:tracePt t="6102" x="6043613" y="3943350"/>
          <p14:tracePt t="6215" x="6043613" y="3935413"/>
          <p14:tracePt t="6247" x="6051550" y="3935413"/>
          <p14:tracePt t="6263" x="6061075" y="3935413"/>
          <p14:tracePt t="6278" x="6078538" y="3935413"/>
          <p14:tracePt t="6286" x="6103938" y="3935413"/>
          <p14:tracePt t="6302" x="6146800" y="3935413"/>
          <p14:tracePt t="6319" x="6189663" y="3935413"/>
          <p14:tracePt t="6335" x="6215063" y="3943350"/>
          <p14:tracePt t="6352" x="6223000" y="3943350"/>
          <p14:tracePt t="6369" x="6232525" y="3951288"/>
          <p14:tracePt t="6385" x="6240463" y="3960813"/>
          <p14:tracePt t="6402" x="6249988" y="3960813"/>
          <p14:tracePt t="6419" x="6249988" y="3968750"/>
          <p14:tracePt t="6435" x="6257925" y="3968750"/>
          <p14:tracePt t="6452" x="6265863" y="3978275"/>
          <p14:tracePt t="6469" x="6275388" y="3978275"/>
          <p14:tracePt t="6486" x="6292850" y="3986213"/>
          <p14:tracePt t="6503" x="6308725" y="3994150"/>
          <p14:tracePt t="6519" x="6318250" y="3994150"/>
          <p14:tracePt t="6582" x="6308725" y="3994150"/>
          <p14:tracePt t="6590" x="6292850" y="3986213"/>
          <p14:tracePt t="6602" x="6275388" y="3978275"/>
          <p14:tracePt t="6620" x="6223000" y="3951288"/>
          <p14:tracePt t="6636" x="6129338" y="3917950"/>
          <p14:tracePt t="6653" x="6043613" y="3875088"/>
          <p14:tracePt t="6669" x="5975350" y="3832225"/>
          <p14:tracePt t="6687" x="5907088" y="3789363"/>
          <p14:tracePt t="6703" x="5864225" y="3754438"/>
          <p14:tracePt t="6719" x="5837238" y="3721100"/>
          <p14:tracePt t="6736" x="5811838" y="3703638"/>
          <p14:tracePt t="6753" x="5786438" y="3678238"/>
          <p14:tracePt t="6769" x="5751513" y="3651250"/>
          <p14:tracePt t="6787" x="5692775" y="3600450"/>
          <p14:tracePt t="6803" x="5622925" y="3540125"/>
          <p14:tracePt t="6820" x="5564188" y="3497263"/>
          <p14:tracePt t="6836" x="5511800" y="3463925"/>
          <p14:tracePt t="6853" x="5478463" y="3436938"/>
          <p14:tracePt t="6870" x="5461000" y="3429000"/>
          <p14:tracePt t="6887" x="5451475" y="3411538"/>
          <p14:tracePt t="7047" x="5443538" y="3411538"/>
          <p14:tracePt t="7071" x="5426075" y="3411538"/>
          <p14:tracePt t="7079" x="5408613" y="3411538"/>
          <p14:tracePt t="7087" x="5375275" y="3411538"/>
          <p14:tracePt t="7104" x="5211763" y="3463925"/>
          <p14:tracePt t="7121" x="5006975" y="3497263"/>
          <p14:tracePt t="7137" x="4783138" y="3522663"/>
          <p14:tracePt t="7154" x="4518025" y="3549650"/>
          <p14:tracePt t="7171" x="4251325" y="3549650"/>
          <p14:tracePt t="7188" x="3960813" y="3565525"/>
          <p14:tracePt t="7204" x="3694113" y="3608388"/>
          <p14:tracePt t="7220" x="3386138" y="3660775"/>
          <p14:tracePt t="7237" x="3103563" y="3703638"/>
          <p14:tracePt t="7255" x="2828925" y="3754438"/>
          <p14:tracePt t="7271" x="2735263" y="3763963"/>
          <p14:tracePt t="7288" x="2682875" y="3771900"/>
          <p14:tracePt t="7304" x="2640013" y="3789363"/>
          <p14:tracePt t="7321" x="2597150" y="3806825"/>
          <p14:tracePt t="7337" x="2536825" y="3822700"/>
          <p14:tracePt t="7354" x="2460625" y="3857625"/>
          <p14:tracePt t="7371" x="2408238" y="3883025"/>
          <p14:tracePt t="7388" x="2365375" y="3917950"/>
          <p14:tracePt t="7404" x="2339975" y="3943350"/>
          <p14:tracePt t="7421" x="2322513" y="3968750"/>
          <p14:tracePt t="7438" x="2314575" y="4003675"/>
          <p14:tracePt t="7455" x="2297113" y="4046538"/>
          <p14:tracePt t="7471" x="2289175" y="4071938"/>
          <p14:tracePt t="7488" x="2271713" y="4097338"/>
          <p14:tracePt t="7504" x="2254250" y="4122738"/>
          <p14:tracePt t="7522" x="2254250" y="4132263"/>
          <p14:tracePt t="7538" x="2236788" y="4140200"/>
          <p14:tracePt t="7554" x="2211388" y="4140200"/>
          <p14:tracePt t="7571" x="2168525" y="4157663"/>
          <p14:tracePt t="7589" x="2125663" y="4165600"/>
          <p14:tracePt t="7605" x="2082800" y="4165600"/>
          <p14:tracePt t="7621" x="2057400" y="4165600"/>
          <p14:tracePt t="7638" x="2049463" y="4165600"/>
          <p14:tracePt t="7679" x="2049463" y="4157663"/>
          <p14:tracePt t="7688" x="2057400" y="4149725"/>
          <p14:tracePt t="7705" x="2065338" y="4132263"/>
          <p14:tracePt t="7722" x="2092325" y="4106863"/>
          <p14:tracePt t="7738" x="2125663" y="4071938"/>
          <p14:tracePt t="7755" x="2193925" y="4021138"/>
          <p14:tracePt t="7772" x="2297113" y="3951288"/>
          <p14:tracePt t="7789" x="2408238" y="3892550"/>
          <p14:tracePt t="7805" x="2486025" y="3840163"/>
          <p14:tracePt t="7822" x="2597150" y="3771900"/>
          <p14:tracePt t="7839" x="2674938" y="3729038"/>
          <p14:tracePt t="7856" x="2735263" y="3694113"/>
          <p14:tracePt t="7872" x="2768600" y="3660775"/>
          <p14:tracePt t="7889" x="2803525" y="3635375"/>
          <p14:tracePt t="7906" x="2828925" y="3617913"/>
          <p14:tracePt t="7923" x="2863850" y="3600450"/>
          <p14:tracePt t="7939" x="2879725" y="3592513"/>
          <p14:tracePt t="7955" x="2889250" y="3592513"/>
          <p14:tracePt t="7972" x="2897188" y="3582988"/>
          <p14:tracePt t="7989" x="2906713" y="3582988"/>
          <p14:tracePt t="8351" x="2914650" y="3582988"/>
          <p14:tracePt t="8367" x="2922588" y="3582988"/>
          <p14:tracePt t="8383" x="2940050" y="3582988"/>
          <p14:tracePt t="8391" x="2949575" y="3582988"/>
          <p14:tracePt t="8407" x="2974975" y="3582988"/>
          <p14:tracePt t="8424" x="3000375" y="3582988"/>
          <p14:tracePt t="8440" x="3008313" y="3582988"/>
          <p14:tracePt t="8711" x="3017838" y="3582988"/>
          <p14:tracePt t="8727" x="3017838" y="3592513"/>
          <p14:tracePt t="8752" x="3017838" y="3608388"/>
          <p14:tracePt t="8767" x="3017838" y="3617913"/>
          <p14:tracePt t="8775" x="3017838" y="3635375"/>
          <p14:tracePt t="8792" x="3017838" y="3651250"/>
          <p14:tracePt t="8808" x="3017838" y="3694113"/>
          <p14:tracePt t="8824" x="3017838" y="3736975"/>
          <p14:tracePt t="8841" x="3017838" y="3789363"/>
          <p14:tracePt t="8858" x="3008313" y="3840163"/>
          <p14:tracePt t="8874" x="2992438" y="3875088"/>
          <p14:tracePt t="8891" x="2982913" y="3900488"/>
          <p14:tracePt t="8907" x="2982913" y="3917950"/>
          <p14:tracePt t="10008" x="2982913" y="3925888"/>
          <p14:tracePt t="10023" x="2982913" y="3935413"/>
          <p14:tracePt t="10039" x="2992438" y="3935413"/>
          <p14:tracePt t="10055" x="3000375" y="3935413"/>
          <p14:tracePt t="12488" x="3008313" y="3935413"/>
          <p14:tracePt t="12496" x="3017838" y="3935413"/>
          <p14:tracePt t="12512" x="3025775" y="3943350"/>
          <p14:tracePt t="12520" x="3035300" y="3943350"/>
          <p14:tracePt t="12532" x="3051175" y="3951288"/>
          <p14:tracePt t="12549" x="3060700" y="3960813"/>
          <p14:tracePt t="12566" x="3068638" y="3968750"/>
          <p14:tracePt t="12582" x="3078163" y="3968750"/>
          <p14:tracePt t="12600" x="3086100" y="3968750"/>
          <p14:tracePt t="12616" x="3094038" y="3968750"/>
          <p14:tracePt t="12633" x="3128963" y="3968750"/>
          <p14:tracePt t="12649" x="3189288" y="3968750"/>
          <p14:tracePt t="12666" x="3308350" y="3925888"/>
          <p14:tracePt t="12683" x="3454400" y="3849688"/>
          <p14:tracePt t="12700" x="3600450" y="3771900"/>
          <p14:tracePt t="12716" x="3736975" y="3694113"/>
          <p14:tracePt t="12733" x="3883025" y="3625850"/>
          <p14:tracePt t="12750" x="4029075" y="3549650"/>
          <p14:tracePt t="12767" x="4157663" y="3497263"/>
          <p14:tracePt t="12769" x="4217988" y="3471863"/>
          <p14:tracePt t="12783" x="4294188" y="3454400"/>
          <p14:tracePt t="12800" x="4508500" y="3411538"/>
          <p14:tracePt t="12817" x="4637088" y="3394075"/>
          <p14:tracePt t="12834" x="4722813" y="3394075"/>
          <p14:tracePt t="12850" x="4775200" y="3394075"/>
          <p14:tracePt t="12867" x="4818063" y="3394075"/>
          <p14:tracePt t="12883" x="4835525" y="3394075"/>
          <p14:tracePt t="12901" x="4860925" y="3394075"/>
          <p14:tracePt t="12916" x="4937125" y="3394075"/>
          <p14:tracePt t="12933" x="5075238" y="3394075"/>
          <p14:tracePt t="12950" x="5264150" y="3394075"/>
          <p14:tracePt t="12967" x="5435600" y="3411538"/>
          <p14:tracePt t="12984" x="5675313" y="3454400"/>
          <p14:tracePt t="13001" x="5837238" y="3489325"/>
          <p14:tracePt t="13017" x="5983288" y="3532188"/>
          <p14:tracePt t="13034" x="6129338" y="3557588"/>
          <p14:tracePt t="13050" x="6257925" y="3582988"/>
          <p14:tracePt t="13067" x="6326188" y="3592513"/>
          <p14:tracePt t="13084" x="6369050" y="3592513"/>
          <p14:tracePt t="13101" x="6369050" y="3600450"/>
          <p14:tracePt t="13117" x="6378575" y="3600450"/>
          <p14:tracePt t="13134" x="6378575" y="3608388"/>
          <p14:tracePt t="13150" x="6369050" y="3608388"/>
          <p14:tracePt t="13168" x="6351588" y="3608388"/>
          <p14:tracePt t="13184" x="6351588" y="3617913"/>
          <p14:tracePt t="13201" x="6343650" y="3625850"/>
          <p14:tracePt t="13235" x="6335713" y="3635375"/>
          <p14:tracePt t="13251" x="6335713" y="3651250"/>
          <p14:tracePt t="13267" x="6335713" y="3668713"/>
          <p14:tracePt t="13284" x="6335713" y="3694113"/>
          <p14:tracePt t="13301" x="6335713" y="3703638"/>
          <p14:tracePt t="13317" x="6335713" y="3711575"/>
          <p14:tracePt t="13334" x="6335713" y="3721100"/>
          <p14:tracePt t="13351" x="6335713" y="3729038"/>
          <p14:tracePt t="13368" x="6335713" y="3736975"/>
          <p14:tracePt t="13384" x="6335713" y="3746500"/>
          <p14:tracePt t="13401" x="6335713" y="3763963"/>
          <p14:tracePt t="13418" x="6335713" y="3771900"/>
          <p14:tracePt t="13435" x="6335713" y="3779838"/>
          <p14:tracePt t="13451" x="6335713" y="3789363"/>
          <p14:tracePt t="13468" x="6335713" y="3806825"/>
          <p14:tracePt t="13485" x="6343650" y="3822700"/>
          <p14:tracePt t="13502" x="6351588" y="3832225"/>
          <p14:tracePt t="13518" x="6361113" y="3832225"/>
          <p14:tracePt t="13535" x="6361113" y="3840163"/>
          <p14:tracePt t="13551" x="6361113" y="3849688"/>
          <p14:tracePt t="13569" x="6369050" y="3849688"/>
          <p14:tracePt t="13585" x="6369050" y="3857625"/>
          <p14:tracePt t="13649" x="6369050" y="3865563"/>
          <p14:tracePt t="13656" x="6361113" y="3865563"/>
          <p14:tracePt t="13668" x="6351588" y="3865563"/>
          <p14:tracePt t="13752" x="6343650" y="3865563"/>
          <p14:tracePt t="13776" x="6343650" y="3875088"/>
          <p14:tracePt t="13808" x="6335713" y="3875088"/>
          <p14:tracePt t="13937" x="6326188" y="3875088"/>
          <p14:tracePt t="15105" x="6326188" y="3883025"/>
          <p14:tracePt t="15113" x="6326188" y="3892550"/>
          <p14:tracePt t="15122" x="6326188" y="3900488"/>
          <p14:tracePt t="15138" x="6326188" y="3935413"/>
          <p14:tracePt t="15155" x="6326188" y="3968750"/>
          <p14:tracePt t="15172" x="6326188" y="4003675"/>
          <p14:tracePt t="15189" x="6326188" y="4021138"/>
          <p14:tracePt t="15205" x="6326188" y="4029075"/>
          <p14:tracePt t="15222" x="6335713" y="4029075"/>
          <p14:tracePt t="15238" x="6351588" y="4029075"/>
          <p14:tracePt t="15272" x="6361113" y="4029075"/>
          <p14:tracePt t="15289" x="6369050" y="4029075"/>
          <p14:tracePt t="15329" x="6378575" y="4029075"/>
          <p14:tracePt t="15385" x="6386513" y="4029075"/>
          <p14:tracePt t="15401" x="6386513" y="4021138"/>
          <p14:tracePt t="15417" x="6386513" y="4011613"/>
          <p14:tracePt t="15433" x="6378575" y="4003675"/>
          <p14:tracePt t="15441" x="6369050" y="4003675"/>
          <p14:tracePt t="15456" x="6361113" y="3986213"/>
          <p14:tracePt t="15473" x="6326188" y="3960813"/>
          <p14:tracePt t="15489" x="6300788" y="3943350"/>
          <p14:tracePt t="15506" x="6283325" y="3925888"/>
          <p14:tracePt t="15523" x="6240463" y="3900488"/>
          <p14:tracePt t="15540" x="6197600" y="3875088"/>
          <p14:tracePt t="15556" x="6121400" y="3849688"/>
          <p14:tracePt t="15572" x="6061075" y="3814763"/>
          <p14:tracePt t="15589" x="6008688" y="3797300"/>
          <p14:tracePt t="15607" x="5957888" y="3779838"/>
          <p14:tracePt t="15623" x="5907088" y="3754438"/>
          <p14:tracePt t="15639" x="5829300" y="3729038"/>
          <p14:tracePt t="15656" x="5700713" y="3643313"/>
          <p14:tracePt t="15674" x="5607050" y="3592513"/>
          <p14:tracePt t="15690" x="5537200" y="3565525"/>
          <p14:tracePt t="15706" x="5503863" y="3549650"/>
          <p14:tracePt t="15723" x="5468938" y="3540125"/>
          <p14:tracePt t="15740" x="5461000" y="3532188"/>
          <p14:tracePt t="15756" x="5451475" y="3522663"/>
          <p14:tracePt t="15773" x="5443538" y="3522663"/>
          <p14:tracePt t="15833" x="5435600" y="3522663"/>
          <p14:tracePt t="16129" x="5435600" y="3540125"/>
          <p14:tracePt t="16137" x="5435600" y="3565525"/>
          <p14:tracePt t="16145" x="5443538" y="3608388"/>
          <p14:tracePt t="16157" x="5443538" y="3668713"/>
          <p14:tracePt t="16174" x="5451475" y="3763963"/>
          <p14:tracePt t="16191" x="5461000" y="3840163"/>
          <p14:tracePt t="16208" x="5486400" y="3883025"/>
          <p14:tracePt t="16224" x="5503863" y="3908425"/>
          <p14:tracePt t="16241" x="5503863" y="3925888"/>
          <p14:tracePt t="16297" x="5494338" y="3925888"/>
          <p14:tracePt t="16321" x="5494338" y="3917950"/>
          <p14:tracePt t="16329" x="5494338" y="3908425"/>
          <p14:tracePt t="16342" x="5486400" y="3892550"/>
          <p14:tracePt t="16358" x="5486400" y="3883025"/>
          <p14:tracePt t="16374" x="5478463" y="3865563"/>
          <p14:tracePt t="16391" x="5468938" y="3849688"/>
          <p14:tracePt t="16413" x="5461000" y="3822700"/>
          <p14:tracePt t="16425" x="5451475" y="3814763"/>
          <p14:tracePt t="16441" x="5443538" y="3797300"/>
          <p14:tracePt t="16458" x="5426075" y="3763963"/>
          <p14:tracePt t="16478" x="5400675" y="3736975"/>
          <p14:tracePt t="16491" x="5383213" y="3721100"/>
          <p14:tracePt t="16508" x="5383213" y="3694113"/>
          <p14:tracePt t="16526" x="5383213" y="3660775"/>
          <p14:tracePt t="16542" x="5383213" y="3625850"/>
          <p14:tracePt t="16559" x="5383213" y="3592513"/>
          <p14:tracePt t="16575" x="5383213" y="3565525"/>
          <p14:tracePt t="16592" x="5383213" y="3522663"/>
          <p14:tracePt t="16609" x="5383213" y="3463925"/>
          <p14:tracePt t="16625" x="5383213" y="3436938"/>
          <p14:tracePt t="16642" x="5383213" y="3403600"/>
          <p14:tracePt t="16659" x="5383213" y="3378200"/>
          <p14:tracePt t="16676" x="5383213" y="3343275"/>
          <p14:tracePt t="16692" x="5383213" y="3308350"/>
          <p14:tracePt t="16708" x="5383213" y="3275013"/>
          <p14:tracePt t="16725" x="5383213" y="3249613"/>
          <p14:tracePt t="16742" x="5375275" y="3222625"/>
          <p14:tracePt t="16759" x="5375275" y="3206750"/>
          <p14:tracePt t="16775" x="5375275" y="3197225"/>
          <p14:tracePt t="16792" x="5365750" y="3171825"/>
          <p14:tracePt t="16809" x="5357813" y="3154363"/>
          <p14:tracePt t="16826" x="5357813" y="3146425"/>
          <p14:tracePt t="16842" x="5340350" y="3136900"/>
          <p14:tracePt t="16859" x="5332413" y="3136900"/>
          <p14:tracePt t="16876" x="5322888" y="3136900"/>
          <p14:tracePt t="16892" x="5297488" y="3154363"/>
          <p14:tracePt t="16909" x="5211763" y="3232150"/>
          <p14:tracePt t="16925" x="5100638" y="3368675"/>
          <p14:tracePt t="16943" x="4929188" y="3608388"/>
          <p14:tracePt t="16959" x="4654550" y="4029075"/>
          <p14:tracePt t="16976" x="4337050" y="4551363"/>
          <p14:tracePt t="16993" x="3900488" y="5264150"/>
          <p14:tracePt t="17010" x="3763963" y="5546725"/>
          <p14:tracePt t="17026" x="3694113" y="5718175"/>
          <p14:tracePt t="17042" x="3635375" y="5846763"/>
          <p14:tracePt t="17059" x="3565525" y="5949950"/>
          <p14:tracePt t="17077" x="3479800" y="6043613"/>
          <p14:tracePt t="17093" x="3386138" y="6111875"/>
          <p14:tracePt t="17109" x="3325813" y="6154738"/>
          <p14:tracePt t="17127" x="3300413" y="6172200"/>
          <p14:tracePt t="17143" x="3282950" y="6172200"/>
          <p14:tracePt t="17159" x="3265488" y="6189663"/>
          <p14:tracePt t="17177" x="3249613" y="6197600"/>
          <p14:tracePt t="17193" x="3249613" y="6207125"/>
          <p14:tracePt t="17210" x="3232150" y="6223000"/>
          <p14:tracePt t="17226" x="3222625" y="6232525"/>
          <p14:tracePt t="17243" x="3206750" y="6240463"/>
          <p14:tracePt t="17260" x="3197225" y="6240463"/>
          <p14:tracePt t="17277" x="3189288" y="6240463"/>
          <p14:tracePt t="17297" x="3189288" y="6232525"/>
          <p14:tracePt t="17313" x="3189288" y="6223000"/>
          <p14:tracePt t="17329" x="3189288" y="6215063"/>
          <p14:tracePt t="17344" x="3197225" y="6197600"/>
          <p14:tracePt t="17360" x="3232150" y="6164263"/>
          <p14:tracePt t="17377" x="3351213" y="6078538"/>
          <p14:tracePt t="17394" x="3436938" y="6051550"/>
          <p14:tracePt t="17411" x="3489325" y="6018213"/>
          <p14:tracePt t="17427" x="3506788" y="6008688"/>
          <p14:tracePt t="17443" x="3522663" y="6000750"/>
          <p14:tracePt t="17460" x="3532188" y="5992813"/>
          <p14:tracePt t="17477" x="3549650" y="5983288"/>
          <p14:tracePt t="17494" x="3557588" y="5975350"/>
          <p14:tracePt t="17510" x="3565525" y="5975350"/>
          <p14:tracePt t="17577" x="3557588" y="5975350"/>
          <p14:tracePt t="17593" x="3540125" y="5975350"/>
          <p14:tracePt t="17601" x="3522663" y="5975350"/>
          <p14:tracePt t="17611" x="3489325" y="5975350"/>
          <p14:tracePt t="17627" x="3360738" y="5975350"/>
          <p14:tracePt t="17644" x="3128963" y="5975350"/>
          <p14:tracePt t="17661" x="2786063" y="5975350"/>
          <p14:tracePt t="17678" x="2408238" y="5965825"/>
          <p14:tracePt t="17694" x="2193925" y="5940425"/>
          <p14:tracePt t="17711" x="2108200" y="5922963"/>
          <p14:tracePt t="17727" x="2100263" y="5922963"/>
          <p14:tracePt t="17745" x="2203450" y="5889625"/>
          <p14:tracePt t="17761" x="2460625" y="5829300"/>
          <p14:tracePt t="17778" x="3008313" y="5718175"/>
          <p14:tracePt t="17794" x="3746500" y="5521325"/>
          <p14:tracePt t="17812" x="4603750" y="5289550"/>
          <p14:tracePt t="17828" x="5349875" y="5040313"/>
          <p14:tracePt t="17844" x="5889625" y="4808538"/>
          <p14:tracePt t="17861" x="6189663" y="4611688"/>
          <p14:tracePt t="17879" x="6326188" y="4465638"/>
          <p14:tracePt t="17894" x="6403975" y="4329113"/>
          <p14:tracePt t="17911" x="6421438" y="4235450"/>
          <p14:tracePt t="17928" x="6403975" y="4149725"/>
          <p14:tracePt t="17946" x="6326188" y="4029075"/>
          <p14:tracePt t="17961" x="6292850" y="3960813"/>
          <p14:tracePt t="17978" x="6275388" y="3900488"/>
          <p14:tracePt t="17995" x="6257925" y="3849688"/>
          <p14:tracePt t="18012" x="6249988" y="3797300"/>
          <p14:tracePt t="18028" x="6240463" y="3746500"/>
          <p14:tracePt t="18045" x="6240463" y="3686175"/>
          <p14:tracePt t="18061" x="6240463" y="3635375"/>
          <p14:tracePt t="18079" x="6265863" y="3592513"/>
          <p14:tracePt t="18095" x="6275388" y="3540125"/>
          <p14:tracePt t="18112" x="6275388" y="3497263"/>
          <p14:tracePt t="18129" x="6257925" y="3463925"/>
          <p14:tracePt t="18146" x="6197600" y="3411538"/>
          <p14:tracePt t="18162" x="6121400" y="3378200"/>
          <p14:tracePt t="18178" x="5975350" y="3308350"/>
          <p14:tracePt t="18195" x="5803900" y="3249613"/>
          <p14:tracePt t="18213" x="5665788" y="3197225"/>
          <p14:tracePt t="18228" x="5564188" y="3146425"/>
          <p14:tracePt t="18245" x="5494338" y="3086100"/>
          <p14:tracePt t="18262" x="5451475" y="3035300"/>
          <p14:tracePt t="18280" x="5426075" y="3000375"/>
          <p14:tracePt t="18295" x="5408613" y="2974975"/>
          <p14:tracePt t="18312" x="5408613" y="2957513"/>
          <p14:tracePt t="18329" x="5408613" y="2949575"/>
          <p14:tracePt t="18346" x="5408613" y="2940050"/>
          <p14:tracePt t="18362" x="5408613" y="2922588"/>
          <p14:tracePt t="18379" x="5400675" y="2922588"/>
          <p14:tracePt t="18396" x="5400675" y="2914650"/>
          <p14:tracePt t="18429" x="5400675" y="2906713"/>
          <p14:tracePt t="18445" x="5400675" y="2897188"/>
          <p14:tracePt t="18462" x="5400675" y="2889250"/>
          <p14:tracePt t="18480" x="5400675" y="2879725"/>
          <p14:tracePt t="18496" x="5392738" y="2879725"/>
          <p14:tracePt t="18512" x="5383213" y="2879725"/>
          <p14:tracePt t="18538" x="5375275" y="2879725"/>
          <p14:tracePt t="18562" x="5365750" y="2879725"/>
          <p14:tracePt t="18569" x="5349875" y="2879725"/>
          <p14:tracePt t="18579" x="5332413" y="2879725"/>
          <p14:tracePt t="18596" x="5272088" y="2889250"/>
          <p14:tracePt t="18613" x="5160963" y="2922588"/>
          <p14:tracePt t="18629" x="5040313" y="2965450"/>
          <p14:tracePt t="18646" x="4903788" y="3008313"/>
          <p14:tracePt t="18663" x="4757738" y="3068638"/>
          <p14:tracePt t="18680" x="4629150" y="3121025"/>
          <p14:tracePt t="18696" x="4525963" y="3163888"/>
          <p14:tracePt t="18713" x="4457700" y="3189288"/>
          <p14:tracePt t="18730" x="4406900" y="3214688"/>
          <p14:tracePt t="18747" x="4379913" y="3232150"/>
          <p14:tracePt t="18763" x="4364038" y="3249613"/>
          <p14:tracePt t="18780" x="4354513" y="3265488"/>
          <p14:tracePt t="18796" x="4346575" y="3292475"/>
          <p14:tracePt t="18814" x="4329113" y="3317875"/>
          <p14:tracePt t="18830" x="4303713" y="3343275"/>
          <p14:tracePt t="18846" x="4268788" y="3368675"/>
          <p14:tracePt t="18863" x="4243388" y="3403600"/>
          <p14:tracePt t="18881" x="4200525" y="3446463"/>
          <p14:tracePt t="18897" x="4192588" y="3463925"/>
          <p14:tracePt t="18913" x="4140200" y="3514725"/>
          <p14:tracePt t="18930" x="4122738" y="3540125"/>
          <p14:tracePt t="18947" x="4114800" y="3549650"/>
          <p14:tracePt t="19018" x="4122738" y="3549650"/>
          <p14:tracePt t="19025" x="4132263" y="3549650"/>
          <p14:tracePt t="19034" x="4157663" y="3532188"/>
          <p14:tracePt t="19047" x="4208463" y="3514725"/>
          <p14:tracePt t="19064" x="4337050" y="3446463"/>
          <p14:tracePt t="19081" x="4500563" y="3360738"/>
          <p14:tracePt t="19098" x="4775200" y="3240088"/>
          <p14:tracePt t="19114" x="4954588" y="3171825"/>
          <p14:tracePt t="19131" x="5092700" y="3121025"/>
          <p14:tracePt t="19147" x="5194300" y="3078163"/>
          <p14:tracePt t="19165" x="5254625" y="3068638"/>
          <p14:tracePt t="19181" x="5289550" y="3051175"/>
          <p14:tracePt t="19197" x="5322888" y="3043238"/>
          <p14:tracePt t="19214" x="5349875" y="3025775"/>
          <p14:tracePt t="19231" x="5383213" y="3025775"/>
          <p14:tracePt t="19247" x="5418138" y="3025775"/>
          <p14:tracePt t="19264" x="5451475" y="3017838"/>
          <p14:tracePt t="19266" x="5468938" y="3008313"/>
          <p14:tracePt t="19281" x="5494338" y="3008313"/>
          <p14:tracePt t="19298" x="5529263" y="3000375"/>
          <p14:tracePt t="19314" x="5537200" y="2992438"/>
          <p14:tracePt t="19331" x="5554663" y="2982913"/>
          <p14:tracePt t="19348" x="5580063" y="2974975"/>
          <p14:tracePt t="19365" x="5607050" y="2957513"/>
          <p14:tracePt t="19434" x="5597525" y="2974975"/>
          <p14:tracePt t="19442" x="5589588" y="3000375"/>
          <p14:tracePt t="19450" x="5564188" y="3035300"/>
          <p14:tracePt t="19464" x="5521325" y="3086100"/>
          <p14:tracePt t="19481" x="5307013" y="3300413"/>
          <p14:tracePt t="19498" x="5040313" y="3549650"/>
          <p14:tracePt t="19516" x="4679950" y="3986213"/>
          <p14:tracePt t="19531" x="4329113" y="4525963"/>
          <p14:tracePt t="19548" x="3994150" y="5075238"/>
          <p14:tracePt t="19565" x="3721100" y="5529263"/>
          <p14:tracePt t="19583" x="3540125" y="5889625"/>
          <p14:tracePt t="19598" x="3436938" y="6137275"/>
          <p14:tracePt t="19615" x="3351213" y="6326188"/>
          <p14:tracePt t="19632" x="3308350" y="6437313"/>
          <p14:tracePt t="19649" x="3292475" y="6480175"/>
          <p14:tracePt t="19665" x="3282950" y="6489700"/>
          <p14:tracePt t="19682" x="3275013" y="6489700"/>
          <p14:tracePt t="19699" x="3265488" y="6489700"/>
          <p14:tracePt t="19716" x="3257550" y="6480175"/>
          <p14:tracePt t="19732" x="3249613" y="6480175"/>
          <p14:tracePt t="19748" x="3240088" y="6472238"/>
          <p14:tracePt t="19765" x="3240088" y="6446838"/>
          <p14:tracePt t="19783" x="3240088" y="6421438"/>
          <p14:tracePt t="19799" x="3240088" y="6403975"/>
          <p14:tracePt t="19815" x="3275013" y="6369050"/>
          <p14:tracePt t="19832" x="3308350" y="6335713"/>
          <p14:tracePt t="19850" x="3403600" y="6275388"/>
          <p14:tracePt t="19865" x="3454400" y="6257925"/>
          <p14:tracePt t="19882" x="3489325" y="6249988"/>
          <p14:tracePt t="19899" x="3522663" y="6232525"/>
          <p14:tracePt t="19916" x="3549650" y="6232525"/>
          <p14:tracePt t="19932" x="3557588" y="6215063"/>
          <p14:tracePt t="19949" x="3575050" y="6197600"/>
          <p14:tracePt t="19966" x="3592513" y="6172200"/>
          <p14:tracePt t="19984" x="3617913" y="6137275"/>
          <p14:tracePt t="19999" x="3635375" y="6103938"/>
          <p14:tracePt t="20016" x="3643313" y="6086475"/>
          <p14:tracePt t="20033" x="3651250" y="6069013"/>
          <p14:tracePt t="20050" x="3660775" y="6035675"/>
          <p14:tracePt t="20066" x="3668713" y="6008688"/>
          <p14:tracePt t="20083" x="3668713" y="5992813"/>
          <p14:tracePt t="20099" x="3668713" y="5975350"/>
          <p14:tracePt t="20117" x="3668713" y="5965825"/>
          <p14:tracePt t="20133" x="3668713" y="5957888"/>
          <p14:tracePt t="20150" x="3668713" y="5940425"/>
          <p14:tracePt t="20184" x="3668713" y="5932488"/>
          <p14:tracePt t="20199" x="3668713" y="5915025"/>
          <p14:tracePt t="20216" x="3660775" y="5907088"/>
          <p14:tracePt t="20233" x="3660775" y="5897563"/>
          <p14:tracePt t="20251" x="3651250" y="5897563"/>
          <p14:tracePt t="20266" x="3643313" y="5897563"/>
          <p14:tracePt t="20283" x="3635375" y="5897563"/>
          <p14:tracePt t="20314" x="3625850" y="5897563"/>
          <p14:tracePt t="20330" x="3617913" y="5897563"/>
          <p14:tracePt t="20346" x="3608388" y="5897563"/>
          <p14:tracePt t="20354" x="3600450" y="5897563"/>
          <p14:tracePt t="20367" x="3592513" y="5897563"/>
          <p14:tracePt t="20384" x="3575050" y="5907088"/>
          <p14:tracePt t="20400" x="3540125" y="5907088"/>
          <p14:tracePt t="20417" x="3489325" y="5915025"/>
          <p14:tracePt t="20434" x="3403600" y="5915025"/>
          <p14:tracePt t="20451" x="3343275" y="5915025"/>
          <p14:tracePt t="20467" x="3282950" y="5915025"/>
          <p14:tracePt t="20483" x="3232150" y="5915025"/>
          <p14:tracePt t="20500" x="3189288" y="5915025"/>
          <p14:tracePt t="20518" x="3136900" y="5915025"/>
          <p14:tracePt t="20533" x="3068638" y="5915025"/>
          <p14:tracePt t="20550" x="2957513" y="5915025"/>
          <p14:tracePt t="20567" x="2846388" y="5915025"/>
          <p14:tracePt t="20584" x="2735263" y="5915025"/>
          <p14:tracePt t="20600" x="2614613" y="5915025"/>
          <p14:tracePt t="20617" x="2511425" y="5915025"/>
          <p14:tracePt t="20634" x="2382838" y="5915025"/>
          <p14:tracePt t="20651" x="2332038" y="5915025"/>
          <p14:tracePt t="20667" x="2289175" y="5915025"/>
          <p14:tracePt t="20684" x="2254250" y="5915025"/>
          <p14:tracePt t="20701" x="2220913" y="5915025"/>
          <p14:tracePt t="20718" x="2193925" y="5915025"/>
          <p14:tracePt t="20734" x="2168525" y="5915025"/>
          <p14:tracePt t="20751" x="2151063" y="5915025"/>
          <p14:tracePt t="20767" x="2135188" y="5915025"/>
          <p14:tracePt t="20785" x="2125663" y="5915025"/>
          <p14:tracePt t="20801" x="2117725" y="5915025"/>
          <p14:tracePt t="20826" x="2108200" y="5915025"/>
          <p14:tracePt t="20842" x="2100263" y="5915025"/>
          <p14:tracePt t="20866" x="2092325" y="5915025"/>
          <p14:tracePt t="21170" x="2100263" y="5915025"/>
          <p14:tracePt t="21242" x="2108200" y="5915025"/>
          <p14:tracePt t="21386" x="2117725" y="5915025"/>
          <p14:tracePt t="22211" x="2117725" y="5907088"/>
          <p14:tracePt t="22218" x="2125663" y="5907088"/>
          <p14:tracePt t="22227" x="2125663" y="5897563"/>
          <p14:tracePt t="22238" x="2125663" y="5880100"/>
          <p14:tracePt t="22254" x="2151063" y="5803900"/>
          <p14:tracePt t="22271" x="2178050" y="5640388"/>
          <p14:tracePt t="22288" x="2220913" y="5400675"/>
          <p14:tracePt t="22304" x="2297113" y="4972050"/>
          <p14:tracePt t="22321" x="2382838" y="4475163"/>
          <p14:tracePt t="22338" x="2460625" y="4029075"/>
          <p14:tracePt t="22355" x="2493963" y="3608388"/>
          <p14:tracePt t="22371" x="2493963" y="3429000"/>
          <p14:tracePt t="22388" x="2493963" y="3292475"/>
          <p14:tracePt t="22404" x="2468563" y="3206750"/>
          <p14:tracePt t="22422" x="2435225" y="3121025"/>
          <p14:tracePt t="22438" x="2408238" y="3043238"/>
          <p14:tracePt t="22455" x="2392363" y="2974975"/>
          <p14:tracePt t="22471" x="2382838" y="2922588"/>
          <p14:tracePt t="22489" x="2382838" y="2871788"/>
          <p14:tracePt t="22505" x="2408238" y="2828925"/>
          <p14:tracePt t="22521" x="2435225" y="2768600"/>
          <p14:tracePt t="22538" x="2486025" y="2622550"/>
          <p14:tracePt t="22555" x="2528888" y="2503488"/>
          <p14:tracePt t="22572" x="2571750" y="2400300"/>
          <p14:tracePt t="22588" x="2614613" y="2332038"/>
          <p14:tracePt t="22605" x="2649538" y="2271713"/>
          <p14:tracePt t="22622" x="2665413" y="2236788"/>
          <p14:tracePt t="22638" x="2674938" y="2220913"/>
          <p14:tracePt t="22655" x="2682875" y="2211388"/>
          <p14:tracePt t="22689" x="2692400" y="2211388"/>
          <p14:tracePt t="22705" x="2717800" y="2254250"/>
          <p14:tracePt t="22722" x="2811463" y="2374900"/>
          <p14:tracePt t="22739" x="2879725" y="2460625"/>
          <p14:tracePt t="22756" x="2922588" y="2536825"/>
          <p14:tracePt t="22772" x="2957513" y="2606675"/>
          <p14:tracePt t="22789" x="2965450" y="2657475"/>
          <p14:tracePt t="22805" x="2965450" y="2700338"/>
          <p14:tracePt t="22823" x="2965450" y="2743200"/>
          <p14:tracePt t="22839" x="2940050" y="2768600"/>
          <p14:tracePt t="22856" x="2914650" y="2794000"/>
          <p14:tracePt t="22872" x="2879725" y="2820988"/>
          <p14:tracePt t="22890" x="2836863" y="2836863"/>
          <p14:tracePt t="22906" x="2811463" y="2854325"/>
          <p14:tracePt t="22922" x="2803525" y="2854325"/>
          <p14:tracePt t="22939" x="2794000" y="2854325"/>
          <p14:tracePt t="22972" x="2786063" y="2836863"/>
          <p14:tracePt t="22989" x="2768600" y="2828925"/>
          <p14:tracePt t="23006" x="2760663" y="2811463"/>
          <p14:tracePt t="23023" x="2735263" y="2794000"/>
          <p14:tracePt t="23039" x="2717800" y="2778125"/>
          <p14:tracePt t="23056" x="2700338" y="2768600"/>
          <p14:tracePt t="23073" x="2692400" y="2768600"/>
          <p14:tracePt t="23090" x="2682875" y="2751138"/>
          <p14:tracePt t="23106" x="2674938" y="2743200"/>
          <p14:tracePt t="23123" x="2674938" y="2735263"/>
          <p14:tracePt t="23140" x="2674938" y="2717800"/>
          <p14:tracePt t="23157" x="2692400" y="2717800"/>
          <p14:tracePt t="23173" x="2725738" y="2717800"/>
          <p14:tracePt t="23190" x="2794000" y="2717800"/>
          <p14:tracePt t="23206" x="2914650" y="2735263"/>
          <p14:tracePt t="23224" x="3094038" y="2803525"/>
          <p14:tracePt t="23240" x="3317875" y="2879725"/>
          <p14:tracePt t="23257" x="3600450" y="3008313"/>
          <p14:tracePt t="23273" x="3857625" y="3171825"/>
          <p14:tracePt t="23275" x="3943350" y="3240088"/>
          <p14:tracePt t="23291" x="4071938" y="3360738"/>
          <p14:tracePt t="23307" x="4140200" y="3436938"/>
          <p14:tracePt t="23324" x="4165600" y="3497263"/>
          <p14:tracePt t="23340" x="4175125" y="3540125"/>
          <p14:tracePt t="23357" x="4175125" y="3575050"/>
          <p14:tracePt t="23373" x="4175125" y="3592513"/>
          <p14:tracePt t="23390" x="4175125" y="3608388"/>
          <p14:tracePt t="23407" x="4175125" y="3617913"/>
          <p14:tracePt t="23424" x="4183063" y="3635375"/>
          <p14:tracePt t="23440" x="4192588" y="3643313"/>
          <p14:tracePt t="23457" x="4200525" y="3660775"/>
          <p14:tracePt t="23473" x="4225925" y="3678238"/>
          <p14:tracePt t="23491" x="4251325" y="3703638"/>
          <p14:tracePt t="23507" x="4260850" y="3703638"/>
          <p14:tracePt t="23524" x="4278313" y="3703638"/>
          <p14:tracePt t="23540" x="4286250" y="3703638"/>
          <p14:tracePt t="23587" x="4294188" y="3703638"/>
          <p14:tracePt t="23627" x="4294188" y="3694113"/>
          <p14:tracePt t="23651" x="4294188" y="3686175"/>
          <p14:tracePt t="23659" x="4294188" y="3678238"/>
          <p14:tracePt t="23667" x="4278313" y="3668713"/>
          <p14:tracePt t="23675" x="4278313" y="3660775"/>
          <p14:tracePt t="23691" x="4260850" y="3643313"/>
          <p14:tracePt t="23708" x="4235450" y="3617913"/>
          <p14:tracePt t="23724" x="4217988" y="3592513"/>
          <p14:tracePt t="23741" x="4208463" y="3565525"/>
          <p14:tracePt t="23758" x="4200525" y="3540125"/>
          <p14:tracePt t="23775" x="4183063" y="3514725"/>
          <p14:tracePt t="23791" x="4175125" y="3497263"/>
          <p14:tracePt t="23808" x="4165600" y="3471863"/>
          <p14:tracePt t="23824" x="4140200" y="3454400"/>
          <p14:tracePt t="23842" x="4132263" y="3436938"/>
          <p14:tracePt t="23858" x="4122738" y="3411538"/>
          <p14:tracePt t="23875" x="4079875" y="3343275"/>
          <p14:tracePt t="23891" x="4054475" y="3282950"/>
          <p14:tracePt t="23909" x="4029075" y="3206750"/>
          <p14:tracePt t="23925" x="4011613" y="3128963"/>
          <p14:tracePt t="23941" x="4011613" y="3078163"/>
          <p14:tracePt t="23958" x="4011613" y="3051175"/>
          <p14:tracePt t="23975" x="4011613" y="3043238"/>
          <p14:tracePt t="23991" x="4011613" y="3035300"/>
          <p14:tracePt t="24043" x="4003675" y="3035300"/>
          <p14:tracePt t="24059" x="4003675" y="3043238"/>
          <p14:tracePt t="24067" x="4003675" y="3060700"/>
          <p14:tracePt t="24076" x="4003675" y="3086100"/>
          <p14:tracePt t="24092" x="4003675" y="3146425"/>
          <p14:tracePt t="24108" x="4003675" y="3206750"/>
          <p14:tracePt t="24126" x="4037013" y="3275013"/>
          <p14:tracePt t="24142" x="4054475" y="3335338"/>
          <p14:tracePt t="24158" x="4071938" y="3360738"/>
          <p14:tracePt t="24176" x="4089400" y="3386138"/>
          <p14:tracePt t="24193" x="4097338" y="3386138"/>
          <p14:tracePt t="24235" x="4097338" y="3378200"/>
          <p14:tracePt t="24251" x="4097338" y="3368675"/>
          <p14:tracePt t="24323" x="4106863" y="3368675"/>
          <p14:tracePt t="24347" x="4114800" y="3378200"/>
          <p14:tracePt t="24355" x="4122738" y="3378200"/>
          <p14:tracePt t="24363" x="4122738" y="3386138"/>
          <p14:tracePt t="24379" x="4132263" y="3394075"/>
          <p14:tracePt t="24427" x="4132263" y="3386138"/>
          <p14:tracePt t="24443" x="4132263" y="3368675"/>
          <p14:tracePt t="24451" x="4132263" y="3351213"/>
          <p14:tracePt t="24460" x="4122738" y="3317875"/>
          <p14:tracePt t="24476" x="4089400" y="3249613"/>
          <p14:tracePt t="24492" x="4046538" y="3163888"/>
          <p14:tracePt t="24510" x="4011613" y="3103563"/>
          <p14:tracePt t="24526" x="3994150" y="3078163"/>
          <p14:tracePt t="24543" x="3994150" y="3068638"/>
          <p14:tracePt t="24559" x="3994150" y="3060700"/>
          <p14:tracePt t="24595" x="3994150" y="3068638"/>
          <p14:tracePt t="24610" x="3994150" y="3078163"/>
          <p14:tracePt t="24626" x="4003675" y="3111500"/>
          <p14:tracePt t="24643" x="4046538" y="3197225"/>
          <p14:tracePt t="24660" x="4089400" y="3265488"/>
          <p14:tracePt t="24677" x="4132263" y="3317875"/>
          <p14:tracePt t="24693" x="4149725" y="3335338"/>
          <p14:tracePt t="24710" x="4165600" y="3343275"/>
          <p14:tracePt t="24727" x="4175125" y="3343275"/>
          <p14:tracePt t="24743" x="4200525" y="3343275"/>
          <p14:tracePt t="24760" x="4217988" y="3335338"/>
          <p14:tracePt t="24776" x="4251325" y="3317875"/>
          <p14:tracePt t="24794" x="4294188" y="3282950"/>
          <p14:tracePt t="24811" x="4371975" y="3240088"/>
          <p14:tracePt t="24827" x="4432300" y="3214688"/>
          <p14:tracePt t="24843" x="4483100" y="3189288"/>
          <p14:tracePt t="24861" x="4543425" y="3171825"/>
          <p14:tracePt t="24877" x="4611688" y="3163888"/>
          <p14:tracePt t="24893" x="4697413" y="3154363"/>
          <p14:tracePt t="24910" x="4783138" y="3136900"/>
          <p14:tracePt t="24928" x="4860925" y="3121025"/>
          <p14:tracePt t="24944" x="4903788" y="3111500"/>
          <p14:tracePt t="24960" x="4937125" y="3094038"/>
          <p14:tracePt t="24977" x="4964113" y="3078163"/>
          <p14:tracePt t="24994" x="4972050" y="3068638"/>
          <p14:tracePt t="25011" x="4979988" y="3043238"/>
          <p14:tracePt t="25027" x="4979988" y="3017838"/>
          <p14:tracePt t="25044" x="4954588" y="2974975"/>
          <p14:tracePt t="25061" x="4921250" y="2922588"/>
          <p14:tracePt t="25078" x="4886325" y="2863850"/>
          <p14:tracePt t="25094" x="4851400" y="2794000"/>
          <p14:tracePt t="25111" x="4818063" y="2725738"/>
          <p14:tracePt t="25128" x="4783138" y="2649538"/>
          <p14:tracePt t="25144" x="4749800" y="2579688"/>
          <p14:tracePt t="25161" x="4706938" y="2520950"/>
          <p14:tracePt t="25178" x="4689475" y="2468563"/>
          <p14:tracePt t="25195" x="4672013" y="2392363"/>
          <p14:tracePt t="25211" x="4664075" y="2357438"/>
          <p14:tracePt t="25228" x="4664075" y="2322513"/>
          <p14:tracePt t="25244" x="4664075" y="2289175"/>
          <p14:tracePt t="25261" x="4664075" y="2254250"/>
          <p14:tracePt t="25278" x="4664075" y="2236788"/>
          <p14:tracePt t="25294" x="4664075" y="2220913"/>
          <p14:tracePt t="25311" x="4672013" y="2211388"/>
          <p14:tracePt t="25328" x="4679950" y="2193925"/>
          <p14:tracePt t="25345" x="4689475" y="2178050"/>
          <p14:tracePt t="25361" x="4697413" y="2160588"/>
          <p14:tracePt t="25378" x="4706938" y="2151063"/>
          <p14:tracePt t="25395" x="4714875" y="2135188"/>
          <p14:tracePt t="25411" x="4722813" y="2135188"/>
          <p14:tracePt t="25428" x="4732338" y="2135188"/>
          <p14:tracePt t="25444" x="4740275" y="2125663"/>
          <p14:tracePt t="25462" x="4749800" y="2125663"/>
          <p14:tracePt t="25479" x="4757738" y="2125663"/>
          <p14:tracePt t="25495" x="4775200" y="2143125"/>
          <p14:tracePt t="25512" x="4800600" y="2178050"/>
          <p14:tracePt t="25529" x="4843463" y="2220913"/>
          <p14:tracePt t="25545" x="4903788" y="2271713"/>
          <p14:tracePt t="25561" x="4946650" y="2322513"/>
          <p14:tracePt t="25578" x="4979988" y="2374900"/>
          <p14:tracePt t="25596" x="5022850" y="2451100"/>
          <p14:tracePt t="25613" x="5049838" y="2493963"/>
          <p14:tracePt t="25628" x="5057775" y="2528888"/>
          <p14:tracePt t="25645" x="5065713" y="2536825"/>
          <p14:tracePt t="25662" x="5065713" y="2546350"/>
          <p14:tracePt t="25695" x="5075238" y="2546350"/>
          <p14:tracePt t="25712" x="5075238" y="2554288"/>
          <p14:tracePt t="25729" x="5075238" y="2563813"/>
          <p14:tracePt t="25746" x="5075238" y="2571750"/>
          <p14:tracePt t="25762" x="5075238" y="2579688"/>
          <p14:tracePt t="25779" x="5075238" y="2589213"/>
          <p14:tracePt t="25796" x="5075238" y="2606675"/>
          <p14:tracePt t="25812" x="5065713" y="2622550"/>
          <p14:tracePt t="25829" x="5049838" y="2640013"/>
          <p14:tracePt t="25846" x="5022850" y="2674938"/>
          <p14:tracePt t="25863" x="4979988" y="2717800"/>
          <p14:tracePt t="25879" x="4894263" y="2778125"/>
          <p14:tracePt t="25896" x="4783138" y="2871788"/>
          <p14:tracePt t="25912" x="4664075" y="2949575"/>
          <p14:tracePt t="25930" x="4551363" y="3008313"/>
          <p14:tracePt t="25946" x="4465638" y="3051175"/>
          <p14:tracePt t="25962" x="4422775" y="3078163"/>
          <p14:tracePt t="25979" x="4406900" y="3086100"/>
          <p14:tracePt t="25997" x="4406900" y="3094038"/>
          <p14:tracePt t="26013" x="4406900" y="3103563"/>
          <p14:tracePt t="26046" x="4406900" y="3111500"/>
          <p14:tracePt t="26063" x="4397375" y="3111500"/>
          <p14:tracePt t="26080" x="4397375" y="3121025"/>
          <p14:tracePt t="26123" x="4397375" y="3128963"/>
          <p14:tracePt t="26484" x="4406900" y="3128963"/>
          <p14:tracePt t="26491" x="4414838" y="3128963"/>
          <p14:tracePt t="26684" x="4422775" y="3128963"/>
          <p14:tracePt t="26716" x="4422775" y="3136900"/>
          <p14:tracePt t="26780" x="4432300" y="3136900"/>
          <p14:tracePt t="26812" x="4440238" y="3136900"/>
          <p14:tracePt t="26828" x="4449763" y="3136900"/>
          <p14:tracePt t="26844" x="4457700" y="3136900"/>
          <p14:tracePt t="26860" x="4465638" y="3136900"/>
          <p14:tracePt t="26875" x="4475163" y="3136900"/>
          <p14:tracePt t="26884" x="4483100" y="3136900"/>
          <p14:tracePt t="26898" x="4500563" y="3136900"/>
          <p14:tracePt t="26916" x="4578350" y="3136900"/>
          <p14:tracePt t="26931" x="4664075" y="3121025"/>
          <p14:tracePt t="26948" x="4792663" y="3094038"/>
          <p14:tracePt t="26965" x="4929188" y="3060700"/>
          <p14:tracePt t="26982" x="5032375" y="3025775"/>
          <p14:tracePt t="26998" x="5075238" y="3000375"/>
          <p14:tracePt t="27015" x="5092700" y="2992438"/>
          <p14:tracePt t="27031" x="5118100" y="2974975"/>
          <p14:tracePt t="27049" x="5126038" y="2957513"/>
          <p14:tracePt t="27065" x="5143500" y="2949575"/>
          <p14:tracePt t="27082" x="5160963" y="2940050"/>
          <p14:tracePt t="27098" x="5168900" y="2932113"/>
          <p14:tracePt t="27116" x="5186363" y="2922588"/>
          <p14:tracePt t="27132" x="5211763" y="2897188"/>
          <p14:tracePt t="27149" x="5237163" y="2863850"/>
          <p14:tracePt t="27165" x="5254625" y="2820988"/>
          <p14:tracePt t="27182" x="5272088" y="2743200"/>
          <p14:tracePt t="27199" x="5272088" y="2674938"/>
          <p14:tracePt t="27215" x="5264150" y="2579688"/>
          <p14:tracePt t="27232" x="5221288" y="2478088"/>
          <p14:tracePt t="27249" x="5194300" y="2392363"/>
          <p14:tracePt t="27265" x="5168900" y="2306638"/>
          <p14:tracePt t="27268" x="5160963" y="2263775"/>
          <p14:tracePt t="27282" x="5151438" y="2228850"/>
          <p14:tracePt t="27299" x="5143500" y="2168525"/>
          <p14:tracePt t="27316" x="5118100" y="2117725"/>
          <p14:tracePt t="27332" x="5108575" y="2100263"/>
          <p14:tracePt t="27349" x="5108575" y="2092325"/>
          <p14:tracePt t="27532" x="5108575" y="2100263"/>
          <p14:tracePt t="27540" x="5108575" y="2108200"/>
          <p14:tracePt t="27550" x="5108575" y="2125663"/>
          <p14:tracePt t="27566" x="5108575" y="2151063"/>
          <p14:tracePt t="27583" x="5135563" y="2185988"/>
          <p14:tracePt t="27599" x="5168900" y="2220913"/>
          <p14:tracePt t="27617" x="5203825" y="2263775"/>
          <p14:tracePt t="27633" x="5246688" y="2322513"/>
          <p14:tracePt t="27649" x="5272088" y="2374900"/>
          <p14:tracePt t="27666" x="5289550" y="2408238"/>
          <p14:tracePt t="27684" x="5297488" y="2443163"/>
          <p14:tracePt t="27700" x="5307013" y="2468563"/>
          <p14:tracePt t="27717" x="5314950" y="2493963"/>
          <p14:tracePt t="27733" x="5314950" y="2520950"/>
          <p14:tracePt t="27750" x="5314950" y="2563813"/>
          <p14:tracePt t="27766" x="5289550" y="2589213"/>
          <p14:tracePt t="27783" x="5254625" y="2622550"/>
          <p14:tracePt t="27800" x="5194300" y="2657475"/>
          <p14:tracePt t="27817" x="5126038" y="2692400"/>
          <p14:tracePt t="27833" x="5057775" y="2717800"/>
          <p14:tracePt t="27850" x="4946650" y="2760663"/>
          <p14:tracePt t="27867" x="4818063" y="2828925"/>
          <p14:tracePt t="27884" x="4611688" y="2914650"/>
          <p14:tracePt t="27900" x="4518025" y="2974975"/>
          <p14:tracePt t="27917" x="4457700" y="3008313"/>
          <p14:tracePt t="27933" x="4432300" y="3035300"/>
          <p14:tracePt t="27951" x="4422775" y="3051175"/>
          <p14:tracePt t="27967" x="4414838" y="3051175"/>
          <p14:tracePt t="28028" x="4414838" y="3060700"/>
          <p14:tracePt t="28100" x="4422775" y="3060700"/>
          <p14:tracePt t="28108" x="4432300" y="3060700"/>
          <p14:tracePt t="28124" x="4440238" y="3060700"/>
          <p14:tracePt t="28140" x="4449763" y="3060700"/>
          <p14:tracePt t="28156" x="4457700" y="3060700"/>
          <p14:tracePt t="28168" x="4465638" y="3060700"/>
          <p14:tracePt t="28185" x="4475163" y="3060700"/>
          <p14:tracePt t="28201" x="4483100" y="3060700"/>
          <p14:tracePt t="28218" x="4492625" y="3060700"/>
          <p14:tracePt t="28236" x="4500563" y="3060700"/>
          <p14:tracePt t="29004" x="4500563" y="3051175"/>
          <p14:tracePt t="29036" x="4500563" y="3043238"/>
          <p14:tracePt t="29092" x="4500563" y="3035300"/>
          <p14:tracePt t="29101" x="4500563" y="3025775"/>
          <p14:tracePt t="29156" x="4508500" y="3025775"/>
          <p14:tracePt t="29220" x="4518025" y="3025775"/>
          <p14:tracePt t="29268" x="4518025" y="3035300"/>
          <p14:tracePt t="34166" x="4525963" y="3035300"/>
          <p14:tracePt t="34182" x="4535488" y="3043238"/>
          <p14:tracePt t="34574" x="4535488" y="3051175"/>
          <p14:tracePt t="34590" x="4543425" y="3051175"/>
          <p14:tracePt t="34598" x="4543425" y="3060700"/>
          <p14:tracePt t="34606" x="4551363" y="3060700"/>
          <p14:tracePt t="34615" x="4551363" y="3068638"/>
          <p14:tracePt t="34662" x="4560888" y="3068638"/>
          <p14:tracePt t="36694" x="4568825" y="3078163"/>
          <p14:tracePt t="36710" x="4578350" y="3078163"/>
          <p14:tracePt t="36726" x="4603750" y="3078163"/>
          <p14:tracePt t="36734" x="4637088" y="3078163"/>
          <p14:tracePt t="36742" x="4697413" y="3060700"/>
          <p14:tracePt t="36753" x="4757738" y="3043238"/>
          <p14:tracePt t="36771" x="4835525" y="2974975"/>
          <p14:tracePt t="36787" x="4868863" y="2897188"/>
          <p14:tracePt t="36803" x="4894263" y="2794000"/>
          <p14:tracePt t="36820" x="4921250" y="2674938"/>
          <p14:tracePt t="36838" x="4964113" y="2478088"/>
          <p14:tracePt t="36853" x="4964113" y="2408238"/>
          <p14:tracePt t="36870" x="4929188" y="2220913"/>
          <p14:tracePt t="36887" x="4835525" y="2074863"/>
          <p14:tracePt t="36904" x="4722813" y="1936750"/>
          <p14:tracePt t="36920" x="4629150" y="1825625"/>
          <p14:tracePt t="36937" x="4568825" y="1749425"/>
          <p14:tracePt t="36954" x="4525963" y="1689100"/>
          <p14:tracePt t="36971" x="4492625" y="1636713"/>
          <p14:tracePt t="36987" x="4475163" y="1611313"/>
          <p14:tracePt t="37004" x="4475163" y="1603375"/>
          <p14:tracePt t="37062" x="4475163" y="1620838"/>
          <p14:tracePt t="37070" x="4475163" y="1646238"/>
          <p14:tracePt t="37078" x="4492625" y="1689100"/>
          <p14:tracePt t="37088" x="4525963" y="1739900"/>
          <p14:tracePt t="37105" x="4603750" y="1868488"/>
          <p14:tracePt t="37121" x="4706938" y="1989138"/>
          <p14:tracePt t="37137" x="4792663" y="2100263"/>
          <p14:tracePt t="37154" x="4868863" y="2168525"/>
          <p14:tracePt t="37172" x="4921250" y="2211388"/>
          <p14:tracePt t="37191" x="4946650" y="2236788"/>
          <p14:tracePt t="37204" x="4946650" y="2246313"/>
          <p14:tracePt t="37286" x="4937125" y="2246313"/>
          <p14:tracePt t="37302" x="4929188" y="2236788"/>
          <p14:tracePt t="37318" x="4921250" y="2236788"/>
          <p14:tracePt t="37335" x="4911725" y="2236788"/>
          <p14:tracePt t="37342" x="4911725" y="2228850"/>
          <p14:tracePt t="37358" x="4903788" y="2228850"/>
          <p14:tracePt t="37372" x="4894263" y="2228850"/>
          <p14:tracePt t="37388" x="4878388" y="2220913"/>
          <p14:tracePt t="37405" x="4860925" y="2211388"/>
          <p14:tracePt t="37421" x="4843463" y="2203450"/>
          <p14:tracePt t="37518" x="4843463" y="2211388"/>
          <p14:tracePt t="37526" x="4843463" y="2236788"/>
          <p14:tracePt t="37539" x="4851400" y="2279650"/>
          <p14:tracePt t="37555" x="4894263" y="2357438"/>
          <p14:tracePt t="37572" x="4946650" y="2460625"/>
          <p14:tracePt t="37589" x="5006975" y="2571750"/>
          <p14:tracePt t="37606" x="5083175" y="2692400"/>
          <p14:tracePt t="37622" x="5126038" y="2751138"/>
          <p14:tracePt t="37639" x="5143500" y="2786063"/>
          <p14:tracePt t="37656" x="5151438" y="2803525"/>
          <p14:tracePt t="37672" x="5160963" y="2803525"/>
          <p14:tracePt t="37718" x="5151438" y="2803525"/>
          <p14:tracePt t="37735" x="5143500" y="2803525"/>
          <p14:tracePt t="37743" x="5135563" y="2803525"/>
          <p14:tracePt t="37756" x="5126038" y="2811463"/>
          <p14:tracePt t="37772" x="5075238" y="2828925"/>
          <p14:tracePt t="37789" x="4979988" y="2871788"/>
          <p14:tracePt t="37806" x="4843463" y="2922588"/>
          <p14:tracePt t="37822" x="4621213" y="3043238"/>
          <p14:tracePt t="37839" x="4525963" y="3103563"/>
          <p14:tracePt t="37857" x="4483100" y="3128963"/>
          <p14:tracePt t="37872" x="4475163" y="3128963"/>
          <p14:tracePt t="38247" x="4483100" y="3128963"/>
          <p14:tracePt t="38263" x="4492625" y="3128963"/>
          <p14:tracePt t="38279" x="4500563" y="3128963"/>
          <p14:tracePt t="38286" x="4508500" y="3128963"/>
          <p14:tracePt t="38295" x="4518025" y="3128963"/>
          <p14:tracePt t="38311" x="4525963" y="3128963"/>
          <p14:tracePt t="38324" x="4535488" y="3128963"/>
          <p14:tracePt t="38340" x="4551363" y="3128963"/>
          <p14:tracePt t="38357" x="4568825" y="3128963"/>
          <p14:tracePt t="38374" x="4611688" y="3128963"/>
          <p14:tracePt t="38391" x="4654550" y="3128963"/>
          <p14:tracePt t="38407" x="4672013" y="3111500"/>
          <p14:tracePt t="38424" x="4697413" y="3086100"/>
          <p14:tracePt t="38440" x="4732338" y="3060700"/>
          <p14:tracePt t="38458" x="4757738" y="3035300"/>
          <p14:tracePt t="38474" x="4775200" y="3008313"/>
          <p14:tracePt t="38490" x="4783138" y="2992438"/>
          <p14:tracePt t="38507" x="4792663" y="2949575"/>
          <p14:tracePt t="38525" x="4818063" y="2897188"/>
          <p14:tracePt t="38541" x="4860925" y="2836863"/>
          <p14:tracePt t="38557" x="4886325" y="2794000"/>
          <p14:tracePt t="38574" x="4911725" y="2768600"/>
          <p14:tracePt t="38593" x="4921250" y="2751138"/>
          <p14:tracePt t="38608" x="4921250" y="2735263"/>
          <p14:tracePt t="38624" x="4921250" y="2717800"/>
          <p14:tracePt t="38641" x="4921250" y="2700338"/>
          <p14:tracePt t="38657" x="4921250" y="2692400"/>
          <p14:tracePt t="38675" x="4921250" y="2682875"/>
          <p14:tracePt t="38691" x="4921250" y="2674938"/>
          <p14:tracePt t="38708" x="4921250" y="2665413"/>
          <p14:tracePt t="38724" x="4911725" y="2649538"/>
          <p14:tracePt t="38742" x="4903788" y="2640013"/>
          <p14:tracePt t="38758" x="4903788" y="2632075"/>
          <p14:tracePt t="38775" x="4886325" y="2579688"/>
          <p14:tracePt t="38791" x="4860925" y="2528888"/>
          <p14:tracePt t="38809" x="4808538" y="2468563"/>
          <p14:tracePt t="38825" x="4757738" y="2400300"/>
          <p14:tracePt t="38841" x="4706938" y="2357438"/>
          <p14:tracePt t="38858" x="4689475" y="2332038"/>
          <p14:tracePt t="38876" x="4679950" y="2322513"/>
          <p14:tracePt t="38891" x="4672013" y="2314575"/>
          <p14:tracePt t="38943" x="4672013" y="2322513"/>
          <p14:tracePt t="38959" x="4672013" y="2332038"/>
          <p14:tracePt t="38975" x="4672013" y="2339975"/>
          <p14:tracePt t="38983" x="4672013" y="2357438"/>
          <p14:tracePt t="38992" x="4672013" y="2374900"/>
          <p14:tracePt t="39009" x="4679950" y="2408238"/>
          <p14:tracePt t="39026" x="4697413" y="2443163"/>
          <p14:tracePt t="39042" x="4732338" y="2468563"/>
          <p14:tracePt t="39058" x="4765675" y="2493963"/>
          <p14:tracePt t="39076" x="4792663" y="2511425"/>
          <p14:tracePt t="39093" x="4808538" y="2528888"/>
          <p14:tracePt t="39109" x="4826000" y="2536825"/>
          <p14:tracePt t="39125" x="4835525" y="2546350"/>
          <p14:tracePt t="39143" x="4851400" y="2554288"/>
          <p14:tracePt t="39159" x="4860925" y="2571750"/>
          <p14:tracePt t="39176" x="4878388" y="2589213"/>
          <p14:tracePt t="39192" x="4886325" y="2606675"/>
          <p14:tracePt t="39209" x="4903788" y="2622550"/>
          <p14:tracePt t="39226" x="4911725" y="2640013"/>
          <p14:tracePt t="39242" x="4929188" y="2649538"/>
          <p14:tracePt t="39259" x="4946650" y="2657475"/>
          <p14:tracePt t="39276" x="4954588" y="2657475"/>
          <p14:tracePt t="39335" x="4954588" y="2665413"/>
          <p14:tracePt t="39343" x="4954588" y="2674938"/>
          <p14:tracePt t="39359" x="4937125" y="2674938"/>
          <p14:tracePt t="39367" x="4921250" y="2692400"/>
          <p14:tracePt t="39376" x="4886325" y="2708275"/>
          <p14:tracePt t="39393" x="4800600" y="2768600"/>
          <p14:tracePt t="39409" x="4714875" y="2820988"/>
          <p14:tracePt t="39426" x="4637088" y="2863850"/>
          <p14:tracePt t="39443" x="4594225" y="2889250"/>
          <p14:tracePt t="39459" x="4568825" y="2906713"/>
          <p14:tracePt t="39476" x="4543425" y="2914650"/>
          <p14:tracePt t="39493" x="4518025" y="2932113"/>
          <p14:tracePt t="39511" x="4483100" y="2957513"/>
          <p14:tracePt t="39527" x="4475163" y="2965450"/>
          <p14:tracePt t="39543" x="4465638" y="2965450"/>
          <p14:tracePt t="39560" x="4457700" y="2965450"/>
          <p14:tracePt t="39695" x="4457700" y="2974975"/>
          <p14:tracePt t="39735" x="4465638" y="2974975"/>
          <p14:tracePt t="39744" x="4475163" y="2974975"/>
          <p14:tracePt t="41471" x="4465638" y="2974975"/>
          <p14:tracePt t="41487" x="4457700" y="2974975"/>
          <p14:tracePt t="41496" x="4449763" y="2974975"/>
          <p14:tracePt t="41503" x="4440238" y="2965450"/>
          <p14:tracePt t="41514" x="4422775" y="2965450"/>
          <p14:tracePt t="41531" x="4406900" y="2957513"/>
          <p14:tracePt t="41548" x="4397375" y="2957513"/>
          <p14:tracePt t="41792" x="4389438" y="2957513"/>
          <p14:tracePt t="41799" x="4371975" y="2957513"/>
          <p14:tracePt t="41807" x="4354513" y="2957513"/>
          <p14:tracePt t="41816" x="4321175" y="2957513"/>
          <p14:tracePt t="41832" x="4225925" y="2949575"/>
          <p14:tracePt t="41848" x="4165600" y="2949575"/>
          <p14:tracePt t="41865" x="4114800" y="2940050"/>
          <p14:tracePt t="41881" x="4089400" y="2940050"/>
          <p14:tracePt t="41898" x="4064000" y="2932113"/>
          <p14:tracePt t="41915" x="4021138" y="2932113"/>
          <p14:tracePt t="41932" x="3951288" y="2922588"/>
          <p14:tracePt t="41948" x="3849688" y="2922588"/>
          <p14:tracePt t="41965" x="3686175" y="2922588"/>
          <p14:tracePt t="41982" x="3565525" y="2922588"/>
          <p14:tracePt t="41999" x="3454400" y="2922588"/>
          <p14:tracePt t="42015" x="3411538" y="2922588"/>
          <p14:tracePt t="42032" x="3368675" y="2922588"/>
          <p14:tracePt t="42049" x="3325813" y="2922588"/>
          <p14:tracePt t="42066" x="3275013" y="2922588"/>
          <p14:tracePt t="42082" x="3240088" y="2922588"/>
          <p14:tracePt t="42099" x="3232150" y="2922588"/>
          <p14:tracePt t="42116" x="3222625" y="2922588"/>
          <p14:tracePt t="42149" x="3214688" y="2922588"/>
          <p14:tracePt t="42165" x="3189288" y="2922588"/>
          <p14:tracePt t="42182" x="3136900" y="2922588"/>
          <p14:tracePt t="42200" x="3060700" y="2940050"/>
          <p14:tracePt t="42216" x="3025775" y="2940050"/>
          <p14:tracePt t="42232" x="3008313" y="2940050"/>
          <p14:tracePt t="42249" x="3000375" y="2940050"/>
          <p14:tracePt t="42376" x="3008313" y="2940050"/>
          <p14:tracePt t="42384" x="3017838" y="2940050"/>
          <p14:tracePt t="42392" x="3025775" y="2940050"/>
          <p14:tracePt t="42400" x="3035300" y="2940050"/>
          <p14:tracePt t="42416" x="3068638" y="2940050"/>
          <p14:tracePt t="42433" x="3128963" y="2940050"/>
          <p14:tracePt t="42450" x="3189288" y="2940050"/>
          <p14:tracePt t="42466" x="3265488" y="2940050"/>
          <p14:tracePt t="42483" x="3335338" y="2940050"/>
          <p14:tracePt t="42500" x="3394075" y="2940050"/>
          <p14:tracePt t="42517" x="3463925" y="2949575"/>
          <p14:tracePt t="42533" x="3532188" y="2957513"/>
          <p14:tracePt t="42550" x="3575050" y="2957513"/>
          <p14:tracePt t="42566" x="3625850" y="2957513"/>
          <p14:tracePt t="42584" x="3678238" y="2957513"/>
          <p14:tracePt t="42600" x="3703638" y="2957513"/>
          <p14:tracePt t="42616" x="3721100" y="2957513"/>
          <p14:tracePt t="42633" x="3729038" y="2957513"/>
          <p14:tracePt t="42651" x="3746500" y="2957513"/>
          <p14:tracePt t="42666" x="3754438" y="2957513"/>
          <p14:tracePt t="42683" x="3763963" y="2957513"/>
          <p14:tracePt t="42864" x="3771900" y="2957513"/>
          <p14:tracePt t="42872" x="3779838" y="2965450"/>
          <p14:tracePt t="42888" x="3789363" y="2965450"/>
          <p14:tracePt t="42901" x="3789363" y="2974975"/>
          <p14:tracePt t="42917" x="3797300" y="2974975"/>
          <p14:tracePt t="42935" x="3814763" y="2974975"/>
          <p14:tracePt t="43032" x="3822700" y="2974975"/>
          <p14:tracePt t="43048" x="3822700" y="2982913"/>
          <p14:tracePt t="43056" x="3822700" y="2992438"/>
          <p14:tracePt t="43072" x="3832225" y="3000375"/>
          <p14:tracePt t="43088" x="3832225" y="3008313"/>
          <p14:tracePt t="43102" x="3840163" y="3025775"/>
          <p14:tracePt t="43117" x="3840163" y="3043238"/>
          <p14:tracePt t="43135" x="3840163" y="3078163"/>
          <p14:tracePt t="43151" x="3840163" y="3128963"/>
          <p14:tracePt t="43169" x="3840163" y="3171825"/>
          <p14:tracePt t="43185" x="3840163" y="3232150"/>
          <p14:tracePt t="43201" x="3840163" y="3282950"/>
          <p14:tracePt t="43218" x="3840163" y="3351213"/>
          <p14:tracePt t="43236" x="3832225" y="3386138"/>
          <p14:tracePt t="43252" x="3822700" y="3411538"/>
          <p14:tracePt t="43269" x="3822700" y="3429000"/>
          <p14:tracePt t="43285" x="3822700" y="3436938"/>
          <p14:tracePt t="43337" x="3822700" y="3429000"/>
          <p14:tracePt t="43344" x="3822700" y="3421063"/>
          <p14:tracePt t="43352" x="3822700" y="3411538"/>
          <p14:tracePt t="43369" x="3840163" y="3351213"/>
          <p14:tracePt t="43385" x="3865563" y="3300413"/>
          <p14:tracePt t="43401" x="3908425" y="3232150"/>
          <p14:tracePt t="43419" x="3960813" y="3154363"/>
          <p14:tracePt t="43436" x="3986213" y="3086100"/>
          <p14:tracePt t="43452" x="3994150" y="3043238"/>
          <p14:tracePt t="43469" x="4003675" y="3008313"/>
          <p14:tracePt t="43485" x="4011613" y="2992438"/>
          <p14:tracePt t="43576" x="4011613" y="3000375"/>
          <p14:tracePt t="43584" x="4011613" y="3008313"/>
          <p14:tracePt t="43592" x="4011613" y="3017838"/>
          <p14:tracePt t="43602" x="4011613" y="3043238"/>
          <p14:tracePt t="43619" x="4011613" y="3094038"/>
          <p14:tracePt t="43635" x="4011613" y="3154363"/>
          <p14:tracePt t="43653" x="4011613" y="3240088"/>
          <p14:tracePt t="43669" x="4011613" y="3300413"/>
          <p14:tracePt t="43686" x="4003675" y="3360738"/>
          <p14:tracePt t="43702" x="3994150" y="3403600"/>
          <p14:tracePt t="43720" x="3986213" y="3454400"/>
          <p14:tracePt t="43736" x="3978275" y="3471863"/>
          <p14:tracePt t="43752" x="3978275" y="3489325"/>
          <p14:tracePt t="43787" x="3968750" y="3489325"/>
          <p14:tracePt t="43803" x="3960813" y="3489325"/>
          <p14:tracePt t="43824" x="3951288" y="3471863"/>
          <p14:tracePt t="43836" x="3943350" y="3463925"/>
          <p14:tracePt t="43854" x="3925888" y="3421063"/>
          <p14:tracePt t="43869" x="3917950" y="3351213"/>
          <p14:tracePt t="43886" x="3917950" y="3292475"/>
          <p14:tracePt t="43903" x="3917950" y="3232150"/>
          <p14:tracePt t="43920" x="3917950" y="3154363"/>
          <p14:tracePt t="43936" x="3917950" y="3121025"/>
          <p14:tracePt t="43953" x="3917950" y="3094038"/>
          <p14:tracePt t="43970" x="3925888" y="3078163"/>
          <p14:tracePt t="43987" x="3925888" y="3060700"/>
          <p14:tracePt t="44003" x="3925888" y="3051175"/>
          <p14:tracePt t="44020" x="3925888" y="3043238"/>
          <p14:tracePt t="44036" x="3925888" y="3035300"/>
          <p14:tracePt t="44054" x="3925888" y="3025775"/>
          <p14:tracePt t="44120" x="3925888" y="3035300"/>
          <p14:tracePt t="44128" x="3925888" y="3043238"/>
          <p14:tracePt t="44137" x="3925888" y="3051175"/>
          <p14:tracePt t="44153" x="3925888" y="3111500"/>
          <p14:tracePt t="44170" x="3925888" y="3171825"/>
          <p14:tracePt t="44187" x="3925888" y="3232150"/>
          <p14:tracePt t="44204" x="3925888" y="3275013"/>
          <p14:tracePt t="44220" x="3935413" y="3317875"/>
          <p14:tracePt t="44237" x="3943350" y="3343275"/>
          <p14:tracePt t="44254" x="3951288" y="3368675"/>
          <p14:tracePt t="44271" x="3951288" y="3378200"/>
          <p14:tracePt t="44273" x="3951288" y="3386138"/>
          <p14:tracePt t="44288" x="3951288" y="3394075"/>
          <p14:tracePt t="44392" x="3951288" y="3386138"/>
          <p14:tracePt t="44400" x="3951288" y="3378200"/>
          <p14:tracePt t="44416" x="3951288" y="3368675"/>
          <p14:tracePt t="44424" x="3951288" y="3360738"/>
          <p14:tracePt t="44437" x="3951288" y="3343275"/>
          <p14:tracePt t="44454" x="3951288" y="3300413"/>
          <p14:tracePt t="44472" x="3951288" y="3232150"/>
          <p14:tracePt t="44488" x="3951288" y="3179763"/>
          <p14:tracePt t="44504" x="3951288" y="3146425"/>
          <p14:tracePt t="44521" x="3951288" y="3111500"/>
          <p14:tracePt t="44537" x="3951288" y="3078163"/>
          <p14:tracePt t="44555" x="3951288" y="3068638"/>
          <p14:tracePt t="44571" x="3951288" y="3060700"/>
          <p14:tracePt t="44587" x="3951288" y="3051175"/>
          <p14:tracePt t="44688" x="3951288" y="3060700"/>
          <p14:tracePt t="44697" x="3951288" y="3068638"/>
          <p14:tracePt t="44705" x="3951288" y="3078163"/>
          <p14:tracePt t="44721" x="3951288" y="3111500"/>
          <p14:tracePt t="44738" x="3951288" y="3179763"/>
          <p14:tracePt t="44755" x="3951288" y="3249613"/>
          <p14:tracePt t="44772" x="3968750" y="3308350"/>
          <p14:tracePt t="44788" x="3978275" y="3360738"/>
          <p14:tracePt t="44805" x="3978275" y="3411538"/>
          <p14:tracePt t="44821" x="3978275" y="3454400"/>
          <p14:tracePt t="44839" x="3978275" y="3471863"/>
          <p14:tracePt t="44855" x="3978275" y="3479800"/>
          <p14:tracePt t="44960" x="3978275" y="3489325"/>
          <p14:tracePt t="44968" x="3978275" y="3497263"/>
          <p14:tracePt t="44976" x="3960813" y="3497263"/>
          <p14:tracePt t="44989" x="3951288" y="3514725"/>
          <p14:tracePt t="45005" x="3900488" y="3557588"/>
          <p14:tracePt t="45022" x="3832225" y="3608388"/>
          <p14:tracePt t="45041" x="3686175" y="3779838"/>
          <p14:tracePt t="45055" x="3635375" y="3849688"/>
          <p14:tracePt t="45072" x="3421063" y="4157663"/>
          <p14:tracePt t="45090" x="3300413" y="4364038"/>
          <p14:tracePt t="45106" x="3214688" y="4551363"/>
          <p14:tracePt t="45122" x="3179763" y="4722813"/>
          <p14:tracePt t="45139" x="3179763" y="4878388"/>
          <p14:tracePt t="45155" x="3154363" y="4997450"/>
          <p14:tracePt t="45173" x="3094038" y="5118100"/>
          <p14:tracePt t="45189" x="3025775" y="5264150"/>
          <p14:tracePt t="45206" x="2940050" y="5408613"/>
          <p14:tracePt t="45222" x="2871788" y="5537200"/>
          <p14:tracePt t="45240" x="2778125" y="5700713"/>
          <p14:tracePt t="45256" x="2717800" y="5794375"/>
          <p14:tracePt t="45272" x="2657475" y="5864225"/>
          <p14:tracePt t="45289" x="2614613" y="5907088"/>
          <p14:tracePt t="45307" x="2571750" y="5932488"/>
          <p14:tracePt t="45323" x="2554288" y="5949950"/>
          <p14:tracePt t="45339" x="2528888" y="5949950"/>
          <p14:tracePt t="45356" x="2520950" y="5949950"/>
          <p14:tracePt t="45374" x="2493963" y="5949950"/>
          <p14:tracePt t="45390" x="2478088" y="5940425"/>
          <p14:tracePt t="45406" x="2451100" y="5932488"/>
          <p14:tracePt t="45423" x="2408238" y="5922963"/>
          <p14:tracePt t="45440" x="2349500" y="5922963"/>
          <p14:tracePt t="45456" x="2322513" y="5922963"/>
          <p14:tracePt t="45473" x="2289175" y="5922963"/>
          <p14:tracePt t="45490" x="2271713" y="5922963"/>
          <p14:tracePt t="45507" x="2263775" y="5932488"/>
          <p14:tracePt t="45523" x="2254250" y="5932488"/>
          <p14:tracePt t="45539" x="2246313" y="5940425"/>
          <p14:tracePt t="45557" x="2236788" y="5949950"/>
          <p14:tracePt t="45574" x="2228850" y="5949950"/>
          <p14:tracePt t="45590" x="2220913" y="5949950"/>
          <p14:tracePt t="45606" x="2203450" y="5949950"/>
          <p14:tracePt t="45623" x="2193925" y="5949950"/>
          <p14:tracePt t="45641" x="2185988" y="5949950"/>
          <p14:tracePt t="45673" x="2168525" y="5949950"/>
          <p14:tracePt t="45690" x="2160588" y="5949950"/>
          <p14:tracePt t="45708" x="2151063" y="5949950"/>
          <p14:tracePt t="45809" x="2151063" y="5940425"/>
          <p14:tracePt t="45817" x="2151063" y="5932488"/>
          <p14:tracePt t="45832" x="2151063" y="5922963"/>
          <p14:tracePt t="45856" x="2151063" y="5915025"/>
          <p14:tracePt t="45872" x="2151063" y="5907088"/>
          <p14:tracePt t="45881" x="2151063" y="5897563"/>
          <p14:tracePt t="45891" x="2160588" y="5897563"/>
          <p14:tracePt t="45907" x="2168525" y="5872163"/>
          <p14:tracePt t="45924" x="2168525" y="5846763"/>
          <p14:tracePt t="45941" x="2178050" y="5811838"/>
          <p14:tracePt t="45958" x="2193925" y="5751513"/>
          <p14:tracePt t="45975" x="2193925" y="5708650"/>
          <p14:tracePt t="45990" x="2193925" y="5649913"/>
          <p14:tracePt t="46008" x="2193925" y="5589588"/>
          <p14:tracePt t="46025" x="2193925" y="5511800"/>
          <p14:tracePt t="46041" x="2193925" y="5486400"/>
          <p14:tracePt t="46058" x="2193925" y="5468938"/>
          <p14:tracePt t="46225" x="2203450" y="5468938"/>
          <p14:tracePt t="46433" x="2211388" y="5478463"/>
          <p14:tracePt t="46481" x="2211388" y="5486400"/>
          <p14:tracePt t="46521" x="2220913" y="5486400"/>
          <p14:tracePt t="46537" x="2220913" y="5494338"/>
          <p14:tracePt t="46561" x="2228850" y="5494338"/>
          <p14:tracePt t="46585" x="2236788" y="5494338"/>
          <p14:tracePt t="46601" x="2246313" y="5494338"/>
          <p14:tracePt t="46609" x="2254250" y="5494338"/>
          <p14:tracePt t="46625" x="2263775" y="5494338"/>
          <p14:tracePt t="46633" x="2279650" y="5494338"/>
          <p14:tracePt t="46642" x="2289175" y="5494338"/>
          <p14:tracePt t="46659" x="2314575" y="5503863"/>
          <p14:tracePt t="46676" x="2349500" y="5511800"/>
          <p14:tracePt t="46692" x="2382838" y="5521325"/>
          <p14:tracePt t="46709" x="2425700" y="5521325"/>
          <p14:tracePt t="46726" x="2478088" y="5529263"/>
          <p14:tracePt t="46743" x="2536825" y="5529263"/>
          <p14:tracePt t="46759" x="2614613" y="5529263"/>
          <p14:tracePt t="46776" x="2700338" y="5529263"/>
          <p14:tracePt t="46778" x="2743200" y="5529263"/>
          <p14:tracePt t="46793" x="2811463" y="5529263"/>
          <p14:tracePt t="46810" x="2871788" y="5529263"/>
          <p14:tracePt t="46826" x="2889250" y="5529263"/>
          <p14:tracePt t="46859" x="2897188" y="5537200"/>
          <p14:tracePt t="46877" x="2906713" y="5537200"/>
          <p14:tracePt t="46893" x="2922588" y="5537200"/>
          <p14:tracePt t="46909" x="2932113" y="5537200"/>
          <p14:tracePt t="46926" x="2932113" y="5546725"/>
          <p14:tracePt t="46943" x="2940050" y="5546725"/>
          <p14:tracePt t="46960" x="2949575" y="5546725"/>
          <p14:tracePt t="46976" x="2965450" y="5546725"/>
          <p14:tracePt t="46993" x="2965450" y="5554663"/>
          <p14:tracePt t="47011" x="2974975" y="5554663"/>
          <p14:tracePt t="47026" x="2982913" y="5554663"/>
          <p14:tracePt t="47081" x="2992438" y="5554663"/>
          <p14:tracePt t="47089" x="3000375" y="5554663"/>
          <p14:tracePt t="47105" x="3008313" y="5554663"/>
          <p14:tracePt t="47129" x="3017838" y="5554663"/>
          <p14:tracePt t="47145" x="3025775" y="5554663"/>
          <p14:tracePt t="47153" x="3035300" y="5554663"/>
          <p14:tracePt t="47177" x="3043238" y="5554663"/>
          <p14:tracePt t="47185" x="3060700" y="5554663"/>
          <p14:tracePt t="47194" x="3068638" y="5554663"/>
          <p14:tracePt t="47210" x="3086100" y="5554663"/>
          <p14:tracePt t="47241" x="3094038" y="5554663"/>
          <p14:tracePt t="47257" x="3103563" y="5554663"/>
          <p14:tracePt t="47281" x="3103563" y="5546725"/>
          <p14:tracePt t="47305" x="3111500" y="5546725"/>
          <p14:tracePt t="47353" x="3121025" y="5546725"/>
          <p14:tracePt t="47369" x="3121025" y="5537200"/>
          <p14:tracePt t="47537" x="3121025" y="5529263"/>
          <p14:tracePt t="47561" x="3121025" y="5521325"/>
          <p14:tracePt t="47577" x="3121025" y="5511800"/>
          <p14:tracePt t="47594" x="3121025" y="5503863"/>
          <p14:tracePt t="47609" x="3121025" y="5494338"/>
          <p14:tracePt t="47617" x="3121025" y="5486400"/>
          <p14:tracePt t="47628" x="3121025" y="5478463"/>
          <p14:tracePt t="47645" x="3121025" y="5443538"/>
          <p14:tracePt t="47661" x="3121025" y="5400675"/>
          <p14:tracePt t="47678" x="3103563" y="5349875"/>
          <p14:tracePt t="47694" x="3103563" y="5297488"/>
          <p14:tracePt t="47711" x="3094038" y="5254625"/>
          <p14:tracePt t="47728" x="3094038" y="5229225"/>
          <p14:tracePt t="47746" x="3094038" y="5186363"/>
          <p14:tracePt t="47761" x="3086100" y="5160963"/>
          <p14:tracePt t="47778" x="3078163" y="5135563"/>
          <p14:tracePt t="47795" x="3078163" y="5108575"/>
          <p14:tracePt t="47812" x="3078163" y="5092700"/>
          <p14:tracePt t="47828" x="3078163" y="5065713"/>
          <p14:tracePt t="47845" x="3078163" y="5049838"/>
          <p14:tracePt t="47862" x="3078163" y="5022850"/>
          <p14:tracePt t="47879" x="3086100" y="5006975"/>
          <p14:tracePt t="47895" x="3086100" y="4989513"/>
          <p14:tracePt t="47912" x="3094038" y="4979988"/>
          <p14:tracePt t="47928" x="3094038" y="4964113"/>
          <p14:tracePt t="47946" x="3094038" y="4954588"/>
          <p14:tracePt t="48265" x="3103563" y="4954588"/>
          <p14:tracePt t="48297" x="3111500" y="4954588"/>
          <p14:tracePt t="48321" x="3121025" y="4954588"/>
          <p14:tracePt t="48353" x="3121025" y="4964113"/>
          <p14:tracePt t="48369" x="3128963" y="4964113"/>
          <p14:tracePt t="48401" x="3128963" y="4972050"/>
          <p14:tracePt t="48409" x="3136900" y="4972050"/>
          <p14:tracePt t="48425" x="3146425" y="4972050"/>
          <p14:tracePt t="48441" x="3154363" y="4972050"/>
          <p14:tracePt t="48457" x="3163888" y="4972050"/>
          <p14:tracePt t="48473" x="3171825" y="4979988"/>
          <p14:tracePt t="48481" x="3179763" y="4979988"/>
          <p14:tracePt t="48497" x="3197225" y="4979988"/>
          <p14:tracePt t="48513" x="3232150" y="4989513"/>
          <p14:tracePt t="48530" x="3282950" y="4997450"/>
          <p14:tracePt t="48546" x="3325813" y="5006975"/>
          <p14:tracePt t="48564" x="3360738" y="5006975"/>
          <p14:tracePt t="48580" x="3403600" y="5014913"/>
          <p14:tracePt t="48597" x="3436938" y="5014913"/>
          <p14:tracePt t="48613" x="3463925" y="5014913"/>
          <p14:tracePt t="48631" x="3497263" y="5014913"/>
          <p14:tracePt t="48647" x="3522663" y="5014913"/>
          <p14:tracePt t="48663" x="3549650" y="5014913"/>
          <p14:tracePt t="48680" x="3575050" y="5014913"/>
          <p14:tracePt t="48698" x="3608388" y="5014913"/>
          <p14:tracePt t="48713" x="3625850" y="5014913"/>
          <p14:tracePt t="48731" x="3635375" y="5022850"/>
          <p14:tracePt t="48747" x="3651250" y="5022850"/>
          <p14:tracePt t="48764" x="3660775" y="5032375"/>
          <p14:tracePt t="48780" x="3678238" y="5032375"/>
          <p14:tracePt t="48797" x="3686175" y="5032375"/>
          <p14:tracePt t="48814" x="3694113" y="5032375"/>
          <p14:tracePt t="48832" x="3703638" y="5040313"/>
          <p14:tracePt t="48847" x="3711575" y="5049838"/>
          <p14:tracePt t="48864" x="3721100" y="5049838"/>
          <p14:tracePt t="48969" x="3721100" y="5040313"/>
          <p14:tracePt t="48977" x="3729038" y="5032375"/>
          <p14:tracePt t="48985" x="3736975" y="4997450"/>
          <p14:tracePt t="48997" x="3754438" y="4954588"/>
          <p14:tracePt t="49014" x="3797300" y="4783138"/>
          <p14:tracePt t="49031" x="3875088" y="4578350"/>
          <p14:tracePt t="49048" x="4029075" y="4260850"/>
          <p14:tracePt t="49064" x="4225925" y="3857625"/>
          <p14:tracePt t="49082" x="4483100" y="3282950"/>
          <p14:tracePt t="49098" x="4551363" y="2992438"/>
          <p14:tracePt t="49115" x="4568825" y="2743200"/>
          <p14:tracePt t="49131" x="4568825" y="2536825"/>
          <p14:tracePt t="49148" x="4568825" y="2382838"/>
          <p14:tracePt t="49164" x="4568825" y="2220913"/>
          <p14:tracePt t="49183" x="4560888" y="2074863"/>
          <p14:tracePt t="49198" x="4508500" y="1928813"/>
          <p14:tracePt t="49214" x="4432300" y="1800225"/>
          <p14:tracePt t="49231" x="4337050" y="1697038"/>
          <p14:tracePt t="49249" x="4251325" y="1577975"/>
          <p14:tracePt t="49265" x="4208463" y="1482725"/>
          <p14:tracePt t="49282" x="4183063" y="1379538"/>
          <p14:tracePt t="49298" x="4157663" y="1260475"/>
          <p14:tracePt t="49316" x="4122738" y="1139825"/>
          <p14:tracePt t="49331" x="4079875" y="1036638"/>
          <p14:tracePt t="49349" x="4054475" y="960438"/>
          <p14:tracePt t="49365" x="4029075" y="908050"/>
          <p14:tracePt t="49382" x="4011613" y="892175"/>
          <p14:tracePt t="49398" x="4003675" y="892175"/>
          <p14:tracePt t="49432" x="3986213" y="892175"/>
          <p14:tracePt t="49450" x="3968750" y="917575"/>
          <p14:tracePt t="49465" x="3943350" y="950913"/>
          <p14:tracePt t="49482" x="3925888" y="993775"/>
          <p14:tracePt t="49499" x="3892550" y="1046163"/>
          <p14:tracePt t="49517" x="3892550" y="1106488"/>
          <p14:tracePt t="49532" x="3883025" y="1139825"/>
          <p14:tracePt t="49549" x="3883025" y="1174750"/>
          <p14:tracePt t="49565" x="3883025" y="1200150"/>
          <p14:tracePt t="49583" x="3883025" y="1208088"/>
          <p14:tracePt t="49599" x="3883025" y="1217613"/>
          <p14:tracePt t="49615" x="3883025" y="1235075"/>
          <p14:tracePt t="49690" x="3883025" y="1243013"/>
          <p14:tracePt t="49794" x="3892550" y="1243013"/>
          <p14:tracePt t="49809" x="3900488" y="1243013"/>
          <p14:tracePt t="49825" x="3908425" y="1243013"/>
          <p14:tracePt t="49834" x="3917950" y="1243013"/>
          <p14:tracePt t="49841" x="3943350" y="1250950"/>
          <p14:tracePt t="49850" x="3968750" y="1250950"/>
          <p14:tracePt t="49867" x="4029075" y="1277938"/>
          <p14:tracePt t="49883" x="4140200" y="1293813"/>
          <p14:tracePt t="49900" x="4243388" y="1328738"/>
          <p14:tracePt t="49916" x="4354513" y="1379538"/>
          <p14:tracePt t="49934" x="4475163" y="1439863"/>
          <p14:tracePt t="49950" x="4543425" y="1492250"/>
          <p14:tracePt t="49966" x="4594225" y="1525588"/>
          <p14:tracePt t="49983" x="4629150" y="1560513"/>
          <p14:tracePt t="50001" x="4672013" y="1585913"/>
          <p14:tracePt t="50016" x="4697413" y="1603375"/>
          <p14:tracePt t="50033" x="4706938" y="1611313"/>
          <p14:tracePt t="50050" x="4722813" y="1620838"/>
          <p14:tracePt t="50067" x="4732338" y="1636713"/>
          <p14:tracePt t="50084" x="4749800" y="1654175"/>
          <p14:tracePt t="50100" x="4775200" y="1679575"/>
          <p14:tracePt t="50117" x="4808538" y="1714500"/>
          <p14:tracePt t="50134" x="4818063" y="1722438"/>
          <p14:tracePt t="50150" x="4826000" y="1722438"/>
          <p14:tracePt t="50218" x="4826000" y="1731963"/>
          <p14:tracePt t="50241" x="4826000" y="1739900"/>
          <p14:tracePt t="50257" x="4826000" y="1757363"/>
          <p14:tracePt t="50266" x="4808538" y="1757363"/>
          <p14:tracePt t="50274" x="4800600" y="1774825"/>
          <p14:tracePt t="50284" x="4783138" y="1782763"/>
          <p14:tracePt t="50301" x="4732338" y="1817688"/>
          <p14:tracePt t="50317" x="4679950" y="1868488"/>
          <p14:tracePt t="50334" x="4629150" y="1911350"/>
          <p14:tracePt t="50351" x="4586288" y="1946275"/>
          <p14:tracePt t="50368" x="4560888" y="1971675"/>
          <p14:tracePt t="50384" x="4535488" y="1989138"/>
          <p14:tracePt t="50401" x="4525963" y="1997075"/>
          <p14:tracePt t="50417" x="4525963" y="2006600"/>
          <p14:tracePt t="50490" x="4525963" y="2014538"/>
          <p14:tracePt t="50506" x="4525963" y="2022475"/>
          <p14:tracePt t="50522" x="4525963" y="2032000"/>
          <p14:tracePt t="50530" x="4525963" y="2039938"/>
          <p14:tracePt t="50538" x="4525963" y="2057400"/>
          <p14:tracePt t="50551" x="4525963" y="2074863"/>
          <p14:tracePt t="50568" x="4518025" y="2135188"/>
          <p14:tracePt t="50585" x="4457700" y="2297113"/>
          <p14:tracePt t="50601" x="4389438" y="2486025"/>
          <p14:tracePt t="50618" x="4278313" y="2794000"/>
          <p14:tracePt t="50635" x="4114800" y="3222625"/>
          <p14:tracePt t="50652" x="3925888" y="3746500"/>
          <p14:tracePt t="50668" x="3736975" y="4268788"/>
          <p14:tracePt t="50684" x="3575050" y="4697413"/>
          <p14:tracePt t="50702" x="3489325" y="4964113"/>
          <p14:tracePt t="50719" x="3454400" y="5118100"/>
          <p14:tracePt t="50735" x="3446463" y="5221288"/>
          <p14:tracePt t="50751" x="3446463" y="5280025"/>
          <p14:tracePt t="50768" x="3446463" y="5307013"/>
          <p14:tracePt t="50770" x="3446463" y="5314950"/>
          <p14:tracePt t="50786" x="3429000" y="5332413"/>
          <p14:tracePt t="50802" x="3421063" y="5349875"/>
          <p14:tracePt t="50818" x="3386138" y="5392738"/>
          <p14:tracePt t="50835" x="3325813" y="5468938"/>
          <p14:tracePt t="50852" x="3265488" y="5537200"/>
          <p14:tracePt t="50868" x="3232150" y="5589588"/>
          <p14:tracePt t="50885" x="3222625" y="5614988"/>
          <p14:tracePt t="50902" x="3214688" y="5622925"/>
          <p14:tracePt t="50919" x="3214688" y="5640388"/>
          <p14:tracePt t="50935" x="3214688" y="5649913"/>
          <p14:tracePt t="50952" x="3214688" y="5665788"/>
          <p14:tracePt t="51018" x="3222625" y="5665788"/>
          <p14:tracePt t="51026" x="3232150" y="5665788"/>
          <p14:tracePt t="51130" x="3240088" y="5665788"/>
          <p14:tracePt t="51146" x="3249613" y="5665788"/>
          <p14:tracePt t="51154" x="3249613" y="5675313"/>
          <p14:tracePt t="51170" x="3257550" y="5675313"/>
          <p14:tracePt t="51178" x="3265488" y="5683250"/>
          <p14:tracePt t="51194" x="3275013" y="5692775"/>
          <p14:tracePt t="51210" x="3292475" y="5700713"/>
          <p14:tracePt t="51219" x="3308350" y="5708650"/>
          <p14:tracePt t="51236" x="3368675" y="5735638"/>
          <p14:tracePt t="51252" x="3471863" y="5761038"/>
          <p14:tracePt t="51270" x="3608388" y="5768975"/>
          <p14:tracePt t="51286" x="3771900" y="5768975"/>
          <p14:tracePt t="51303" x="3951288" y="5761038"/>
          <p14:tracePt t="51319" x="4114800" y="5743575"/>
          <p14:tracePt t="51337" x="4260850" y="5743575"/>
          <p14:tracePt t="51353" x="4414838" y="5743575"/>
          <p14:tracePt t="51370" x="4603750" y="5751513"/>
          <p14:tracePt t="51386" x="4689475" y="5778500"/>
          <p14:tracePt t="51404" x="4757738" y="5811838"/>
          <p14:tracePt t="51420" x="4835525" y="5854700"/>
          <p14:tracePt t="51436" x="4903788" y="5889625"/>
          <p14:tracePt t="51453" x="4997450" y="5949950"/>
          <p14:tracePt t="51470" x="5075238" y="6000750"/>
          <p14:tracePt t="51486" x="5151438" y="6061075"/>
          <p14:tracePt t="51503" x="5246688" y="6121400"/>
          <p14:tracePt t="51520" x="5307013" y="6146800"/>
          <p14:tracePt t="51538" x="5349875" y="6164263"/>
          <p14:tracePt t="51626" x="5349875" y="6172200"/>
          <p14:tracePt t="51650" x="5349875" y="6180138"/>
          <p14:tracePt t="51666" x="5349875" y="6189663"/>
          <p14:tracePt t="51674" x="5349875" y="6197600"/>
          <p14:tracePt t="51690" x="5349875" y="6207125"/>
          <p14:tracePt t="51704" x="5349875" y="6223000"/>
          <p14:tracePt t="51720" x="5349875" y="6232525"/>
          <p14:tracePt t="51737" x="5349875" y="6249988"/>
          <p14:tracePt t="51754" x="5340350" y="6249988"/>
          <p14:tracePt t="51771" x="5340350" y="6257925"/>
          <p14:tracePt t="51794" x="5332413" y="6257925"/>
          <p14:tracePt t="51810" x="5322888" y="6257925"/>
          <p14:tracePt t="51820" x="5322888" y="6265863"/>
          <p14:tracePt t="51898" x="5322888" y="6257925"/>
          <p14:tracePt t="51906" x="5314950" y="6257925"/>
          <p14:tracePt t="51922" x="5307013" y="6249988"/>
          <p14:tracePt t="51930" x="5297488" y="6240463"/>
          <p14:tracePt t="51938" x="5297488" y="6232525"/>
          <p14:tracePt t="51954" x="5280025" y="6215063"/>
          <p14:tracePt t="51971" x="5254625" y="6180138"/>
          <p14:tracePt t="51988" x="5203825" y="6121400"/>
          <p14:tracePt t="52004" x="5108575" y="6035675"/>
          <p14:tracePt t="52021" x="4979988" y="5915025"/>
          <p14:tracePt t="52038" x="4826000" y="5751513"/>
          <p14:tracePt t="52055" x="4664075" y="5589588"/>
          <p14:tracePt t="52071" x="4465638" y="5392738"/>
          <p14:tracePt t="52088" x="4251325" y="5160963"/>
          <p14:tracePt t="52104" x="4079875" y="4989513"/>
          <p14:tracePt t="52122" x="3806825" y="4722813"/>
          <p14:tracePt t="52138" x="3617913" y="4560888"/>
          <p14:tracePt t="52155" x="3463925" y="4432300"/>
          <p14:tracePt t="52172" x="3343275" y="4321175"/>
          <p14:tracePt t="52189" x="3214688" y="4225925"/>
          <p14:tracePt t="52205" x="3086100" y="4132263"/>
          <p14:tracePt t="52221" x="2992438" y="4064000"/>
          <p14:tracePt t="52238" x="2932113" y="4011613"/>
          <p14:tracePt t="52256" x="2897188" y="3978275"/>
          <p14:tracePt t="52271" x="2863850" y="3960813"/>
          <p14:tracePt t="52288" x="2836863" y="3943350"/>
          <p14:tracePt t="52305" x="2820988" y="3935413"/>
          <p14:tracePt t="52322" x="2811463" y="3935413"/>
          <p14:tracePt t="52338" x="2803525" y="3925888"/>
          <p14:tracePt t="52355" x="2794000" y="3925888"/>
          <p14:tracePt t="52389" x="2786063" y="3925888"/>
          <p14:tracePt t="52405" x="2768600" y="3925888"/>
          <p14:tracePt t="52422" x="2725738" y="3935413"/>
          <p14:tracePt t="52439" x="2649538" y="3943350"/>
          <p14:tracePt t="52456" x="2554288" y="3960813"/>
          <p14:tracePt t="52472" x="2451100" y="3986213"/>
          <p14:tracePt t="52489" x="2382838" y="4003675"/>
          <p14:tracePt t="52506" x="2306638" y="4021138"/>
          <p14:tracePt t="52523" x="2279650" y="4029075"/>
          <p14:tracePt t="52570" x="2289175" y="4029075"/>
          <p14:tracePt t="52578" x="2306638" y="4029075"/>
          <p14:tracePt t="52589" x="2349500" y="4021138"/>
          <p14:tracePt t="52606" x="2468563" y="3968750"/>
          <p14:tracePt t="52622" x="2640013" y="3900488"/>
          <p14:tracePt t="52639" x="2836863" y="3806825"/>
          <p14:tracePt t="52656" x="2992438" y="3721100"/>
          <p14:tracePt t="52672" x="3094038" y="3651250"/>
          <p14:tracePt t="52689" x="3154363" y="3617913"/>
          <p14:tracePt t="52707" x="3179763" y="3582988"/>
          <p14:tracePt t="53186" x="3179763" y="3592513"/>
          <p14:tracePt t="53203" x="3179763" y="3600450"/>
          <p14:tracePt t="53210" x="3171825" y="3600450"/>
          <p14:tracePt t="53226" x="3171825" y="3608388"/>
          <p14:tracePt t="53243" x="3163888" y="3608388"/>
          <p14:tracePt t="53258" x="3154363" y="3608388"/>
          <p14:tracePt t="53282" x="3154363" y="3617913"/>
          <p14:tracePt t="53338" x="3146425" y="3617913"/>
          <p14:tracePt t="53386" x="3136900" y="3617913"/>
          <p14:tracePt t="53402" x="3136900" y="3625850"/>
          <p14:tracePt t="53410" x="3128963" y="3635375"/>
          <p14:tracePt t="53474" x="3121025" y="3635375"/>
          <p14:tracePt t="53482" x="3111500" y="3635375"/>
          <p14:tracePt t="53498" x="3111500" y="3643313"/>
          <p14:tracePt t="53508" x="3103563" y="3643313"/>
          <p14:tracePt t="53562" x="3094038" y="3643313"/>
          <p14:tracePt t="53610" x="3086100" y="3643313"/>
          <p14:tracePt t="53699" x="3078163" y="3643313"/>
          <p14:tracePt t="53819" x="3086100" y="3643313"/>
          <p14:tracePt t="53827" x="3086100" y="3635375"/>
          <p14:tracePt t="53834" x="3086100" y="3625850"/>
          <p14:tracePt t="53851" x="3086100" y="3617913"/>
          <p14:tracePt t="53859" x="3094038" y="3600450"/>
          <p14:tracePt t="53875" x="3094038" y="3575050"/>
          <p14:tracePt t="53893" x="3094038" y="3522663"/>
          <p14:tracePt t="53908" x="3094038" y="3463925"/>
          <p14:tracePt t="53925" x="3094038" y="3403600"/>
          <p14:tracePt t="53942" x="3111500" y="3360738"/>
          <p14:tracePt t="53959" x="3146425" y="3325813"/>
          <p14:tracePt t="53975" x="3171825" y="3300413"/>
          <p14:tracePt t="53992" x="3189288" y="3282950"/>
          <p14:tracePt t="54009" x="3206750" y="3275013"/>
          <p14:tracePt t="54026" x="3206750" y="3265488"/>
          <p14:tracePt t="54059" x="3206750" y="3249613"/>
          <p14:tracePt t="54076" x="3206750" y="3240088"/>
          <p14:tracePt t="54093" x="3206750" y="3232150"/>
          <p14:tracePt t="54109" x="3197225" y="3222625"/>
          <p14:tracePt t="54126" x="3171825" y="3206750"/>
          <p14:tracePt t="54142" x="3136900" y="3189288"/>
          <p14:tracePt t="54160" x="3094038" y="3171825"/>
          <p14:tracePt t="54176" x="3060700" y="3146425"/>
          <p14:tracePt t="54192" x="3051175" y="3136900"/>
          <p14:tracePt t="54209" x="3043238" y="3136900"/>
          <p14:tracePt t="54226" x="3043238" y="3121025"/>
          <p14:tracePt t="54379" x="3051175" y="3121025"/>
          <p14:tracePt t="54395" x="3060700" y="3121025"/>
          <p14:tracePt t="54403" x="3068638" y="3121025"/>
          <p14:tracePt t="54419" x="3078163" y="3121025"/>
          <p14:tracePt t="54435" x="3086100" y="3121025"/>
          <p14:tracePt t="54458" x="3086100" y="3111500"/>
          <p14:tracePt t="54467" x="3094038" y="3103563"/>
          <p14:tracePt t="54476" x="3103563" y="3094038"/>
          <p14:tracePt t="54493" x="3111500" y="3068638"/>
          <p14:tracePt t="54510" x="3121025" y="3051175"/>
          <p14:tracePt t="54527" x="3121025" y="3043238"/>
          <p14:tracePt t="54543" x="3128963" y="3035300"/>
          <p14:tracePt t="54560" x="3128963" y="3025775"/>
          <p14:tracePt t="54611" x="3136900" y="3025775"/>
          <p14:tracePt t="54643" x="3136900" y="3035300"/>
          <p14:tracePt t="54651" x="3146425" y="3035300"/>
          <p14:tracePt t="54661" x="3146425" y="3043238"/>
          <p14:tracePt t="54677" x="3163888" y="3060700"/>
          <p14:tracePt t="54694" x="3171825" y="3078163"/>
          <p14:tracePt t="54710" x="3206750" y="3094038"/>
          <p14:tracePt t="54727" x="3257550" y="3136900"/>
          <p14:tracePt t="54744" x="3335338" y="3197225"/>
          <p14:tracePt t="54760" x="3463925" y="3275013"/>
          <p14:tracePt t="54777" x="3608388" y="3378200"/>
          <p14:tracePt t="54779" x="3694113" y="3429000"/>
          <p14:tracePt t="54794" x="3875088" y="3540125"/>
          <p14:tracePt t="54811" x="4021138" y="3643313"/>
          <p14:tracePt t="54827" x="4122738" y="3721100"/>
          <p14:tracePt t="54844" x="4183063" y="3771900"/>
          <p14:tracePt t="54861" x="4225925" y="3814763"/>
          <p14:tracePt t="54877" x="4260850" y="3849688"/>
          <p14:tracePt t="54894" x="4286250" y="3900488"/>
          <p14:tracePt t="54911" x="4311650" y="3943350"/>
          <p14:tracePt t="54928" x="4346575" y="4011613"/>
          <p14:tracePt t="54944" x="4371975" y="4097338"/>
          <p14:tracePt t="54961" x="4422775" y="4225925"/>
          <p14:tracePt t="54978" x="4492625" y="4397375"/>
          <p14:tracePt t="54995" x="4586288" y="4851400"/>
          <p14:tracePt t="55011" x="4672013" y="5221288"/>
          <p14:tracePt t="55028" x="4740275" y="5451475"/>
          <p14:tracePt t="55045" x="4775200" y="5554663"/>
          <p14:tracePt t="55062" x="4775200" y="5597525"/>
          <p14:tracePt t="55078" x="4765675" y="5614988"/>
          <p14:tracePt t="55095" x="4740275" y="5640388"/>
          <p14:tracePt t="55111" x="4722813" y="5640388"/>
          <p14:tracePt t="55128" x="4689475" y="5657850"/>
          <p14:tracePt t="55144" x="4664075" y="5657850"/>
          <p14:tracePt t="55161" x="4629150" y="5675313"/>
          <p14:tracePt t="55178" x="4594225" y="5726113"/>
          <p14:tracePt t="55196" x="4568825" y="5803900"/>
          <p14:tracePt t="55211" x="4551363" y="5897563"/>
          <p14:tracePt t="55228" x="4535488" y="5983288"/>
          <p14:tracePt t="55245" x="4535488" y="6061075"/>
          <p14:tracePt t="55262" x="4535488" y="6154738"/>
          <p14:tracePt t="55278" x="4560888" y="6257925"/>
          <p14:tracePt t="55295" x="4603750" y="6326188"/>
          <p14:tracePt t="55312" x="4629150" y="6369050"/>
          <p14:tracePt t="55347" x="4629150" y="6361113"/>
          <p14:tracePt t="55363" x="4611688" y="6343650"/>
          <p14:tracePt t="55379" x="4578350" y="6308725"/>
          <p14:tracePt t="55396" x="4560888" y="6275388"/>
          <p14:tracePt t="55412" x="4535488" y="6257925"/>
          <p14:tracePt t="55429" x="4518025" y="6240463"/>
          <p14:tracePt t="55445" x="4508500" y="6223000"/>
          <p14:tracePt t="55462" x="4500563" y="6207125"/>
          <p14:tracePt t="55495" x="4508500" y="6207125"/>
          <p14:tracePt t="55512" x="4518025" y="6207125"/>
          <p14:tracePt t="55529" x="4525963" y="6207125"/>
          <p14:tracePt t="55545" x="4551363" y="6207125"/>
          <p14:tracePt t="55562" x="4603750" y="6207125"/>
          <p14:tracePt t="55579" x="4765675" y="6207125"/>
          <p14:tracePt t="55597" x="4964113" y="6207125"/>
          <p14:tracePt t="55612" x="5211763" y="6207125"/>
          <p14:tracePt t="55629" x="5461000" y="6207125"/>
          <p14:tracePt t="55646" x="5665788" y="6207125"/>
          <p14:tracePt t="55663" x="5786438" y="6207125"/>
          <p14:tracePt t="55679" x="5829300" y="6207125"/>
          <p14:tracePt t="55696" x="5846763" y="6207125"/>
          <p14:tracePt t="55779" x="5837238" y="6207125"/>
          <p14:tracePt t="55787" x="5829300" y="6207125"/>
          <p14:tracePt t="55797" x="5803900" y="6197600"/>
          <p14:tracePt t="55813" x="5657850" y="6154738"/>
          <p14:tracePt t="55829" x="5349875" y="6043613"/>
          <p14:tracePt t="55846" x="4826000" y="5854700"/>
          <p14:tracePt t="55863" x="4286250" y="5580063"/>
          <p14:tracePt t="55880" x="3754438" y="5229225"/>
          <p14:tracePt t="55896" x="3222625" y="4757738"/>
          <p14:tracePt t="55913" x="2657475" y="4192588"/>
          <p14:tracePt t="55931" x="1911350" y="3265488"/>
          <p14:tracePt t="55947" x="1603375" y="2700338"/>
          <p14:tracePt t="55963" x="1517650" y="2460625"/>
          <p14:tracePt t="55980" x="1517650" y="2392363"/>
          <p14:tracePt t="55997" x="1525588" y="2357438"/>
          <p14:tracePt t="56014" x="1525588" y="2339975"/>
          <p14:tracePt t="56030" x="1543050" y="2339975"/>
          <p14:tracePt t="56047" x="1550988" y="2339975"/>
          <p14:tracePt t="56064" x="1603375" y="2374900"/>
          <p14:tracePt t="56080" x="1679575" y="2408238"/>
          <p14:tracePt t="56097" x="1774825" y="2435225"/>
          <p14:tracePt t="56113" x="1885950" y="2468563"/>
          <p14:tracePt t="56131" x="2100263" y="2493963"/>
          <p14:tracePt t="56147" x="2203450" y="2503488"/>
          <p14:tracePt t="56164" x="2228850" y="2503488"/>
          <p14:tracePt t="56203" x="2236788" y="2503488"/>
          <p14:tracePt t="56214" x="2246313" y="2503488"/>
          <p14:tracePt t="56230" x="2254250" y="2511425"/>
          <p14:tracePt t="56247" x="2289175" y="2546350"/>
          <p14:tracePt t="56265" x="2392363" y="2622550"/>
          <p14:tracePt t="56280" x="2528888" y="2725738"/>
          <p14:tracePt t="56297" x="2657475" y="2820988"/>
          <p14:tracePt t="56314" x="2743200" y="2879725"/>
          <p14:tracePt t="56331" x="2811463" y="2922588"/>
          <p14:tracePt t="56347" x="2897188" y="2965450"/>
          <p14:tracePt t="56364" x="3025775" y="3008313"/>
          <p14:tracePt t="56381" x="3154363" y="3051175"/>
          <p14:tracePt t="56398" x="3222625" y="3094038"/>
          <p14:tracePt t="56414" x="3265488" y="3121025"/>
          <p14:tracePt t="56431" x="3300413" y="3136900"/>
          <p14:tracePt t="56447" x="3317875" y="3154363"/>
          <p14:tracePt t="56465" x="3325813" y="3163888"/>
          <p14:tracePt t="56481" x="3335338" y="3163888"/>
          <p14:tracePt t="56497" x="3343275" y="3163888"/>
          <p14:tracePt t="56532" x="3343275" y="3146425"/>
          <p14:tracePt t="56548" x="3343275" y="3128963"/>
          <p14:tracePt t="56564" x="3343275" y="3111500"/>
          <p14:tracePt t="56581" x="3343275" y="3094038"/>
          <p14:tracePt t="56598" x="3343275" y="3086100"/>
          <p14:tracePt t="56614" x="3325813" y="3068638"/>
          <p14:tracePt t="56631" x="3300413" y="3068638"/>
          <p14:tracePt t="56648" x="3275013" y="3060700"/>
          <p14:tracePt t="56665" x="3240088" y="3051175"/>
          <p14:tracePt t="56681" x="3214688" y="3051175"/>
          <p14:tracePt t="56698" x="3189288" y="3043238"/>
          <p14:tracePt t="56715" x="3171825" y="3043238"/>
          <p14:tracePt t="56732" x="3163888" y="3035300"/>
          <p14:tracePt t="56765" x="3163888" y="3025775"/>
          <p14:tracePt t="56781" x="3163888" y="3017838"/>
          <p14:tracePt t="56799" x="3163888" y="3000375"/>
          <p14:tracePt t="56815" x="3163888" y="2982913"/>
          <p14:tracePt t="56831" x="3171825" y="2949575"/>
          <p14:tracePt t="56848" x="3179763" y="2914650"/>
          <p14:tracePt t="56866" x="3197225" y="2863850"/>
          <p14:tracePt t="56882" x="3206750" y="2836863"/>
          <p14:tracePt t="56898" x="3206750" y="2803525"/>
          <p14:tracePt t="56915" x="3206750" y="2778125"/>
          <p14:tracePt t="56933" x="3206750" y="2768600"/>
          <p14:tracePt t="56949" x="3206750" y="2760663"/>
          <p14:tracePt t="56987" x="3206750" y="2751138"/>
          <p14:tracePt t="57011" x="3206750" y="2743200"/>
          <p14:tracePt t="57027" x="3206750" y="2735263"/>
          <p14:tracePt t="57043" x="3206750" y="2725738"/>
          <p14:tracePt t="57051" x="3206750" y="2717800"/>
          <p14:tracePt t="57066" x="3206750" y="2708275"/>
          <p14:tracePt t="57083" x="3197225" y="2665413"/>
          <p14:tracePt t="57099" x="3189288" y="2632075"/>
          <p14:tracePt t="57116" x="3189288" y="2614613"/>
          <p14:tracePt t="57133" x="3189288" y="2606675"/>
          <p14:tracePt t="57149" x="3189288" y="2597150"/>
          <p14:tracePt t="57355" x="3189288" y="2589213"/>
          <p14:tracePt t="58116" x="3197225" y="2589213"/>
          <p14:tracePt t="58204" x="3197225" y="2597150"/>
          <p14:tracePt t="58212" x="3206750" y="2597150"/>
          <p14:tracePt t="58228" x="3214688" y="2606675"/>
          <p14:tracePt t="58235" x="3222625" y="2622550"/>
          <p14:tracePt t="58252" x="3257550" y="2657475"/>
          <p14:tracePt t="58268" x="3317875" y="2735263"/>
          <p14:tracePt t="58286" x="3394075" y="2846388"/>
          <p14:tracePt t="58302" x="3454400" y="3035300"/>
          <p14:tracePt t="58318" x="3497263" y="3317875"/>
          <p14:tracePt t="58335" x="3532188" y="3643313"/>
          <p14:tracePt t="58353" x="3582988" y="4011613"/>
          <p14:tracePt t="58369" x="3651250" y="4397375"/>
          <p14:tracePt t="58385" x="3711575" y="4732338"/>
          <p14:tracePt t="58402" x="3797300" y="4997450"/>
          <p14:tracePt t="58420" x="3968750" y="5272088"/>
          <p14:tracePt t="58436" x="4089400" y="5392738"/>
          <p14:tracePt t="58452" x="4149725" y="5435600"/>
          <p14:tracePt t="58469" x="4157663" y="5451475"/>
          <p14:tracePt t="58486" x="4165600" y="5461000"/>
          <p14:tracePt t="58556" x="4165600" y="5451475"/>
          <p14:tracePt t="58572" x="4157663" y="5443538"/>
          <p14:tracePt t="58580" x="4157663" y="5435600"/>
          <p14:tracePt t="58652" x="4165600" y="5435600"/>
          <p14:tracePt t="58660" x="4175125" y="5443538"/>
          <p14:tracePt t="58669" x="4200525" y="5468938"/>
          <p14:tracePt t="58686" x="4268788" y="5537200"/>
          <p14:tracePt t="58702" x="4346575" y="5640388"/>
          <p14:tracePt t="58719" x="4414838" y="5751513"/>
          <p14:tracePt t="58737" x="4475163" y="5829300"/>
          <p14:tracePt t="58753" x="4500563" y="5889625"/>
          <p14:tracePt t="58769" x="4525963" y="5915025"/>
          <p14:tracePt t="58786" x="4543425" y="5940425"/>
          <p14:tracePt t="58804" x="4551363" y="5949950"/>
          <p14:tracePt t="58868" x="4551363" y="5940425"/>
          <p14:tracePt t="58892" x="4551363" y="5932488"/>
          <p14:tracePt t="58908" x="4543425" y="5915025"/>
          <p14:tracePt t="58916" x="4543425" y="5907088"/>
          <p14:tracePt t="58932" x="4543425" y="5897563"/>
          <p14:tracePt t="58940" x="4543425" y="5889625"/>
          <p14:tracePt t="58953" x="4543425" y="5880100"/>
          <p14:tracePt t="58970" x="4543425" y="5854700"/>
          <p14:tracePt t="58986" x="4543425" y="5837238"/>
          <p14:tracePt t="59004" x="4543425" y="5803900"/>
          <p14:tracePt t="59020" x="4543425" y="5778500"/>
          <p14:tracePt t="59037" x="4535488" y="5751513"/>
          <p14:tracePt t="59053" x="4525963" y="5718175"/>
          <p14:tracePt t="59071" x="4518025" y="5675313"/>
          <p14:tracePt t="59087" x="4508500" y="5640388"/>
          <p14:tracePt t="59103" x="4500563" y="5622925"/>
          <p14:tracePt t="59120" x="4492625" y="5607050"/>
          <p14:tracePt t="59154" x="4483100" y="5597525"/>
          <p14:tracePt t="59170" x="4483100" y="5589588"/>
          <p14:tracePt t="59187" x="4475163" y="5580063"/>
          <p14:tracePt t="59205" x="4457700" y="5572125"/>
          <p14:tracePt t="59221" x="4457700" y="5564188"/>
          <p14:tracePt t="59237" x="4457700" y="5554663"/>
          <p14:tracePt t="59254" x="4449763" y="5546725"/>
          <p14:tracePt t="59271" x="4440238" y="5537200"/>
          <p14:tracePt t="59287" x="4432300" y="5529263"/>
          <p14:tracePt t="59304" x="4422775" y="5511800"/>
          <p14:tracePt t="59321" x="4414838" y="5503863"/>
          <p14:tracePt t="59338" x="4406900" y="5494338"/>
          <p14:tracePt t="59354" x="4406900" y="5486400"/>
          <p14:tracePt t="59387" x="4406900" y="5468938"/>
          <p14:tracePt t="59405" x="4406900" y="5461000"/>
          <p14:tracePt t="59421" x="4406900" y="5451475"/>
          <p14:tracePt t="59454" x="4406900" y="5435600"/>
          <p14:tracePt t="59548" x="4406900" y="5443538"/>
          <p14:tracePt t="59668" x="4406900" y="5451475"/>
          <p14:tracePt t="59700" x="4406900" y="5461000"/>
          <p14:tracePt t="59788" x="4406900" y="5468938"/>
          <p14:tracePt t="59828" x="4406900" y="5443538"/>
          <p14:tracePt t="59836" x="4406900" y="5400675"/>
          <p14:tracePt t="59844" x="4397375" y="5332413"/>
          <p14:tracePt t="59855" x="4379913" y="5237163"/>
          <p14:tracePt t="59872" x="4311650" y="4997450"/>
          <p14:tracePt t="59889" x="4225925" y="4714875"/>
          <p14:tracePt t="59905" x="4157663" y="4414838"/>
          <p14:tracePt t="59922" x="4132263" y="4079875"/>
          <p14:tracePt t="59939" x="4175125" y="3635375"/>
          <p14:tracePt t="59955" x="4208463" y="3454400"/>
          <p14:tracePt t="59972" x="4217988" y="3335338"/>
          <p14:tracePt t="59989" x="4217988" y="3257550"/>
          <p14:tracePt t="60006" x="4217988" y="3179763"/>
          <p14:tracePt t="60022" x="4225925" y="3136900"/>
          <p14:tracePt t="60039" x="4225925" y="3094038"/>
          <p14:tracePt t="60055" x="4225925" y="3051175"/>
          <p14:tracePt t="60073" x="4225925" y="3008313"/>
          <p14:tracePt t="60089" x="4217988" y="2965450"/>
          <p14:tracePt t="60106" x="4149725" y="2906713"/>
          <p14:tracePt t="60122" x="4064000" y="2836863"/>
          <p14:tracePt t="60140" x="3892550" y="2692400"/>
          <p14:tracePt t="60156" x="3814763" y="2597150"/>
          <p14:tracePt t="60173" x="3771900" y="2511425"/>
          <p14:tracePt t="60189" x="3736975" y="2451100"/>
          <p14:tracePt t="60206" x="3703638" y="2425700"/>
          <p14:tracePt t="60223" x="3668713" y="2400300"/>
          <p14:tracePt t="60239" x="3643313" y="2400300"/>
          <p14:tracePt t="60256" x="3608388" y="2400300"/>
          <p14:tracePt t="60273" x="3540125" y="2400300"/>
          <p14:tracePt t="60289" x="3463925" y="2400300"/>
          <p14:tracePt t="60306" x="3351213" y="2435225"/>
          <p14:tracePt t="60323" x="3232150" y="2478088"/>
          <p14:tracePt t="60340" x="3051175" y="2520950"/>
          <p14:tracePt t="60356" x="2965450" y="2528888"/>
          <p14:tracePt t="60373" x="2940050" y="2528888"/>
          <p14:tracePt t="60390" x="2922588" y="2528888"/>
          <p14:tracePt t="60407" x="2914650" y="2528888"/>
          <p14:tracePt t="60532" x="2922588" y="2528888"/>
          <p14:tracePt t="60548" x="2932113" y="2528888"/>
          <p14:tracePt t="60564" x="2940050" y="2528888"/>
          <p14:tracePt t="60581" x="2957513" y="2536825"/>
          <p14:tracePt t="60596" x="2974975" y="2546350"/>
          <p14:tracePt t="60604" x="2982913" y="2563813"/>
          <p14:tracePt t="60612" x="3000375" y="2571750"/>
          <p14:tracePt t="60624" x="3017838" y="2579688"/>
          <p14:tracePt t="60640" x="3086100" y="2606675"/>
          <p14:tracePt t="60657" x="3163888" y="2649538"/>
          <p14:tracePt t="60674" x="3232150" y="2692400"/>
          <p14:tracePt t="60690" x="3292475" y="2735263"/>
          <p14:tracePt t="60707" x="3360738" y="2778125"/>
          <p14:tracePt t="60724" x="3506788" y="2871788"/>
          <p14:tracePt t="60741" x="3582988" y="2914650"/>
          <p14:tracePt t="60757" x="3668713" y="2949575"/>
          <p14:tracePt t="60774" x="3711575" y="2982913"/>
          <p14:tracePt t="60790" x="3746500" y="3008313"/>
          <p14:tracePt t="60808" x="3763963" y="3025775"/>
          <p14:tracePt t="60824" x="3789363" y="3043238"/>
          <p14:tracePt t="60840" x="3814763" y="3060700"/>
          <p14:tracePt t="60858" x="3849688" y="3078163"/>
          <p14:tracePt t="60875" x="3865563" y="3078163"/>
          <p14:tracePt t="60891" x="3883025" y="3078163"/>
          <p14:tracePt t="60907" x="3908425" y="3086100"/>
          <p14:tracePt t="60924" x="3925888" y="3094038"/>
          <p14:tracePt t="60942" x="3935413" y="3094038"/>
          <p14:tracePt t="60958" x="3943350" y="3094038"/>
          <p14:tracePt t="60974" x="3951288" y="3103563"/>
          <p14:tracePt t="60991" x="3960813" y="3103563"/>
          <p14:tracePt t="61008" x="3968750" y="3103563"/>
          <p14:tracePt t="61357" x="3960813" y="3103563"/>
          <p14:tracePt t="61364" x="3951288" y="3094038"/>
          <p14:tracePt t="61375" x="3951288" y="3086100"/>
          <p14:tracePt t="61392" x="3943350" y="3086100"/>
          <p14:tracePt t="61409" x="3943350" y="3078163"/>
          <p14:tracePt t="61426" x="3943350" y="3068638"/>
          <p14:tracePt t="61442" x="3935413" y="3068638"/>
          <p14:tracePt t="61459" x="3935413" y="3060700"/>
          <p14:tracePt t="61475" x="3925888" y="3060700"/>
          <p14:tracePt t="61493" x="3925888" y="3051175"/>
          <p14:tracePt t="61788" x="3925888" y="3043238"/>
          <p14:tracePt t="62549" x="3935413" y="3043238"/>
          <p14:tracePt t="63013" x="3943350" y="3043238"/>
          <p14:tracePt t="63037" x="3951288" y="3043238"/>
          <p14:tracePt t="63045" x="3960813" y="3051175"/>
          <p14:tracePt t="63053" x="3960813" y="3060700"/>
          <p14:tracePt t="63062" x="3960813" y="3086100"/>
          <p14:tracePt t="63079" x="3994150" y="3146425"/>
          <p14:tracePt t="63097" x="4046538" y="3317875"/>
          <p14:tracePt t="63112" x="4157663" y="3549650"/>
          <p14:tracePt t="63129" x="4371975" y="3875088"/>
          <p14:tracePt t="63146" x="4714875" y="4208463"/>
          <p14:tracePt t="63163" x="5151438" y="4492625"/>
          <p14:tracePt t="63179" x="5511800" y="4672013"/>
          <p14:tracePt t="63196" x="5700713" y="4765675"/>
          <p14:tracePt t="63213" x="5821363" y="4843463"/>
          <p14:tracePt t="63230" x="5837238" y="4860925"/>
          <p14:tracePt t="63247" x="5846763" y="4868863"/>
          <p14:tracePt t="63280" x="5837238" y="4878388"/>
          <p14:tracePt t="63297" x="5829300" y="4894263"/>
          <p14:tracePt t="63313" x="5803900" y="4921250"/>
          <p14:tracePt t="63329" x="5786438" y="4954588"/>
          <p14:tracePt t="63346" x="5778500" y="4997450"/>
          <p14:tracePt t="63364" x="5751513" y="5049838"/>
          <p14:tracePt t="63379" x="5726113" y="5083175"/>
          <p14:tracePt t="63397" x="5640388" y="5160963"/>
          <p14:tracePt t="63414" x="5564188" y="5211763"/>
          <p14:tracePt t="63431" x="5478463" y="5272088"/>
          <p14:tracePt t="63447" x="5408613" y="5314950"/>
          <p14:tracePt t="63463" x="5357813" y="5332413"/>
          <p14:tracePt t="63480" x="5289550" y="5349875"/>
          <p14:tracePt t="63497" x="5211763" y="5357813"/>
          <p14:tracePt t="63513" x="5108575" y="5365750"/>
          <p14:tracePt t="63530" x="5022850" y="5400675"/>
          <p14:tracePt t="63547" x="4964113" y="5426075"/>
          <p14:tracePt t="63564" x="4921250" y="5435600"/>
          <p14:tracePt t="63580" x="4894263" y="5451475"/>
          <p14:tracePt t="63599" x="4886325" y="5451475"/>
          <p14:tracePt t="63614" x="4878388" y="5451475"/>
          <p14:tracePt t="63631" x="4878388" y="5461000"/>
          <p14:tracePt t="63647" x="4868863" y="5461000"/>
          <p14:tracePt t="63664" x="4851400" y="5468938"/>
          <p14:tracePt t="63681" x="4818063" y="5486400"/>
          <p14:tracePt t="63698" x="4775200" y="5511800"/>
          <p14:tracePt t="63714" x="4714875" y="5537200"/>
          <p14:tracePt t="63730" x="4664075" y="5564188"/>
          <p14:tracePt t="63747" x="4621213" y="5572125"/>
          <p14:tracePt t="63765" x="4551363" y="5589588"/>
          <p14:tracePt t="63781" x="4518025" y="5589588"/>
          <p14:tracePt t="63798" x="4483100" y="5589588"/>
          <p14:tracePt t="63814" x="4475163" y="5589588"/>
          <p14:tracePt t="63831" x="4465638" y="5589588"/>
          <p14:tracePt t="63847" x="4457700" y="5589588"/>
          <p14:tracePt t="63864" x="4449763" y="5597525"/>
          <p14:tracePt t="63881" x="4440238" y="5597525"/>
          <p14:tracePt t="63933" x="4432300" y="5597525"/>
          <p14:tracePt t="63981" x="4432300" y="5589588"/>
          <p14:tracePt t="64005" x="4422775" y="5572125"/>
          <p14:tracePt t="64013" x="4414838" y="5572125"/>
          <p14:tracePt t="64021" x="4406900" y="5564188"/>
          <p14:tracePt t="64037" x="4397375" y="5564188"/>
          <p14:tracePt t="64085" x="4397375" y="5554663"/>
          <p14:tracePt t="64101" x="4397375" y="5546725"/>
          <p14:tracePt t="64125" x="4406900" y="5546725"/>
          <p14:tracePt t="64133" x="4406900" y="5537200"/>
          <p14:tracePt t="64141" x="4414838" y="5537200"/>
          <p14:tracePt t="64149" x="4422775" y="5537200"/>
          <p14:tracePt t="64166" x="4440238" y="5537200"/>
          <p14:tracePt t="64182" x="4449763" y="5537200"/>
          <p14:tracePt t="64198" x="4465638" y="5529263"/>
          <p14:tracePt t="64215" x="4492625" y="5521325"/>
          <p14:tracePt t="64232" x="4508500" y="5521325"/>
          <p14:tracePt t="64248" x="4551363" y="5521325"/>
          <p14:tracePt t="64265" x="4611688" y="5521325"/>
          <p14:tracePt t="64282" x="4679950" y="5521325"/>
          <p14:tracePt t="64299" x="4783138" y="5521325"/>
          <p14:tracePt t="64315" x="4878388" y="5521325"/>
          <p14:tracePt t="64332" x="4946650" y="5521325"/>
          <p14:tracePt t="64348" x="5006975" y="5521325"/>
          <p14:tracePt t="64366" x="5075238" y="5521325"/>
          <p14:tracePt t="64382" x="5135563" y="5521325"/>
          <p14:tracePt t="64399" x="5186363" y="5511800"/>
          <p14:tracePt t="64415" x="5237163" y="5511800"/>
          <p14:tracePt t="64433" x="5272088" y="5511800"/>
          <p14:tracePt t="64449" x="5289550" y="5511800"/>
          <p14:tracePt t="64466" x="5297488" y="5511800"/>
          <p14:tracePt t="64500" x="5307013" y="5511800"/>
          <p14:tracePt t="64533" x="5314950" y="5511800"/>
          <p14:tracePt t="64605" x="5322888" y="5511800"/>
          <p14:tracePt t="64613" x="5322888" y="5503863"/>
          <p14:tracePt t="64645" x="5332413" y="5503863"/>
          <p14:tracePt t="64693" x="5340350" y="5503863"/>
          <p14:tracePt t="64717" x="5349875" y="5503863"/>
          <p14:tracePt t="64733" x="5357813" y="5503863"/>
          <p14:tracePt t="64773" x="5365750" y="5503863"/>
          <p14:tracePt t="64805" x="5375275" y="5503863"/>
          <p14:tracePt t="64918" x="5383213" y="5503863"/>
          <p14:tracePt t="64982" x="5392738" y="5503863"/>
          <p14:tracePt t="65006" x="5400675" y="5503863"/>
          <p14:tracePt t="65053" x="5408613" y="5503863"/>
          <p14:tracePt t="65254" x="5408613" y="5494338"/>
          <p14:tracePt t="65293" x="5408613" y="5486400"/>
          <p14:tracePt t="65301" x="5400675" y="5486400"/>
          <p14:tracePt t="65317" x="5400675" y="5478463"/>
          <p14:tracePt t="65325" x="5392738" y="5478463"/>
          <p14:tracePt t="65341" x="5383213" y="5468938"/>
          <p14:tracePt t="65357" x="5375275" y="5461000"/>
          <p14:tracePt t="65373" x="5365750" y="5443538"/>
          <p14:tracePt t="65389" x="5357813" y="5435600"/>
          <p14:tracePt t="65405" x="5357813" y="5426075"/>
          <p14:tracePt t="65418" x="5349875" y="5418138"/>
          <p14:tracePt t="65434" x="5332413" y="5392738"/>
          <p14:tracePt t="65451" x="5307013" y="5349875"/>
          <p14:tracePt t="65469" x="5229225" y="5221288"/>
          <p14:tracePt t="65485" x="5203825" y="5186363"/>
          <p14:tracePt t="65502" x="5143500" y="5108575"/>
          <p14:tracePt t="65518" x="5118100" y="5057775"/>
          <p14:tracePt t="65535" x="5100638" y="5022850"/>
          <p14:tracePt t="65551" x="5100638" y="5014913"/>
          <p14:tracePt t="65568" x="5100638" y="5006975"/>
          <p14:tracePt t="65585" x="5100638" y="4989513"/>
          <p14:tracePt t="65654" x="5092700" y="4989513"/>
          <p14:tracePt t="65685" x="5092700" y="4997450"/>
          <p14:tracePt t="65701" x="5092700" y="5006975"/>
          <p14:tracePt t="65717" x="5092700" y="5022850"/>
          <p14:tracePt t="65725" x="5092700" y="5032375"/>
          <p14:tracePt t="65735" x="5100638" y="5040313"/>
          <p14:tracePt t="65752" x="5135563" y="5092700"/>
          <p14:tracePt t="65769" x="5203825" y="5168900"/>
          <p14:tracePt t="65785" x="5264150" y="5264150"/>
          <p14:tracePt t="65802" x="5375275" y="5375275"/>
          <p14:tracePt t="65819" x="5468938" y="5486400"/>
          <p14:tracePt t="65836" x="5546725" y="5580063"/>
          <p14:tracePt t="65852" x="5614988" y="5665788"/>
          <p14:tracePt t="65868" x="5657850" y="5735638"/>
          <p14:tracePt t="65886" x="5718175" y="5811838"/>
          <p14:tracePt t="65903" x="5743575" y="5846763"/>
          <p14:tracePt t="65919" x="5761038" y="5880100"/>
          <p14:tracePt t="65935" x="5778500" y="5897563"/>
          <p14:tracePt t="65952" x="5786438" y="5907088"/>
          <p14:tracePt t="65969" x="5794375" y="5915025"/>
          <p14:tracePt t="65985" x="5794375" y="5922963"/>
          <p14:tracePt t="66019" x="5803900" y="5922963"/>
          <p14:tracePt t="66086" x="5803900" y="5915025"/>
          <p14:tracePt t="66102" x="5803900" y="5907088"/>
          <p14:tracePt t="66109" x="5794375" y="5897563"/>
          <p14:tracePt t="66119" x="5786438" y="5889625"/>
          <p14:tracePt t="66136" x="5751513" y="5864225"/>
          <p14:tracePt t="66153" x="5683250" y="5821363"/>
          <p14:tracePt t="66169" x="5580063" y="5761038"/>
          <p14:tracePt t="66187" x="5461000" y="5675313"/>
          <p14:tracePt t="66203" x="5357813" y="5580063"/>
          <p14:tracePt t="66219" x="5307013" y="5503863"/>
          <p14:tracePt t="66236" x="5272088" y="5408613"/>
          <p14:tracePt t="66254" x="5246688" y="5297488"/>
          <p14:tracePt t="66270" x="5229225" y="5254625"/>
          <p14:tracePt t="66287" x="5221288" y="5221288"/>
          <p14:tracePt t="66303" x="5203825" y="5203825"/>
          <p14:tracePt t="66321" x="5194300" y="5194300"/>
          <p14:tracePt t="66336" x="5186363" y="5186363"/>
          <p14:tracePt t="66353" x="5178425" y="5186363"/>
          <p14:tracePt t="66370" x="5168900" y="5178425"/>
          <p14:tracePt t="66387" x="5143500" y="5168900"/>
          <p14:tracePt t="66403" x="5118100" y="5160963"/>
          <p14:tracePt t="66420" x="5092700" y="5143500"/>
          <p14:tracePt t="66437" x="5083175" y="5126038"/>
          <p14:tracePt t="66454" x="5075238" y="5118100"/>
          <p14:tracePt t="66534" x="5083175" y="5118100"/>
          <p14:tracePt t="66550" x="5092700" y="5118100"/>
          <p14:tracePt t="66558" x="5108575" y="5143500"/>
          <p14:tracePt t="66570" x="5126038" y="5151438"/>
          <p14:tracePt t="66587" x="5194300" y="5221288"/>
          <p14:tracePt t="66604" x="5289550" y="5340350"/>
          <p14:tracePt t="66620" x="5383213" y="5451475"/>
          <p14:tracePt t="66637" x="5537200" y="5649913"/>
          <p14:tracePt t="66654" x="5622925" y="5751513"/>
          <p14:tracePt t="66671" x="5683250" y="5837238"/>
          <p14:tracePt t="66687" x="5718175" y="5889625"/>
          <p14:tracePt t="66704" x="5751513" y="5932488"/>
          <p14:tracePt t="66720" x="5778500" y="5949950"/>
          <p14:tracePt t="66738" x="5803900" y="5957888"/>
          <p14:tracePt t="66754" x="5821363" y="5975350"/>
          <p14:tracePt t="66770" x="5837238" y="5975350"/>
          <p14:tracePt t="66787" x="5854700" y="5983288"/>
          <p14:tracePt t="66805" x="5864225" y="5983288"/>
          <p14:tracePt t="66821" x="5872163" y="5983288"/>
          <p14:tracePt t="66838" x="5872163" y="5992813"/>
          <p14:tracePt t="66902" x="5872163" y="5983288"/>
          <p14:tracePt t="66910" x="5872163" y="5975350"/>
          <p14:tracePt t="66921" x="5864225" y="5965825"/>
          <p14:tracePt t="66938" x="5811838" y="5889625"/>
          <p14:tracePt t="66954" x="5692775" y="5761038"/>
          <p14:tracePt t="66972" x="5503863" y="5572125"/>
          <p14:tracePt t="66988" x="5280025" y="5322888"/>
          <p14:tracePt t="67005" x="5135563" y="5135563"/>
          <p14:tracePt t="67021" x="5032375" y="4997450"/>
          <p14:tracePt t="67039" x="4979988" y="4921250"/>
          <p14:tracePt t="67055" x="4972050" y="4911725"/>
          <p14:tracePt t="67071" x="4972050" y="4903788"/>
          <p14:tracePt t="67118" x="4979988" y="4903788"/>
          <p14:tracePt t="67134" x="4989513" y="4921250"/>
          <p14:tracePt t="67142" x="5006975" y="4937125"/>
          <p14:tracePt t="67155" x="5040313" y="4964113"/>
          <p14:tracePt t="67172" x="5151438" y="5065713"/>
          <p14:tracePt t="67189" x="5297488" y="5186363"/>
          <p14:tracePt t="67205" x="5461000" y="5340350"/>
          <p14:tracePt t="67222" x="5675313" y="5564188"/>
          <p14:tracePt t="67239" x="5786438" y="5700713"/>
          <p14:tracePt t="67255" x="5854700" y="5811838"/>
          <p14:tracePt t="67272" x="5897563" y="5907088"/>
          <p14:tracePt t="67288" x="5922963" y="5957888"/>
          <p14:tracePt t="67306" x="5940425" y="6000750"/>
          <p14:tracePt t="67322" x="5949950" y="6018213"/>
          <p14:tracePt t="67355" x="5949950" y="6026150"/>
          <p14:tracePt t="67422" x="5949950" y="6018213"/>
          <p14:tracePt t="67654" x="5957888" y="6018213"/>
          <p14:tracePt t="67742" x="5957888" y="6008688"/>
          <p14:tracePt t="67750" x="5957888" y="6000750"/>
          <p14:tracePt t="67758" x="5965825" y="6000750"/>
          <p14:tracePt t="67775" x="5965825" y="5992813"/>
          <p14:tracePt t="67806" x="5957888" y="5992813"/>
          <p14:tracePt t="67822" x="5949950" y="5992813"/>
          <p14:tracePt t="67830" x="5940425" y="5992813"/>
          <p14:tracePt t="67840" x="5922963" y="6000750"/>
          <p14:tracePt t="67856" x="5889625" y="6018213"/>
          <p14:tracePt t="67873" x="5864225" y="6026150"/>
          <p14:tracePt t="67890" x="5846763" y="6035675"/>
          <p14:tracePt t="67907" x="5829300" y="6035675"/>
          <p14:tracePt t="67923" x="5803900" y="6035675"/>
          <p14:tracePt t="67940" x="5768975" y="6035675"/>
          <p14:tracePt t="67957" x="5708650" y="6035675"/>
          <p14:tracePt t="67974" x="5564188" y="6035675"/>
          <p14:tracePt t="67990" x="5486400" y="6035675"/>
          <p14:tracePt t="68007" x="5400675" y="6008688"/>
          <p14:tracePt t="68024" x="5340350" y="5992813"/>
          <p14:tracePt t="68040" x="5314950" y="5975350"/>
          <p14:tracePt t="68057" x="5297488" y="5965825"/>
          <p14:tracePt t="68073" x="5289550" y="5957888"/>
          <p14:tracePt t="68091" x="5280025" y="5957888"/>
          <p14:tracePt t="68107" x="5264150" y="5957888"/>
          <p14:tracePt t="68124" x="5229225" y="5949950"/>
          <p14:tracePt t="68140" x="5194300" y="5940425"/>
          <p14:tracePt t="68158" x="5135563" y="5915025"/>
          <p14:tracePt t="68174" x="5083175" y="5872163"/>
          <p14:tracePt t="68190" x="4979988" y="5794375"/>
          <p14:tracePt t="68207" x="4878388" y="5718175"/>
          <p14:tracePt t="68224" x="4818063" y="5657850"/>
          <p14:tracePt t="68241" x="4783138" y="5632450"/>
          <p14:tracePt t="68257" x="4775200" y="5614988"/>
          <p14:tracePt t="68358" x="4775200" y="5607050"/>
          <p14:tracePt t="68366" x="4775200" y="5597525"/>
          <p14:tracePt t="68478" x="4775200" y="5607050"/>
          <p14:tracePt t="68526" x="4775200" y="5614988"/>
          <p14:tracePt t="68542" x="4775200" y="5622925"/>
          <p14:tracePt t="68598" x="4783138" y="5622925"/>
          <p14:tracePt t="68606" x="4783138" y="5632450"/>
          <p14:tracePt t="68614" x="4783138" y="5640388"/>
          <p14:tracePt t="68734" x="4783138" y="5632450"/>
          <p14:tracePt t="68750" x="4783138" y="5622925"/>
          <p14:tracePt t="68767" x="4775200" y="5614988"/>
          <p14:tracePt t="68774" x="4775200" y="5597525"/>
          <p14:tracePt t="68782" x="4775200" y="5589588"/>
          <p14:tracePt t="68792" x="4765675" y="5572125"/>
          <p14:tracePt t="68809" x="4757738" y="5554663"/>
          <p14:tracePt t="68825" x="4757738" y="5529263"/>
          <p14:tracePt t="68842" x="4749800" y="5511800"/>
          <p14:tracePt t="68859" x="4740275" y="5486400"/>
          <p14:tracePt t="68876" x="4740275" y="5468938"/>
          <p14:tracePt t="68892" x="4732338" y="5443538"/>
          <p14:tracePt t="68909" x="4722813" y="5435600"/>
          <p14:tracePt t="68925" x="4722813" y="5418138"/>
          <p14:tracePt t="68943" x="4722813" y="5400675"/>
          <p14:tracePt t="68959" x="4722813" y="5392738"/>
          <p14:tracePt t="68976" x="4722813" y="5383213"/>
          <p14:tracePt t="68992" x="4722813" y="5365750"/>
          <p14:tracePt t="69009" x="4732338" y="5357813"/>
          <p14:tracePt t="69026" x="4732338" y="5340350"/>
          <p14:tracePt t="69042" x="4732338" y="5307013"/>
          <p14:tracePt t="69059" x="4740275" y="5280025"/>
          <p14:tracePt t="69076" x="4740275" y="5254625"/>
          <p14:tracePt t="69093" x="4740275" y="5246688"/>
          <p14:tracePt t="69183" x="4749800" y="5246688"/>
          <p14:tracePt t="69318" x="4749800" y="5254625"/>
          <p14:tracePt t="69334" x="4749800" y="5264150"/>
          <p14:tracePt t="69350" x="4749800" y="5272088"/>
          <p14:tracePt t="69358" x="4757738" y="5272088"/>
          <p14:tracePt t="69366" x="4757738" y="5289550"/>
          <p14:tracePt t="69376" x="4757738" y="5297488"/>
          <p14:tracePt t="69394" x="4775200" y="5332413"/>
          <p14:tracePt t="69410" x="4792663" y="5408613"/>
          <p14:tracePt t="69426" x="4792663" y="5468938"/>
          <p14:tracePt t="69443" x="4808538" y="5511800"/>
          <p14:tracePt t="69461" x="4818063" y="5564188"/>
          <p14:tracePt t="69477" x="4818063" y="5597525"/>
          <p14:tracePt t="69494" x="4818063" y="5632450"/>
          <p14:tracePt t="69510" x="4818063" y="5657850"/>
          <p14:tracePt t="69528" x="4818063" y="5675313"/>
          <p14:tracePt t="69544" x="4818063" y="5683250"/>
          <p14:tracePt t="69663" x="4818063" y="5665788"/>
          <p14:tracePt t="69671" x="4818063" y="5657850"/>
          <p14:tracePt t="69678" x="4818063" y="5640388"/>
          <p14:tracePt t="69694" x="4818063" y="5589588"/>
          <p14:tracePt t="69711" x="4808538" y="5529263"/>
          <p14:tracePt t="69727" x="4783138" y="5435600"/>
          <p14:tracePt t="69745" x="4775200" y="5375275"/>
          <p14:tracePt t="69760" x="4765675" y="5322888"/>
          <p14:tracePt t="69777" x="4757738" y="5272088"/>
          <p14:tracePt t="69794" x="4749800" y="5229225"/>
          <p14:tracePt t="69811" x="4749800" y="5194300"/>
          <p14:tracePt t="69827" x="4749800" y="5178425"/>
          <p14:tracePt t="69958" x="4749800" y="5194300"/>
          <p14:tracePt t="69974" x="4749800" y="5211763"/>
          <p14:tracePt t="69983" x="4749800" y="5221288"/>
          <p14:tracePt t="69994" x="4749800" y="5237163"/>
          <p14:tracePt t="70011" x="4749800" y="5254625"/>
          <p14:tracePt t="70028" x="4749800" y="5264150"/>
          <p14:tracePt t="70045" x="4732338" y="5264150"/>
          <p14:tracePt t="70061" x="4697413" y="5254625"/>
          <p14:tracePt t="70078" x="4611688" y="5126038"/>
          <p14:tracePt t="70096" x="4525963" y="4946650"/>
          <p14:tracePt t="70112" x="4406900" y="4672013"/>
          <p14:tracePt t="70128" x="4225925" y="4321175"/>
          <p14:tracePt t="70145" x="4046538" y="3943350"/>
          <p14:tracePt t="70162" x="3935413" y="3668713"/>
          <p14:tracePt t="70178" x="3875088" y="3454400"/>
          <p14:tracePt t="70195" x="3857625" y="3308350"/>
          <p14:tracePt t="70212" x="3857625" y="3222625"/>
          <p14:tracePt t="70229" x="3857625" y="3171825"/>
          <p14:tracePt t="70245" x="3849688" y="3154363"/>
          <p14:tracePt t="70262" x="3832225" y="3128963"/>
          <p14:tracePt t="70278" x="3832225" y="3111500"/>
          <p14:tracePt t="70296" x="3832225" y="3103563"/>
          <p14:tracePt t="70312" x="3832225" y="3094038"/>
          <p14:tracePt t="70328" x="3832225" y="3086100"/>
          <p14:tracePt t="70345" x="3822700" y="3086100"/>
          <p14:tracePt t="70363" x="3814763" y="3078163"/>
          <p14:tracePt t="70379" x="3797300" y="3060700"/>
          <p14:tracePt t="70395" x="3779838" y="3043238"/>
          <p14:tracePt t="70412" x="3754438" y="3000375"/>
          <p14:tracePt t="70429" x="3736975" y="2965450"/>
          <p14:tracePt t="70445" x="3721100" y="2932113"/>
          <p14:tracePt t="70462" x="3703638" y="2914650"/>
          <p14:tracePt t="70497" x="3703638" y="2922588"/>
          <p14:tracePt t="70513" x="3703638" y="2932113"/>
          <p14:tracePt t="70529" x="3703638" y="2940050"/>
          <p14:tracePt t="70546" x="3703638" y="2957513"/>
          <p14:tracePt t="70562" x="3703638" y="2992438"/>
          <p14:tracePt t="70580" x="3694113" y="3017838"/>
          <p14:tracePt t="70596" x="3694113" y="3035300"/>
          <p14:tracePt t="70613" x="3694113" y="3043238"/>
          <p14:tracePt t="70743" x="3694113" y="3035300"/>
          <p14:tracePt t="70759" x="3703638" y="3025775"/>
          <p14:tracePt t="70767" x="3721100" y="3008313"/>
          <p14:tracePt t="70779" x="3729038" y="2982913"/>
          <p14:tracePt t="70796" x="3771900" y="2914650"/>
          <p14:tracePt t="70814" x="3806825" y="2828925"/>
          <p14:tracePt t="70830" x="3875088" y="2682875"/>
          <p14:tracePt t="70847" x="3986213" y="2417763"/>
          <p14:tracePt t="70863" x="4054475" y="2263775"/>
          <p14:tracePt t="70880" x="4140200" y="2125663"/>
          <p14:tracePt t="70897" x="4200525" y="2022475"/>
          <p14:tracePt t="70913" x="4243388" y="1936750"/>
          <p14:tracePt t="70930" x="4260850" y="1868488"/>
          <p14:tracePt t="70947" x="4278313" y="1792288"/>
          <p14:tracePt t="70963" x="4286250" y="1739900"/>
          <p14:tracePt t="70980" x="4286250" y="1689100"/>
          <p14:tracePt t="70997" x="4286250" y="1663700"/>
          <p14:tracePt t="71014" x="4294188" y="1646238"/>
          <p14:tracePt t="71030" x="4303713" y="1628775"/>
          <p14:tracePt t="71087" x="4303713" y="1636713"/>
          <p14:tracePt t="71095" x="4303713" y="1646238"/>
          <p14:tracePt t="71103" x="4303713" y="1654175"/>
          <p14:tracePt t="71114" x="4303713" y="1671638"/>
          <p14:tracePt t="71130" x="4294188" y="1714500"/>
          <p14:tracePt t="71147" x="4286250" y="1774825"/>
          <p14:tracePt t="71164" x="4278313" y="1843088"/>
          <p14:tracePt t="71180" x="4260850" y="1936750"/>
          <p14:tracePt t="71197" x="4235450" y="2065338"/>
          <p14:tracePt t="71214" x="4192588" y="2211388"/>
          <p14:tracePt t="71231" x="4106863" y="2400300"/>
          <p14:tracePt t="71248" x="4046538" y="2520950"/>
          <p14:tracePt t="71264" x="3978275" y="2622550"/>
          <p14:tracePt t="71281" x="3917950" y="2735263"/>
          <p14:tracePt t="71298" x="3857625" y="2846388"/>
          <p14:tracePt t="71314" x="3822700" y="2949575"/>
          <p14:tracePt t="71331" x="3789363" y="3035300"/>
          <p14:tracePt t="71348" x="3763963" y="3103563"/>
          <p14:tracePt t="71365" x="3736975" y="3154363"/>
          <p14:tracePt t="71381" x="3686175" y="3222625"/>
          <p14:tracePt t="71398" x="3651250" y="3292475"/>
          <p14:tracePt t="71414" x="3625850" y="3343275"/>
          <p14:tracePt t="71432" x="3617913" y="3351213"/>
          <p14:tracePt t="71511" x="3617913" y="3343275"/>
          <p14:tracePt t="71527" x="3617913" y="3325813"/>
          <p14:tracePt t="71535" x="3617913" y="3300413"/>
          <p14:tracePt t="71548" x="3635375" y="3275013"/>
          <p14:tracePt t="71565" x="3678238" y="3189288"/>
          <p14:tracePt t="71582" x="3754438" y="3060700"/>
          <p14:tracePt t="71598" x="3840163" y="2914650"/>
          <p14:tracePt t="71615" x="3925888" y="2692400"/>
          <p14:tracePt t="71631" x="3994150" y="2511425"/>
          <p14:tracePt t="71649" x="4064000" y="2339975"/>
          <p14:tracePt t="71665" x="4114800" y="2203450"/>
          <p14:tracePt t="71682" x="4165600" y="2108200"/>
          <p14:tracePt t="71698" x="4183063" y="2082800"/>
          <p14:tracePt t="71736" x="4183063" y="2092325"/>
          <p14:tracePt t="71749" x="4183063" y="2100263"/>
          <p14:tracePt t="71765" x="4200525" y="2151063"/>
          <p14:tracePt t="71783" x="4225925" y="2289175"/>
          <p14:tracePt t="71798" x="4243388" y="2349500"/>
          <p14:tracePt t="71816" x="4329113" y="2632075"/>
          <p14:tracePt t="71832" x="4422775" y="2897188"/>
          <p14:tracePt t="71849" x="4525963" y="3189288"/>
          <p14:tracePt t="71865" x="4594225" y="3471863"/>
          <p14:tracePt t="71882" x="4664075" y="3789363"/>
          <p14:tracePt t="71899" x="4689475" y="4175125"/>
          <p14:tracePt t="71916" x="4706938" y="4629150"/>
          <p14:tracePt t="71932" x="4706938" y="5065713"/>
          <p14:tracePt t="71949" x="4706938" y="5511800"/>
          <p14:tracePt t="71965" x="4706938" y="5794375"/>
          <p14:tracePt t="71983" x="4706938" y="6018213"/>
          <p14:tracePt t="71999" x="4706938" y="6061075"/>
          <p14:tracePt t="72016" x="4706938" y="6069013"/>
          <p14:tracePt t="72032" x="4714875" y="6078538"/>
          <p14:tracePt t="72050" x="4722813" y="6078538"/>
          <p14:tracePt t="72066" x="4740275" y="6078538"/>
          <p14:tracePt t="72083" x="4749800" y="6078538"/>
          <p14:tracePt t="72099" x="4765675" y="6078538"/>
          <p14:tracePt t="72117" x="4775200" y="6078538"/>
          <p14:tracePt t="72132" x="4792663" y="6069013"/>
          <p14:tracePt t="72149" x="4800600" y="6069013"/>
          <p14:tracePt t="72239" x="4800600" y="6061075"/>
          <p14:tracePt t="72255" x="4800600" y="6051550"/>
          <p14:tracePt t="72271" x="4800600" y="6043613"/>
          <p14:tracePt t="72279" x="4800600" y="6035675"/>
          <p14:tracePt t="72288" x="4800600" y="6018213"/>
          <p14:tracePt t="72299" x="4800600" y="6008688"/>
          <p14:tracePt t="72316" x="4808538" y="5965825"/>
          <p14:tracePt t="72334" x="4818063" y="5922963"/>
          <p14:tracePt t="72350" x="4826000" y="5854700"/>
          <p14:tracePt t="72366" x="4851400" y="5811838"/>
          <p14:tracePt t="72367" x="4851400" y="5794375"/>
          <p14:tracePt t="72383" x="4860925" y="5786438"/>
          <p14:tracePt t="72400" x="4860925" y="5778500"/>
          <p14:tracePt t="72567" x="4860925" y="5768975"/>
          <p14:tracePt t="72583" x="4860925" y="5761038"/>
          <p14:tracePt t="72591" x="4843463" y="5735638"/>
          <p14:tracePt t="72601" x="4843463" y="5718175"/>
          <p14:tracePt t="72617" x="4800600" y="5640388"/>
          <p14:tracePt t="72634" x="4749800" y="5529263"/>
          <p14:tracePt t="72651" x="4706938" y="5408613"/>
          <p14:tracePt t="72667" x="4679950" y="5280025"/>
          <p14:tracePt t="72684" x="4664075" y="5221288"/>
          <p14:tracePt t="72700" x="4664075" y="5194300"/>
          <p14:tracePt t="72718" x="4664075" y="5186363"/>
          <p14:tracePt t="72759" x="4664075" y="5194300"/>
          <p14:tracePt t="72768" x="4664075" y="5203825"/>
          <p14:tracePt t="72785" x="4672013" y="5203825"/>
          <p14:tracePt t="72816" x="4672013" y="5211763"/>
          <p14:tracePt t="72999" x="4679950" y="5211763"/>
          <p14:tracePt t="73024" x="4679950" y="5221288"/>
          <p14:tracePt t="73047" x="4689475" y="5221288"/>
          <p14:tracePt t="73063" x="4689475" y="5229225"/>
          <p14:tracePt t="73088" x="4689475" y="5237163"/>
          <p14:tracePt t="73127" x="4689475" y="5246688"/>
          <p14:tracePt t="73143" x="4697413" y="5246688"/>
          <p14:tracePt t="73159" x="4706938" y="5246688"/>
          <p14:tracePt t="73167" x="4714875" y="5254625"/>
          <p14:tracePt t="73191" x="4714875" y="5264150"/>
          <p14:tracePt t="73199" x="4722813" y="5264150"/>
          <p14:tracePt t="73215" x="4722813" y="5272088"/>
          <p14:tracePt t="73223" x="4732338" y="5272088"/>
          <p14:tracePt t="73247" x="4732338" y="5280025"/>
          <p14:tracePt t="73263" x="4740275" y="5280025"/>
          <p14:tracePt t="73272" x="4740275" y="5289550"/>
          <p14:tracePt t="73286" x="4749800" y="5289550"/>
          <p14:tracePt t="73302" x="4749800" y="5297488"/>
          <p14:tracePt t="73318" x="4757738" y="5297488"/>
          <p14:tracePt t="73335" x="4757738" y="5307013"/>
          <p14:tracePt t="73392" x="4757738" y="5314950"/>
          <p14:tracePt t="73528" x="4765675" y="5314950"/>
          <p14:tracePt t="73864" x="4765675" y="5322888"/>
          <p14:tracePt t="73880" x="4765675" y="5332413"/>
          <p14:tracePt t="73888" x="4765675" y="5340350"/>
          <p14:tracePt t="73904" x="4783138" y="5340350"/>
          <p14:tracePt t="73920" x="4783138" y="5349875"/>
          <p14:tracePt t="73937" x="4783138" y="5357813"/>
          <p14:tracePt t="73953" x="4783138" y="5375275"/>
          <p14:tracePt t="74144" x="4783138" y="5365750"/>
          <p14:tracePt t="74232" x="4783138" y="5375275"/>
          <p14:tracePt t="74248" x="4775200" y="5375275"/>
          <p14:tracePt t="74296" x="4765675" y="5375275"/>
          <p14:tracePt t="74312" x="4757738" y="5375275"/>
          <p14:tracePt t="74328" x="4740275" y="5375275"/>
          <p14:tracePt t="74336" x="4722813" y="5375275"/>
          <p14:tracePt t="74344" x="4689475" y="5383213"/>
          <p14:tracePt t="74354" x="4629150" y="5392738"/>
          <p14:tracePt t="74371" x="4475163" y="5426075"/>
          <p14:tracePt t="74388" x="4251325" y="5468938"/>
          <p14:tracePt t="74404" x="4003675" y="5511800"/>
          <p14:tracePt t="74421" x="3814763" y="5554663"/>
          <p14:tracePt t="74438" x="3686175" y="5580063"/>
          <p14:tracePt t="74455" x="3608388" y="5589588"/>
          <p14:tracePt t="74472" x="3522663" y="5607050"/>
          <p14:tracePt t="74488" x="3463925" y="5614988"/>
          <p14:tracePt t="74505" x="3386138" y="5632450"/>
          <p14:tracePt t="74522" x="3308350" y="5640388"/>
          <p14:tracePt t="74538" x="3257550" y="5665788"/>
          <p14:tracePt t="74555" x="3214688" y="5692775"/>
          <p14:tracePt t="74571" x="3197225" y="5708650"/>
          <p14:tracePt t="74589" x="3179763" y="5708650"/>
          <p14:tracePt t="74605" x="3171825" y="5718175"/>
          <p14:tracePt t="74622" x="3154363" y="5726113"/>
          <p14:tracePt t="74639" x="3136900" y="5735638"/>
          <p14:tracePt t="74656" x="3111500" y="5778500"/>
          <p14:tracePt t="74672" x="3103563" y="5811838"/>
          <p14:tracePt t="74688" x="3094038" y="5837238"/>
          <p14:tracePt t="74705" x="3086100" y="5846763"/>
          <p14:tracePt t="74722" x="3086100" y="5864225"/>
          <p14:tracePt t="74739" x="3078163" y="5864225"/>
          <p14:tracePt t="74755" x="3078163" y="5872163"/>
          <p14:tracePt t="74992" x="3078163" y="5880100"/>
          <p14:tracePt t="75008" x="3068638" y="5880100"/>
          <p14:tracePt t="75016" x="3060700" y="5880100"/>
          <p14:tracePt t="75024" x="3060700" y="5889625"/>
          <p14:tracePt t="75039" x="3060700" y="5897563"/>
          <p14:tracePt t="75056" x="3060700" y="5915025"/>
          <p14:tracePt t="75073" x="3078163" y="5957888"/>
          <p14:tracePt t="75089" x="3121025" y="6026150"/>
          <p14:tracePt t="75106" x="3189288" y="6111875"/>
          <p14:tracePt t="75123" x="3222625" y="6154738"/>
          <p14:tracePt t="75140" x="3249613" y="6180138"/>
          <p14:tracePt t="75156" x="3265488" y="6197600"/>
          <p14:tracePt t="75173" x="3275013" y="6215063"/>
          <p14:tracePt t="75190" x="3275013" y="6223000"/>
          <p14:tracePt t="75264" x="3275013" y="62325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76350"/>
            <a:ext cx="8031329" cy="44672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9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86"/>
    </mc:Choice>
    <mc:Fallback xmlns="">
      <p:transition spd="slow" advTm="121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43" x="728663" y="5065713"/>
          <p14:tracePt t="16047" x="728663" y="5057775"/>
          <p14:tracePt t="16079" x="728663" y="5049838"/>
          <p14:tracePt t="16095" x="728663" y="5040313"/>
          <p14:tracePt t="16103" x="736600" y="5040313"/>
          <p14:tracePt t="16111" x="736600" y="5032375"/>
          <p14:tracePt t="16126" x="746125" y="5032375"/>
          <p14:tracePt t="16142" x="746125" y="5006975"/>
          <p14:tracePt t="16159" x="746125" y="4964113"/>
          <p14:tracePt t="16175" x="763588" y="4937125"/>
          <p14:tracePt t="16192" x="771525" y="4903788"/>
          <p14:tracePt t="16208" x="796925" y="4851400"/>
          <p14:tracePt t="16225" x="849313" y="4757738"/>
          <p14:tracePt t="16242" x="917575" y="4664075"/>
          <p14:tracePt t="16259" x="985838" y="4560888"/>
          <p14:tracePt t="16275" x="1036638" y="4465638"/>
          <p14:tracePt t="16292" x="1071563" y="4321175"/>
          <p14:tracePt t="16308" x="1106488" y="4157663"/>
          <p14:tracePt t="16327" x="1174750" y="3908425"/>
          <p14:tracePt t="16343" x="1217613" y="3763963"/>
          <p14:tracePt t="16359" x="1268413" y="3643313"/>
          <p14:tracePt t="16376" x="1311275" y="3532188"/>
          <p14:tracePt t="16393" x="1363663" y="3446463"/>
          <p14:tracePt t="16409" x="1406525" y="3360738"/>
          <p14:tracePt t="16426" x="1465263" y="3308350"/>
          <p14:tracePt t="16442" x="1543050" y="3249613"/>
          <p14:tracePt t="16460" x="1636713" y="3179763"/>
          <p14:tracePt t="16476" x="1714500" y="3121025"/>
          <p14:tracePt t="16492" x="1782763" y="3086100"/>
          <p14:tracePt t="16509" x="1843088" y="3051175"/>
          <p14:tracePt t="16526" x="1920875" y="3025775"/>
          <p14:tracePt t="16543" x="1989138" y="3008313"/>
          <p14:tracePt t="16560" x="2049463" y="2992438"/>
          <p14:tracePt t="16576" x="2108200" y="2982913"/>
          <p14:tracePt t="16593" x="2151063" y="2974975"/>
          <p14:tracePt t="16609" x="2168525" y="2974975"/>
          <p14:tracePt t="16626" x="2178050" y="2974975"/>
          <p14:tracePt t="16643" x="2193925" y="2974975"/>
          <p14:tracePt t="16660" x="2203450" y="2974975"/>
          <p14:tracePt t="16676" x="2211388" y="2992438"/>
          <p14:tracePt t="16693" x="2220913" y="2992438"/>
          <p14:tracePt t="16709" x="2228850" y="3000375"/>
          <p14:tracePt t="16727" x="2236788" y="3025775"/>
          <p14:tracePt t="16743" x="2246313" y="3043238"/>
          <p14:tracePt t="16760" x="2254250" y="3068638"/>
          <p14:tracePt t="16776" x="2254250" y="3094038"/>
          <p14:tracePt t="16794" x="2254250" y="3111500"/>
          <p14:tracePt t="16810" x="2254250" y="3128963"/>
          <p14:tracePt t="16827" x="2254250" y="3146425"/>
          <p14:tracePt t="16843" x="2254250" y="3163888"/>
          <p14:tracePt t="16861" x="2246313" y="3189288"/>
          <p14:tracePt t="16877" x="2211388" y="3214688"/>
          <p14:tracePt t="16893" x="2178050" y="3232150"/>
          <p14:tracePt t="16910" x="2135188" y="3249613"/>
          <p14:tracePt t="16927" x="2057400" y="3257550"/>
          <p14:tracePt t="16944" x="2006600" y="3257550"/>
          <p14:tracePt t="16960" x="1946275" y="3257550"/>
          <p14:tracePt t="16977" x="1878013" y="3257550"/>
          <p14:tracePt t="16994" x="1792288" y="3249613"/>
          <p14:tracePt t="17010" x="1714500" y="3222625"/>
          <p14:tracePt t="17027" x="1654175" y="3197225"/>
          <p14:tracePt t="17044" x="1603375" y="3171825"/>
          <p14:tracePt t="17061" x="1535113" y="3136900"/>
          <p14:tracePt t="17063" x="1500188" y="3111500"/>
          <p14:tracePt t="17077" x="1474788" y="3094038"/>
          <p14:tracePt t="17094" x="1422400" y="3043238"/>
          <p14:tracePt t="17111" x="1336675" y="2932113"/>
          <p14:tracePt t="17128" x="1285875" y="2846388"/>
          <p14:tracePt t="17144" x="1243013" y="2768600"/>
          <p14:tracePt t="17161" x="1217613" y="2700338"/>
          <p14:tracePt t="17177" x="1192213" y="2614613"/>
          <p14:tracePt t="17195" x="1182688" y="2528888"/>
          <p14:tracePt t="17211" x="1174750" y="2451100"/>
          <p14:tracePt t="17228" x="1174750" y="2365375"/>
          <p14:tracePt t="17244" x="1174750" y="2297113"/>
          <p14:tracePt t="17262" x="1174750" y="2228850"/>
          <p14:tracePt t="17278" x="1182688" y="2160588"/>
          <p14:tracePt t="17294" x="1192213" y="2108200"/>
          <p14:tracePt t="17311" x="1208088" y="2049463"/>
          <p14:tracePt t="17329" x="1225550" y="2014538"/>
          <p14:tracePt t="17345" x="1260475" y="1971675"/>
          <p14:tracePt t="17362" x="1311275" y="1936750"/>
          <p14:tracePt t="17377" x="1379538" y="1893888"/>
          <p14:tracePt t="17395" x="1439863" y="1878013"/>
          <p14:tracePt t="17411" x="1535113" y="1843088"/>
          <p14:tracePt t="17428" x="1611313" y="1808163"/>
          <p14:tracePt t="17445" x="1689100" y="1782763"/>
          <p14:tracePt t="17462" x="1765300" y="1757363"/>
          <p14:tracePt t="17478" x="1860550" y="1731963"/>
          <p14:tracePt t="17495" x="2006600" y="1697038"/>
          <p14:tracePt t="17511" x="2092325" y="1679575"/>
          <p14:tracePt t="17529" x="2151063" y="1679575"/>
          <p14:tracePt t="17545" x="2193925" y="1679575"/>
          <p14:tracePt t="17562" x="2236788" y="1679575"/>
          <p14:tracePt t="17578" x="2263775" y="1679575"/>
          <p14:tracePt t="17596" x="2289175" y="1679575"/>
          <p14:tracePt t="17612" x="2339975" y="1679575"/>
          <p14:tracePt t="17628" x="2374900" y="1689100"/>
          <p14:tracePt t="17645" x="2417763" y="1714500"/>
          <p14:tracePt t="17663" x="2468563" y="1739900"/>
          <p14:tracePt t="17679" x="2520950" y="1765300"/>
          <p14:tracePt t="17695" x="2554288" y="1800225"/>
          <p14:tracePt t="17712" x="2597150" y="1825625"/>
          <p14:tracePt t="17729" x="2622550" y="1843088"/>
          <p14:tracePt t="17745" x="2657475" y="1860550"/>
          <p14:tracePt t="17762" x="2674938" y="1878013"/>
          <p14:tracePt t="17779" x="2692400" y="1893888"/>
          <p14:tracePt t="17796" x="2708275" y="1911350"/>
          <p14:tracePt t="17812" x="2725738" y="1936750"/>
          <p14:tracePt t="17829" x="2743200" y="1954213"/>
          <p14:tracePt t="17845" x="2768600" y="1979613"/>
          <p14:tracePt t="17863" x="2794000" y="2006600"/>
          <p14:tracePt t="17879" x="2811463" y="2039938"/>
          <p14:tracePt t="17896" x="2836863" y="2074863"/>
          <p14:tracePt t="17912" x="2854325" y="2108200"/>
          <p14:tracePt t="17930" x="2871788" y="2135188"/>
          <p14:tracePt t="17946" x="2889250" y="2168525"/>
          <p14:tracePt t="17962" x="2906713" y="2193925"/>
          <p14:tracePt t="17979" x="2922588" y="2228850"/>
          <p14:tracePt t="17997" x="2932113" y="2263775"/>
          <p14:tracePt t="18012" x="2949575" y="2289175"/>
          <p14:tracePt t="18029" x="2949575" y="2322513"/>
          <p14:tracePt t="18046" x="2965450" y="2349500"/>
          <p14:tracePt t="18063" x="2974975" y="2382838"/>
          <p14:tracePt t="18079" x="2974975" y="2408238"/>
          <p14:tracePt t="18096" x="2974975" y="2425700"/>
          <p14:tracePt t="18113" x="2974975" y="2435225"/>
          <p14:tracePt t="18130" x="2974975" y="2451100"/>
          <p14:tracePt t="18146" x="2974975" y="2460625"/>
          <p14:tracePt t="18163" x="2974975" y="2478088"/>
          <p14:tracePt t="18180" x="2974975" y="2493963"/>
          <p14:tracePt t="18197" x="2974975" y="2503488"/>
          <p14:tracePt t="18213" x="2974975" y="2520950"/>
          <p14:tracePt t="18229" x="2974975" y="2528888"/>
          <p14:tracePt t="18247" x="2974975" y="2546350"/>
          <p14:tracePt t="18264" x="2974975" y="2563813"/>
          <p14:tracePt t="18280" x="2974975" y="2589213"/>
          <p14:tracePt t="18297" x="2974975" y="2597150"/>
          <p14:tracePt t="18313" x="2974975" y="2622550"/>
          <p14:tracePt t="18331" x="2965450" y="2649538"/>
          <p14:tracePt t="18347" x="2965450" y="2682875"/>
          <p14:tracePt t="18363" x="2957513" y="2708275"/>
          <p14:tracePt t="18380" x="2949575" y="2743200"/>
          <p14:tracePt t="18397" x="2949575" y="2768600"/>
          <p14:tracePt t="18413" x="2940050" y="2794000"/>
          <p14:tracePt t="18431" x="2922588" y="2854325"/>
          <p14:tracePt t="18447" x="2897188" y="2897188"/>
          <p14:tracePt t="18464" x="2863850" y="2957513"/>
          <p14:tracePt t="18480" x="2836863" y="3000375"/>
          <p14:tracePt t="18497" x="2820988" y="3043238"/>
          <p14:tracePt t="18513" x="2794000" y="3078163"/>
          <p14:tracePt t="18531" x="2778125" y="3103563"/>
          <p14:tracePt t="18547" x="2760663" y="3121025"/>
          <p14:tracePt t="18564" x="2735263" y="3146425"/>
          <p14:tracePt t="18580" x="2708275" y="3163888"/>
          <p14:tracePt t="18598" x="2682875" y="3189288"/>
          <p14:tracePt t="18614" x="2665413" y="3206750"/>
          <p14:tracePt t="18630" x="2640013" y="3222625"/>
          <p14:tracePt t="18647" x="2597150" y="3249613"/>
          <p14:tracePt t="18665" x="2571750" y="3265488"/>
          <p14:tracePt t="18681" x="2536825" y="3275013"/>
          <p14:tracePt t="18698" x="2503488" y="3282950"/>
          <p14:tracePt t="18714" x="2460625" y="3292475"/>
          <p14:tracePt t="18731" x="2408238" y="3300413"/>
          <p14:tracePt t="18747" x="2349500" y="3308350"/>
          <p14:tracePt t="18764" x="2279650" y="3317875"/>
          <p14:tracePt t="18781" x="2211388" y="3317875"/>
          <p14:tracePt t="18798" x="2117725" y="3317875"/>
          <p14:tracePt t="18814" x="2039938" y="3317875"/>
          <p14:tracePt t="18831" x="1911350" y="3317875"/>
          <p14:tracePt t="18848" x="1825625" y="3317875"/>
          <p14:tracePt t="18866" x="1731963" y="3317875"/>
          <p14:tracePt t="18881" x="1663700" y="3317875"/>
          <p14:tracePt t="18898" x="1611313" y="3317875"/>
          <p14:tracePt t="18914" x="1577975" y="3308350"/>
          <p14:tracePt t="18932" x="1525588" y="3275013"/>
          <p14:tracePt t="18948" x="1492250" y="3249613"/>
          <p14:tracePt t="18965" x="1439863" y="3214688"/>
          <p14:tracePt t="18981" x="1389063" y="3171825"/>
          <p14:tracePt t="18999" x="1328738" y="3086100"/>
          <p14:tracePt t="19015" x="1268413" y="3025775"/>
          <p14:tracePt t="19031" x="1225550" y="2965450"/>
          <p14:tracePt t="19048" x="1182688" y="2897188"/>
          <p14:tracePt t="19066" x="1139825" y="2828925"/>
          <p14:tracePt t="19081" x="1106488" y="2768600"/>
          <p14:tracePt t="19099" x="1079500" y="2725738"/>
          <p14:tracePt t="19115" x="1071563" y="2682875"/>
          <p14:tracePt t="19132" x="1054100" y="2614613"/>
          <p14:tracePt t="19148" x="1036638" y="2528888"/>
          <p14:tracePt t="19165" x="1036638" y="2451100"/>
          <p14:tracePt t="19182" x="1036638" y="2365375"/>
          <p14:tracePt t="19200" x="1036638" y="2236788"/>
          <p14:tracePt t="19215" x="1036638" y="2178050"/>
          <p14:tracePt t="19232" x="1054100" y="2135188"/>
          <p14:tracePt t="19249" x="1071563" y="2092325"/>
          <p14:tracePt t="19266" x="1089025" y="2057400"/>
          <p14:tracePt t="19282" x="1122363" y="2014538"/>
          <p14:tracePt t="19299" x="1157288" y="1989138"/>
          <p14:tracePt t="19315" x="1235075" y="1928813"/>
          <p14:tracePt t="19333" x="1311275" y="1878013"/>
          <p14:tracePt t="19349" x="1389063" y="1825625"/>
          <p14:tracePt t="19366" x="1449388" y="1792288"/>
          <p14:tracePt t="19382" x="1500188" y="1765300"/>
          <p14:tracePt t="19400" x="1550988" y="1731963"/>
          <p14:tracePt t="19416" x="1593850" y="1714500"/>
          <p14:tracePt t="19432" x="1636713" y="1706563"/>
          <p14:tracePt t="19449" x="1689100" y="1689100"/>
          <p14:tracePt t="19466" x="1757363" y="1679575"/>
          <p14:tracePt t="19482" x="1808163" y="1679575"/>
          <p14:tracePt t="19499" x="1851025" y="1679575"/>
          <p14:tracePt t="19516" x="1885950" y="1679575"/>
          <p14:tracePt t="19533" x="1920875" y="1679575"/>
          <p14:tracePt t="19549" x="1963738" y="1679575"/>
          <p14:tracePt t="19566" x="2006600" y="1679575"/>
          <p14:tracePt t="19583" x="2039938" y="1679575"/>
          <p14:tracePt t="19600" x="2092325" y="1679575"/>
          <p14:tracePt t="19616" x="2125663" y="1697038"/>
          <p14:tracePt t="19633" x="2168525" y="1706563"/>
          <p14:tracePt t="19649" x="2220913" y="1722438"/>
          <p14:tracePt t="19667" x="2254250" y="1731963"/>
          <p14:tracePt t="19683" x="2289175" y="1739900"/>
          <p14:tracePt t="19700" x="2332038" y="1739900"/>
          <p14:tracePt t="19716" x="2365375" y="1749425"/>
          <p14:tracePt t="19733" x="2417763" y="1765300"/>
          <p14:tracePt t="19750" x="2468563" y="1774825"/>
          <p14:tracePt t="19767" x="2520950" y="1800225"/>
          <p14:tracePt t="19783" x="2571750" y="1825625"/>
          <p14:tracePt t="19800" x="2597150" y="1851025"/>
          <p14:tracePt t="19817" x="2622550" y="1878013"/>
          <p14:tracePt t="19833" x="2657475" y="1903413"/>
          <p14:tracePt t="19850" x="2692400" y="1946275"/>
          <p14:tracePt t="19867" x="2725738" y="1971675"/>
          <p14:tracePt t="19884" x="2751138" y="2006600"/>
          <p14:tracePt t="19900" x="2778125" y="2032000"/>
          <p14:tracePt t="19917" x="2794000" y="2065338"/>
          <p14:tracePt t="19934" x="2811463" y="2100263"/>
          <p14:tracePt t="19950" x="2836863" y="2135188"/>
          <p14:tracePt t="19967" x="2863850" y="2185988"/>
          <p14:tracePt t="19984" x="2879725" y="2220913"/>
          <p14:tracePt t="20002" x="2897188" y="2246313"/>
          <p14:tracePt t="20017" x="2906713" y="2279650"/>
          <p14:tracePt t="20034" x="2914650" y="2322513"/>
          <p14:tracePt t="20050" x="2922588" y="2365375"/>
          <p14:tracePt t="20068" x="2932113" y="2408238"/>
          <p14:tracePt t="20084" x="2940050" y="2451100"/>
          <p14:tracePt t="20100" x="2949575" y="2493963"/>
          <p14:tracePt t="20117" x="2957513" y="2546350"/>
          <p14:tracePt t="20134" x="2965450" y="2589213"/>
          <p14:tracePt t="20150" x="2974975" y="2649538"/>
          <p14:tracePt t="20168" x="2974975" y="2708275"/>
          <p14:tracePt t="20184" x="2982913" y="2743200"/>
          <p14:tracePt t="20202" x="2982913" y="2778125"/>
          <p14:tracePt t="20217" x="2982913" y="2828925"/>
          <p14:tracePt t="20235" x="2982913" y="2863850"/>
          <p14:tracePt t="20251" x="2982913" y="2897188"/>
          <p14:tracePt t="20268" x="2982913" y="2932113"/>
          <p14:tracePt t="20284" x="2974975" y="2974975"/>
          <p14:tracePt t="20301" x="2965450" y="3000375"/>
          <p14:tracePt t="20318" x="2957513" y="3035300"/>
          <p14:tracePt t="20336" x="2940050" y="3086100"/>
          <p14:tracePt t="20351" x="2940050" y="3111500"/>
          <p14:tracePt t="20368" x="2932113" y="3136900"/>
          <p14:tracePt t="20384" x="2922588" y="3154363"/>
          <p14:tracePt t="20402" x="2922588" y="3171825"/>
          <p14:tracePt t="20418" x="2906713" y="3197225"/>
          <p14:tracePt t="20435" x="2897188" y="3222625"/>
          <p14:tracePt t="20451" x="2889250" y="3240088"/>
          <p14:tracePt t="20468" x="2879725" y="3257550"/>
          <p14:tracePt t="20485" x="2871788" y="3282950"/>
          <p14:tracePt t="20501" x="2871788" y="3300413"/>
          <p14:tracePt t="20518" x="2863850" y="3308350"/>
          <p14:tracePt t="20536" x="2854325" y="3325813"/>
          <p14:tracePt t="20551" x="2846388" y="3335338"/>
          <p14:tracePt t="20569" x="2836863" y="3335338"/>
          <p14:tracePt t="20585" x="2836863" y="3351213"/>
          <p14:tracePt t="20603" x="2828925" y="3351213"/>
          <p14:tracePt t="20618" x="2828925" y="3360738"/>
          <p14:tracePt t="20652" x="2820988" y="3360738"/>
          <p14:tracePt t="20669" x="2811463" y="3360738"/>
          <p14:tracePt t="20712" x="2803525" y="3360738"/>
          <p14:tracePt t="21408" x="2811463" y="3360738"/>
          <p14:tracePt t="21664" x="2820988" y="3351213"/>
          <p14:tracePt t="21864" x="2828925" y="3351213"/>
          <p14:tracePt t="21920" x="2828925" y="3343275"/>
          <p14:tracePt t="21936" x="2836863" y="3343275"/>
          <p14:tracePt t="21952" x="2836863" y="3335338"/>
          <p14:tracePt t="21960" x="2846388" y="3335338"/>
          <p14:tracePt t="21971" x="2854325" y="3335338"/>
          <p14:tracePt t="21992" x="2863850" y="3335338"/>
          <p14:tracePt t="22008" x="2871788" y="3335338"/>
          <p14:tracePt t="22021" x="2879725" y="3325813"/>
          <p14:tracePt t="22038" x="2897188" y="3325813"/>
          <p14:tracePt t="22055" x="2922588" y="3300413"/>
          <p14:tracePt t="22057" x="2957513" y="3300413"/>
          <p14:tracePt t="22073" x="3017838" y="3275013"/>
          <p14:tracePt t="22088" x="3111500" y="3257550"/>
          <p14:tracePt t="22105" x="3222625" y="3240088"/>
          <p14:tracePt t="22122" x="3343275" y="3222625"/>
          <p14:tracePt t="22138" x="3429000" y="3222625"/>
          <p14:tracePt t="22156" x="3514725" y="3222625"/>
          <p14:tracePt t="22172" x="3575050" y="3222625"/>
          <p14:tracePt t="22188" x="3635375" y="3222625"/>
          <p14:tracePt t="22205" x="3711575" y="3206750"/>
          <p14:tracePt t="22223" x="3763963" y="3189288"/>
          <p14:tracePt t="22239" x="3797300" y="3179763"/>
          <p14:tracePt t="22256" x="3857625" y="3171825"/>
          <p14:tracePt t="22272" x="3892550" y="3171825"/>
          <p14:tracePt t="22289" x="3943350" y="3171825"/>
          <p14:tracePt t="22305" x="4003675" y="3189288"/>
          <p14:tracePt t="22322" x="4064000" y="3206750"/>
          <p14:tracePt t="22339" x="4122738" y="3222625"/>
          <p14:tracePt t="22357" x="4200525" y="3257550"/>
          <p14:tracePt t="22372" x="4268788" y="3275013"/>
          <p14:tracePt t="22389" x="4346575" y="3275013"/>
          <p14:tracePt t="22406" x="4440238" y="3275013"/>
          <p14:tracePt t="22423" x="4525963" y="3275013"/>
          <p14:tracePt t="22439" x="4594225" y="3275013"/>
          <p14:tracePt t="22456" x="4672013" y="3275013"/>
          <p14:tracePt t="22472" x="4706938" y="3257550"/>
          <p14:tracePt t="22490" x="4714875" y="3257550"/>
          <p14:tracePt t="22506" x="4722813" y="3257550"/>
          <p14:tracePt t="22523" x="4732338" y="3257550"/>
          <p14:tracePt t="22539" x="4740275" y="3257550"/>
          <p14:tracePt t="22557" x="4749800" y="3257550"/>
          <p14:tracePt t="22573" x="4765675" y="3257550"/>
          <p14:tracePt t="22688" x="4757738" y="3257550"/>
          <p14:tracePt t="22696" x="4749800" y="3257550"/>
          <p14:tracePt t="22713" x="4732338" y="3257550"/>
          <p14:tracePt t="22723" x="4714875" y="3257550"/>
          <p14:tracePt t="22740" x="4664075" y="3257550"/>
          <p14:tracePt t="22757" x="4603750" y="3257550"/>
          <p14:tracePt t="22773" x="4525963" y="3257550"/>
          <p14:tracePt t="22790" x="4449763" y="3257550"/>
          <p14:tracePt t="22806" x="4389438" y="3257550"/>
          <p14:tracePt t="22824" x="4243388" y="3240088"/>
          <p14:tracePt t="22840" x="4140200" y="3214688"/>
          <p14:tracePt t="22857" x="4037013" y="3189288"/>
          <p14:tracePt t="22873" x="3978275" y="3171825"/>
          <p14:tracePt t="22891" x="3908425" y="3136900"/>
          <p14:tracePt t="22907" x="3840163" y="3121025"/>
          <p14:tracePt t="22924" x="3763963" y="3078163"/>
          <p14:tracePt t="22940" x="3694113" y="3035300"/>
          <p14:tracePt t="22957" x="3635375" y="2974975"/>
          <p14:tracePt t="22974" x="3582988" y="2932113"/>
          <p14:tracePt t="22990" x="3540125" y="2871788"/>
          <p14:tracePt t="23007" x="3497263" y="2803525"/>
          <p14:tracePt t="23025" x="3421063" y="2692400"/>
          <p14:tracePt t="23040" x="3386138" y="2640013"/>
          <p14:tracePt t="23057" x="3368675" y="2589213"/>
          <p14:tracePt t="23074" x="3335338" y="2536825"/>
          <p14:tracePt t="23091" x="3308350" y="2486025"/>
          <p14:tracePt t="23107" x="3292475" y="2435225"/>
          <p14:tracePt t="23124" x="3275013" y="2392363"/>
          <p14:tracePt t="23141" x="3265488" y="2349500"/>
          <p14:tracePt t="23158" x="3265488" y="2297113"/>
          <p14:tracePt t="23174" x="3265488" y="2211388"/>
          <p14:tracePt t="23191" x="3265488" y="2108200"/>
          <p14:tracePt t="23207" x="3265488" y="1997075"/>
          <p14:tracePt t="23225" x="3265488" y="1835150"/>
          <p14:tracePt t="23241" x="3265488" y="1731963"/>
          <p14:tracePt t="23258" x="3292475" y="1636713"/>
          <p14:tracePt t="23274" x="3317875" y="1560513"/>
          <p14:tracePt t="23292" x="3343275" y="1508125"/>
          <p14:tracePt t="23308" x="3378200" y="1457325"/>
          <p14:tracePt t="23325" x="3411538" y="1422400"/>
          <p14:tracePt t="23341" x="3436938" y="1389063"/>
          <p14:tracePt t="23359" x="3497263" y="1363663"/>
          <p14:tracePt t="23375" x="3557588" y="1336675"/>
          <p14:tracePt t="23391" x="3635375" y="1328738"/>
          <p14:tracePt t="23408" x="3729038" y="1328738"/>
          <p14:tracePt t="23425" x="3935413" y="1328738"/>
          <p14:tracePt t="23441" x="4122738" y="1328738"/>
          <p14:tracePt t="23458" x="4329113" y="1328738"/>
          <p14:tracePt t="23475" x="4525963" y="1328738"/>
          <p14:tracePt t="23492" x="4664075" y="1328738"/>
          <p14:tracePt t="23508" x="4732338" y="1336675"/>
          <p14:tracePt t="23525" x="4792663" y="1379538"/>
          <p14:tracePt t="23541" x="4851400" y="1439863"/>
          <p14:tracePt t="23559" x="4903788" y="1525588"/>
          <p14:tracePt t="23575" x="4954588" y="1620838"/>
          <p14:tracePt t="23591" x="4997450" y="1722438"/>
          <p14:tracePt t="23609" x="5083175" y="1868488"/>
          <p14:tracePt t="23626" x="5143500" y="1971675"/>
          <p14:tracePt t="23642" x="5211763" y="2074863"/>
          <p14:tracePt t="23659" x="5272088" y="2178050"/>
          <p14:tracePt t="23675" x="5322888" y="2271713"/>
          <p14:tracePt t="23693" x="5357813" y="2374900"/>
          <p14:tracePt t="23708" x="5383213" y="2468563"/>
          <p14:tracePt t="23725" x="5408613" y="2571750"/>
          <p14:tracePt t="23742" x="5418138" y="2657475"/>
          <p14:tracePt t="23759" x="5418138" y="2760663"/>
          <p14:tracePt t="23775" x="5418138" y="2863850"/>
          <p14:tracePt t="23792" x="5392738" y="2965450"/>
          <p14:tracePt t="23809" x="5365750" y="3017838"/>
          <p14:tracePt t="23826" x="5349875" y="3068638"/>
          <p14:tracePt t="23842" x="5340350" y="3103563"/>
          <p14:tracePt t="23859" x="5322888" y="3136900"/>
          <p14:tracePt t="23875" x="5314950" y="3154363"/>
          <p14:tracePt t="23893" x="5289550" y="3171825"/>
          <p14:tracePt t="23909" x="5264150" y="3179763"/>
          <p14:tracePt t="23928" x="5211763" y="3197225"/>
          <p14:tracePt t="23942" x="5151438" y="3206750"/>
          <p14:tracePt t="23960" x="5014913" y="3214688"/>
          <p14:tracePt t="23977" x="4903788" y="3222625"/>
          <p14:tracePt t="23993" x="4792663" y="3222625"/>
          <p14:tracePt t="24013" x="4714875" y="3222625"/>
          <p14:tracePt t="24031" x="4654550" y="3232150"/>
          <p14:tracePt t="24043" x="4621213" y="3232150"/>
          <p14:tracePt t="24061" x="4594225" y="3232150"/>
          <p14:tracePt t="24076" x="4578350" y="3232150"/>
          <p14:tracePt t="24093" x="4551363" y="3232150"/>
          <p14:tracePt t="24109" x="4518025" y="3232150"/>
          <p14:tracePt t="24125" x="4475163" y="3232150"/>
          <p14:tracePt t="24142" x="4432300" y="3240088"/>
          <p14:tracePt t="24158" x="4371975" y="3240088"/>
          <p14:tracePt t="24176" x="4311650" y="3240088"/>
          <p14:tracePt t="24192" x="4235450" y="3240088"/>
          <p14:tracePt t="24209" x="4140200" y="3240088"/>
          <p14:tracePt t="24225" x="4106863" y="3240088"/>
          <p14:tracePt t="24243" x="4079875" y="3240088"/>
          <p14:tracePt t="24259" x="4064000" y="3240088"/>
          <p14:tracePt t="24275" x="4054475" y="3240088"/>
          <p14:tracePt t="25841" x="4046538" y="3240088"/>
          <p14:tracePt t="25857" x="4037013" y="3249613"/>
          <p14:tracePt t="25865" x="4021138" y="3257550"/>
          <p14:tracePt t="25880" x="3994150" y="3265488"/>
          <p14:tracePt t="25897" x="3857625" y="3308350"/>
          <p14:tracePt t="25914" x="3729038" y="3325813"/>
          <p14:tracePt t="25931" x="3540125" y="3368675"/>
          <p14:tracePt t="25947" x="3300413" y="3454400"/>
          <p14:tracePt t="25964" x="3068638" y="3540125"/>
          <p14:tracePt t="25981" x="2871788" y="3608388"/>
          <p14:tracePt t="25997" x="2743200" y="3660775"/>
          <p14:tracePt t="26014" x="2640013" y="3703638"/>
          <p14:tracePt t="26030" x="2554288" y="3729038"/>
          <p14:tracePt t="26048" x="2451100" y="3779838"/>
          <p14:tracePt t="26050" x="2374900" y="3822700"/>
          <p14:tracePt t="26064" x="2314575" y="3857625"/>
          <p14:tracePt t="26081" x="2160588" y="3925888"/>
          <p14:tracePt t="26098" x="1954213" y="4021138"/>
          <p14:tracePt t="26115" x="1851025" y="4054475"/>
          <p14:tracePt t="26131" x="1757363" y="4071938"/>
          <p14:tracePt t="26147" x="1663700" y="4071938"/>
          <p14:tracePt t="26164" x="1568450" y="4071938"/>
          <p14:tracePt t="26181" x="1492250" y="4071938"/>
          <p14:tracePt t="26197" x="1414463" y="4071938"/>
          <p14:tracePt t="26214" x="1371600" y="4071938"/>
          <p14:tracePt t="26231" x="1336675" y="4071938"/>
          <p14:tracePt t="26248" x="1311275" y="4071938"/>
          <p14:tracePt t="26264" x="1277938" y="4071938"/>
          <p14:tracePt t="26281" x="1208088" y="4071938"/>
          <p14:tracePt t="26298" x="1149350" y="4071938"/>
          <p14:tracePt t="26315" x="1079500" y="4071938"/>
          <p14:tracePt t="26331" x="1020763" y="4071938"/>
          <p14:tracePt t="26348" x="977900" y="4071938"/>
          <p14:tracePt t="26365" x="960438" y="4071938"/>
          <p14:tracePt t="26425" x="960438" y="4064000"/>
          <p14:tracePt t="26433" x="960438" y="4054475"/>
          <p14:tracePt t="26449" x="960438" y="4046538"/>
          <p14:tracePt t="26473" x="960438" y="4037013"/>
          <p14:tracePt t="26497" x="968375" y="4029075"/>
          <p14:tracePt t="26505" x="977900" y="4021138"/>
          <p14:tracePt t="26521" x="993775" y="4011613"/>
          <p14:tracePt t="26532" x="1003300" y="4003675"/>
          <p14:tracePt t="26548" x="1020763" y="3994150"/>
          <p14:tracePt t="26565" x="1036638" y="3978275"/>
          <p14:tracePt t="26582" x="1054100" y="3968750"/>
          <p14:tracePt t="26599" x="1079500" y="3960813"/>
          <p14:tracePt t="26615" x="1106488" y="3943350"/>
          <p14:tracePt t="26632" x="1139825" y="3935413"/>
          <p14:tracePt t="26649" x="1208088" y="3908425"/>
          <p14:tracePt t="26666" x="1268413" y="3883025"/>
          <p14:tracePt t="26682" x="1336675" y="3857625"/>
          <p14:tracePt t="26699" x="1397000" y="3840163"/>
          <p14:tracePt t="26715" x="1457325" y="3832225"/>
          <p14:tracePt t="26733" x="1517650" y="3832225"/>
          <p14:tracePt t="26749" x="1585913" y="3832225"/>
          <p14:tracePt t="26765" x="1671638" y="3832225"/>
          <p14:tracePt t="26782" x="1757363" y="3832225"/>
          <p14:tracePt t="26799" x="1825625" y="3832225"/>
          <p14:tracePt t="26815" x="1885950" y="3832225"/>
          <p14:tracePt t="26832" x="1946275" y="3832225"/>
          <p14:tracePt t="26849" x="2022475" y="3849688"/>
          <p14:tracePt t="26867" x="2160588" y="3892550"/>
          <p14:tracePt t="26882" x="2246313" y="3925888"/>
          <p14:tracePt t="26899" x="2322513" y="3951288"/>
          <p14:tracePt t="26916" x="2392363" y="3994150"/>
          <p14:tracePt t="26934" x="2460625" y="4037013"/>
          <p14:tracePt t="26949" x="2528888" y="4089400"/>
          <p14:tracePt t="26966" x="2589213" y="4149725"/>
          <p14:tracePt t="26982" x="2614613" y="4183063"/>
          <p14:tracePt t="27000" x="2649538" y="4235450"/>
          <p14:tracePt t="27016" x="2682875" y="4286250"/>
          <p14:tracePt t="27033" x="2708275" y="4346575"/>
          <p14:tracePt t="27050" x="2751138" y="4432300"/>
          <p14:tracePt t="27067" x="2778125" y="4483100"/>
          <p14:tracePt t="27083" x="2803525" y="4525963"/>
          <p14:tracePt t="27100" x="2828925" y="4560888"/>
          <p14:tracePt t="27116" x="2836863" y="4594225"/>
          <p14:tracePt t="27133" x="2846388" y="4621213"/>
          <p14:tracePt t="27149" x="2863850" y="4664075"/>
          <p14:tracePt t="27166" x="2871788" y="4697413"/>
          <p14:tracePt t="27183" x="2879725" y="4740275"/>
          <p14:tracePt t="27200" x="2897188" y="4792663"/>
          <p14:tracePt t="27216" x="2897188" y="4835525"/>
          <p14:tracePt t="27233" x="2914650" y="4886325"/>
          <p14:tracePt t="27250" x="2914650" y="4929188"/>
          <p14:tracePt t="27267" x="2914650" y="4964113"/>
          <p14:tracePt t="27283" x="2914650" y="5014913"/>
          <p14:tracePt t="27300" x="2914650" y="5065713"/>
          <p14:tracePt t="27317" x="2906713" y="5126038"/>
          <p14:tracePt t="27334" x="2897188" y="5186363"/>
          <p14:tracePt t="27350" x="2879725" y="5246688"/>
          <p14:tracePt t="27367" x="2854325" y="5307013"/>
          <p14:tracePt t="27384" x="2828925" y="5365750"/>
          <p14:tracePt t="27401" x="2778125" y="5461000"/>
          <p14:tracePt t="27417" x="2725738" y="5537200"/>
          <p14:tracePt t="27434" x="2665413" y="5597525"/>
          <p14:tracePt t="27450" x="2606675" y="5649913"/>
          <p14:tracePt t="27468" x="2546350" y="5700713"/>
          <p14:tracePt t="27483" x="2493963" y="5735638"/>
          <p14:tracePt t="27500" x="2451100" y="5768975"/>
          <p14:tracePt t="27517" x="2417763" y="5778500"/>
          <p14:tracePt t="27534" x="2382838" y="5786438"/>
          <p14:tracePt t="27550" x="2349500" y="5803900"/>
          <p14:tracePt t="27567" x="2332038" y="5803900"/>
          <p14:tracePt t="27584" x="2314575" y="5803900"/>
          <p14:tracePt t="27602" x="2271713" y="5803900"/>
          <p14:tracePt t="27617" x="2228850" y="5794375"/>
          <p14:tracePt t="27634" x="2178050" y="5794375"/>
          <p14:tracePt t="27651" x="2117725" y="5778500"/>
          <p14:tracePt t="27668" x="2039938" y="5751513"/>
          <p14:tracePt t="27684" x="1954213" y="5735638"/>
          <p14:tracePt t="27701" x="1851025" y="5692775"/>
          <p14:tracePt t="27718" x="1757363" y="5649913"/>
          <p14:tracePt t="27735" x="1663700" y="5597525"/>
          <p14:tracePt t="27751" x="1568450" y="5537200"/>
          <p14:tracePt t="27767" x="1474788" y="5468938"/>
          <p14:tracePt t="27784" x="1379538" y="5392738"/>
          <p14:tracePt t="27802" x="1243013" y="5229225"/>
          <p14:tracePt t="27818" x="1131888" y="5092700"/>
          <p14:tracePt t="27835" x="1046163" y="4964113"/>
          <p14:tracePt t="27852" x="977900" y="4851400"/>
          <p14:tracePt t="27869" x="942975" y="4757738"/>
          <p14:tracePt t="27884" x="900113" y="4679950"/>
          <p14:tracePt t="27901" x="892175" y="4637088"/>
          <p14:tracePt t="27918" x="874713" y="4603750"/>
          <p14:tracePt t="27936" x="874713" y="4586288"/>
          <p14:tracePt t="27952" x="874713" y="4560888"/>
          <p14:tracePt t="27968" x="874713" y="4535488"/>
          <p14:tracePt t="27985" x="874713" y="4483100"/>
          <p14:tracePt t="28002" x="874713" y="4440238"/>
          <p14:tracePt t="28018" x="892175" y="4397375"/>
          <p14:tracePt t="28035" x="917575" y="4337050"/>
          <p14:tracePt t="28051" x="942975" y="4286250"/>
          <p14:tracePt t="28069" x="985838" y="4235450"/>
          <p14:tracePt t="28085" x="1028700" y="4183063"/>
          <p14:tracePt t="28102" x="1063625" y="4140200"/>
          <p14:tracePt t="28119" x="1096963" y="4114800"/>
          <p14:tracePt t="28136" x="1131888" y="4089400"/>
          <p14:tracePt t="28152" x="1182688" y="4054475"/>
          <p14:tracePt t="28169" x="1235075" y="4021138"/>
          <p14:tracePt t="28185" x="1320800" y="3986213"/>
          <p14:tracePt t="28203" x="1363663" y="3978275"/>
          <p14:tracePt t="28219" x="1406525" y="3968750"/>
          <p14:tracePt t="28235" x="1449388" y="3968750"/>
          <p14:tracePt t="28253" x="1500188" y="3960813"/>
          <p14:tracePt t="28270" x="1568450" y="3960813"/>
          <p14:tracePt t="28286" x="1636713" y="3960813"/>
          <p14:tracePt t="28302" x="1689100" y="3960813"/>
          <p14:tracePt t="28319" x="1749425" y="3960813"/>
          <p14:tracePt t="28336" x="1792288" y="3960813"/>
          <p14:tracePt t="28352" x="1835150" y="3960813"/>
          <p14:tracePt t="28369" x="1851025" y="3968750"/>
          <p14:tracePt t="28386" x="1878013" y="3986213"/>
          <p14:tracePt t="28403" x="1893888" y="4003675"/>
          <p14:tracePt t="28419" x="1911350" y="4037013"/>
          <p14:tracePt t="28436" x="1954213" y="4071938"/>
          <p14:tracePt t="28452" x="1971675" y="4097338"/>
          <p14:tracePt t="28470" x="1997075" y="4132263"/>
          <p14:tracePt t="28486" x="2022475" y="4165600"/>
          <p14:tracePt t="28503" x="2039938" y="4200525"/>
          <p14:tracePt t="28520" x="2065338" y="4235450"/>
          <p14:tracePt t="28537" x="2092325" y="4260850"/>
          <p14:tracePt t="28553" x="2117725" y="4286250"/>
          <p14:tracePt t="28555" x="2135188" y="4303713"/>
          <p14:tracePt t="28569" x="2160588" y="4337050"/>
          <p14:tracePt t="28586" x="2185988" y="4379913"/>
          <p14:tracePt t="28604" x="2211388" y="4422775"/>
          <p14:tracePt t="28619" x="2246313" y="4475163"/>
          <p14:tracePt t="28636" x="2271713" y="4518025"/>
          <p14:tracePt t="28653" x="2297113" y="4568825"/>
          <p14:tracePt t="28670" x="2322513" y="4603750"/>
          <p14:tracePt t="28686" x="2332038" y="4637088"/>
          <p14:tracePt t="28703" x="2349500" y="4654550"/>
          <p14:tracePt t="28720" x="2357438" y="4672013"/>
          <p14:tracePt t="28737" x="2357438" y="4689475"/>
          <p14:tracePt t="28753" x="2357438" y="4706938"/>
          <p14:tracePt t="28770" x="2357438" y="4722813"/>
          <p14:tracePt t="29362" x="2365375" y="4722813"/>
          <p14:tracePt t="29378" x="2374900" y="4722813"/>
          <p14:tracePt t="29578" x="2382838" y="4722813"/>
          <p14:tracePt t="29602" x="2392363" y="4722813"/>
          <p14:tracePt t="29642" x="2392363" y="4714875"/>
          <p14:tracePt t="29658" x="2392363" y="4706938"/>
          <p14:tracePt t="29674" x="2392363" y="4697413"/>
          <p14:tracePt t="29682" x="2392363" y="4679950"/>
          <p14:tracePt t="29690" x="2392363" y="4664075"/>
          <p14:tracePt t="29705" x="2392363" y="4637088"/>
          <p14:tracePt t="29722" x="2374900" y="4568825"/>
          <p14:tracePt t="29739" x="2357438" y="4518025"/>
          <p14:tracePt t="29756" x="2349500" y="4483100"/>
          <p14:tracePt t="29772" x="2332038" y="4440238"/>
          <p14:tracePt t="29789" x="2314575" y="4364038"/>
          <p14:tracePt t="29806" x="2279650" y="4251325"/>
          <p14:tracePt t="29822" x="2263775" y="4157663"/>
          <p14:tracePt t="29839" x="2236788" y="4064000"/>
          <p14:tracePt t="29856" x="2203450" y="3960813"/>
          <p14:tracePt t="29873" x="2185988" y="3840163"/>
          <p14:tracePt t="29889" x="2160588" y="3703638"/>
          <p14:tracePt t="29906" x="2125663" y="3575050"/>
          <p14:tracePt t="29923" x="2117725" y="3549650"/>
          <p14:tracePt t="29940" x="2108200" y="3540125"/>
          <p14:tracePt t="29956" x="2108200" y="3532188"/>
          <p14:tracePt t="29973" x="2108200" y="3522663"/>
          <p14:tracePt t="29989" x="2100263" y="3514725"/>
          <p14:tracePt t="30007" x="2100263" y="3506788"/>
          <p14:tracePt t="30023" x="2100263" y="3497263"/>
          <p14:tracePt t="30039" x="2100263" y="3489325"/>
          <p14:tracePt t="30056" x="2082800" y="3489325"/>
          <p14:tracePt t="30074" x="2082800" y="3471863"/>
          <p14:tracePt t="30138" x="2082800" y="3463925"/>
          <p14:tracePt t="30154" x="2092325" y="3463925"/>
          <p14:tracePt t="30170" x="2108200" y="3463925"/>
          <p14:tracePt t="30178" x="2125663" y="3463925"/>
          <p14:tracePt t="30190" x="2160588" y="3454400"/>
          <p14:tracePt t="30207" x="2289175" y="3454400"/>
          <p14:tracePt t="30223" x="2493963" y="3454400"/>
          <p14:tracePt t="30240" x="2760663" y="3454400"/>
          <p14:tracePt t="30257" x="3017838" y="3429000"/>
          <p14:tracePt t="30275" x="3368675" y="3378200"/>
          <p14:tracePt t="30290" x="3592513" y="3343275"/>
          <p14:tracePt t="30307" x="3797300" y="3317875"/>
          <p14:tracePt t="30323" x="3951288" y="3292475"/>
          <p14:tracePt t="30341" x="4021138" y="3275013"/>
          <p14:tracePt t="30357" x="4054475" y="3265488"/>
          <p14:tracePt t="30442" x="4046538" y="3265488"/>
          <p14:tracePt t="30450" x="4046538" y="3275013"/>
          <p14:tracePt t="30458" x="4029075" y="3275013"/>
          <p14:tracePt t="30474" x="4011613" y="3292475"/>
          <p14:tracePt t="30490" x="3943350" y="3317875"/>
          <p14:tracePt t="30507" x="3832225" y="3378200"/>
          <p14:tracePt t="30525" x="3678238" y="3436938"/>
          <p14:tracePt t="30540" x="3479800" y="3506788"/>
          <p14:tracePt t="30557" x="3232150" y="3600450"/>
          <p14:tracePt t="30574" x="3017838" y="3686175"/>
          <p14:tracePt t="30591" x="2836863" y="3771900"/>
          <p14:tracePt t="30607" x="2700338" y="3875088"/>
          <p14:tracePt t="30624" x="2606675" y="3951288"/>
          <p14:tracePt t="30641" x="2554288" y="4021138"/>
          <p14:tracePt t="30658" x="2511425" y="4106863"/>
          <p14:tracePt t="30675" x="2486025" y="4149725"/>
          <p14:tracePt t="30691" x="2478088" y="4200525"/>
          <p14:tracePt t="30708" x="2460625" y="4251325"/>
          <p14:tracePt t="30725" x="2443163" y="4278313"/>
          <p14:tracePt t="30741" x="2443163" y="4311650"/>
          <p14:tracePt t="30758" x="2443163" y="4329113"/>
          <p14:tracePt t="30774" x="2443163" y="4354513"/>
          <p14:tracePt t="30792" x="2443163" y="4371975"/>
          <p14:tracePt t="30808" x="2443163" y="4397375"/>
          <p14:tracePt t="30824" x="2443163" y="4414838"/>
          <p14:tracePt t="30841" x="2443163" y="4422775"/>
          <p14:tracePt t="30859" x="2443163" y="4440238"/>
          <p14:tracePt t="30875" x="2443163" y="4449763"/>
          <p14:tracePt t="30995" x="2443163" y="4457700"/>
          <p14:tracePt t="31010" x="2443163" y="4465638"/>
          <p14:tracePt t="31026" x="2443163" y="4475163"/>
          <p14:tracePt t="31115" x="2443163" y="4483100"/>
          <p14:tracePt t="31147" x="2451100" y="4483100"/>
          <p14:tracePt t="31187" x="2451100" y="4492625"/>
          <p14:tracePt t="31227" x="2460625" y="4492625"/>
          <p14:tracePt t="31234" x="2468563" y="4492625"/>
          <p14:tracePt t="31283" x="2478088" y="4492625"/>
          <p14:tracePt t="31323" x="2486025" y="4492625"/>
          <p14:tracePt t="31347" x="2493963" y="4492625"/>
          <p14:tracePt t="31354" x="2503488" y="4492625"/>
          <p14:tracePt t="31403" x="2511425" y="4492625"/>
          <p14:tracePt t="31442" x="2520950" y="4492625"/>
          <p14:tracePt t="31515" x="2528888" y="4492625"/>
          <p14:tracePt t="31523" x="2528888" y="4483100"/>
          <p14:tracePt t="31534" x="2536825" y="4483100"/>
          <p14:tracePt t="31555" x="2536825" y="4475163"/>
          <p14:tracePt t="31571" x="2536825" y="4465638"/>
          <p14:tracePt t="31579" x="2536825" y="4457700"/>
          <p14:tracePt t="31595" x="2536825" y="4449763"/>
          <p14:tracePt t="31619" x="2536825" y="4440238"/>
          <p14:tracePt t="31643" x="2536825" y="4432300"/>
          <p14:tracePt t="31651" x="2536825" y="4422775"/>
          <p14:tracePt t="31691" x="2536825" y="4414838"/>
          <p14:tracePt t="31707" x="2536825" y="4406900"/>
          <p14:tracePt t="31723" x="2536825" y="4397375"/>
          <p14:tracePt t="31731" x="2536825" y="4389438"/>
          <p14:tracePt t="31743" x="2536825" y="4379913"/>
          <p14:tracePt t="31760" x="2546350" y="4364038"/>
          <p14:tracePt t="31776" x="2546350" y="4337050"/>
          <p14:tracePt t="31794" x="2546350" y="4303713"/>
          <p14:tracePt t="31810" x="2554288" y="4278313"/>
          <p14:tracePt t="31827" x="2563813" y="4251325"/>
          <p14:tracePt t="31843" x="2571750" y="4217988"/>
          <p14:tracePt t="31861" x="2571750" y="4200525"/>
          <p14:tracePt t="31877" x="2579688" y="4165600"/>
          <p14:tracePt t="31894" x="2579688" y="4149725"/>
          <p14:tracePt t="31910" x="2579688" y="4140200"/>
          <p14:tracePt t="31928" x="2579688" y="4132263"/>
          <p14:tracePt t="31944" x="2579688" y="4114800"/>
          <p14:tracePt t="31960" x="2579688" y="4106863"/>
          <p14:tracePt t="31977" x="2579688" y="4097338"/>
          <p14:tracePt t="31995" x="2579688" y="4089400"/>
          <p14:tracePt t="32010" x="2579688" y="4079875"/>
          <p14:tracePt t="32044" x="2579688" y="4071938"/>
          <p14:tracePt t="32131" x="2579688" y="4064000"/>
          <p14:tracePt t="32195" x="2579688" y="4054475"/>
          <p14:tracePt t="32219" x="2579688" y="4046538"/>
          <p14:tracePt t="32267" x="2579688" y="4037013"/>
          <p14:tracePt t="32299" x="2579688" y="4029075"/>
          <p14:tracePt t="32331" x="2579688" y="4021138"/>
          <p14:tracePt t="32347" x="2579688" y="4011613"/>
          <p14:tracePt t="32387" x="2579688" y="4003675"/>
          <p14:tracePt t="32411" x="2579688" y="3994150"/>
          <p14:tracePt t="32451" x="2579688" y="3986213"/>
          <p14:tracePt t="32459" x="2579688" y="3978275"/>
          <p14:tracePt t="32843" x="2579688" y="3968750"/>
          <p14:tracePt t="32867" x="2579688" y="3960813"/>
          <p14:tracePt t="32875" x="2589213" y="3960813"/>
          <p14:tracePt t="32883" x="2589213" y="3951288"/>
          <p14:tracePt t="32896" x="2597150" y="3943350"/>
          <p14:tracePt t="32913" x="2597150" y="3935413"/>
          <p14:tracePt t="32929" x="2597150" y="3908425"/>
          <p14:tracePt t="32946" x="2597150" y="3857625"/>
          <p14:tracePt t="32963" x="2597150" y="3771900"/>
          <p14:tracePt t="32980" x="2589213" y="3721100"/>
          <p14:tracePt t="32996" x="2579688" y="3668713"/>
          <p14:tracePt t="33013" x="2571750" y="3625850"/>
          <p14:tracePt t="33029" x="2554288" y="3575050"/>
          <p14:tracePt t="33047" x="2554288" y="3532188"/>
          <p14:tracePt t="33063" x="2554288" y="3497263"/>
          <p14:tracePt t="33080" x="2554288" y="3489325"/>
          <p14:tracePt t="33096" x="2554288" y="3479800"/>
          <p14:tracePt t="33113" x="2554288" y="3463925"/>
          <p14:tracePt t="33130" x="2554288" y="3454400"/>
          <p14:tracePt t="33146" x="2554288" y="3446463"/>
          <p14:tracePt t="33163" x="2554288" y="3429000"/>
          <p14:tracePt t="33180" x="2554288" y="3421063"/>
          <p14:tracePt t="33196" x="2554288" y="3411538"/>
          <p14:tracePt t="33213" x="2554288" y="3403600"/>
          <p14:tracePt t="33230" x="2554288" y="3386138"/>
          <p14:tracePt t="33263" x="2554288" y="3378200"/>
          <p14:tracePt t="33280" x="2554288" y="3368675"/>
          <p14:tracePt t="33297" x="2563813" y="3360738"/>
          <p14:tracePt t="33347" x="2571750" y="3360738"/>
          <p14:tracePt t="33355" x="2579688" y="3360738"/>
          <p14:tracePt t="33371" x="2589213" y="3368675"/>
          <p14:tracePt t="33381" x="2597150" y="3386138"/>
          <p14:tracePt t="33397" x="2632075" y="3446463"/>
          <p14:tracePt t="33414" x="2674938" y="3514725"/>
          <p14:tracePt t="33430" x="2692400" y="3565525"/>
          <p14:tracePt t="33448" x="2708275" y="3608388"/>
          <p14:tracePt t="33464" x="2717800" y="3660775"/>
          <p14:tracePt t="33481" x="2725738" y="3711575"/>
          <p14:tracePt t="33497" x="2725738" y="3763963"/>
          <p14:tracePt t="33515" x="2725738" y="3832225"/>
          <p14:tracePt t="33531" x="2725738" y="3857625"/>
          <p14:tracePt t="33547" x="2725738" y="3883025"/>
          <p14:tracePt t="33564" x="2725738" y="3892550"/>
          <p14:tracePt t="33581" x="2725738" y="3900488"/>
          <p14:tracePt t="33597" x="2725738" y="3908425"/>
          <p14:tracePt t="33636" x="2717800" y="3908425"/>
          <p14:tracePt t="33651" x="2700338" y="3908425"/>
          <p14:tracePt t="33659" x="2692400" y="3908425"/>
          <p14:tracePt t="33667" x="2674938" y="3908425"/>
          <p14:tracePt t="33681" x="2649538" y="3908425"/>
          <p14:tracePt t="33697" x="2571750" y="3908425"/>
          <p14:tracePt t="33714" x="2451100" y="3908425"/>
          <p14:tracePt t="33732" x="2254250" y="3908425"/>
          <p14:tracePt t="33748" x="2143125" y="3908425"/>
          <p14:tracePt t="33765" x="2039938" y="3908425"/>
          <p14:tracePt t="33781" x="1963738" y="3908425"/>
          <p14:tracePt t="33798" x="1928813" y="3908425"/>
          <p14:tracePt t="33814" x="1911350" y="3908425"/>
          <p14:tracePt t="33831" x="1911350" y="3900488"/>
          <p14:tracePt t="33848" x="1911350" y="3892550"/>
          <p14:tracePt t="33865" x="1911350" y="3875088"/>
          <p14:tracePt t="33882" x="1911350" y="3865563"/>
          <p14:tracePt t="33898" x="1911350" y="3849688"/>
          <p14:tracePt t="33915" x="1920875" y="3822700"/>
          <p14:tracePt t="33932" x="1936750" y="3797300"/>
          <p14:tracePt t="33948" x="1963738" y="3763963"/>
          <p14:tracePt t="33965" x="2006600" y="3711575"/>
          <p14:tracePt t="33982" x="2065338" y="3635375"/>
          <p14:tracePt t="33999" x="2143125" y="3540125"/>
          <p14:tracePt t="34015" x="2228850" y="3429000"/>
          <p14:tracePt t="34032" x="2289175" y="3351213"/>
          <p14:tracePt t="34048" x="2322513" y="3292475"/>
          <p14:tracePt t="34066" x="2339975" y="3257550"/>
          <p14:tracePt t="34067" x="2357438" y="3240088"/>
          <p14:tracePt t="34082" x="2365375" y="3222625"/>
          <p14:tracePt t="34099" x="2392363" y="3189288"/>
          <p14:tracePt t="34115" x="2417763" y="3179763"/>
          <p14:tracePt t="34133" x="2425700" y="3171825"/>
          <p14:tracePt t="34149" x="2435225" y="3163888"/>
          <p14:tracePt t="34187" x="2425700" y="3154363"/>
          <p14:tracePt t="34211" x="2417763" y="3146425"/>
          <p14:tracePt t="34227" x="2408238" y="3146425"/>
          <p14:tracePt t="34235" x="2382838" y="3136900"/>
          <p14:tracePt t="34249" x="2357438" y="3128963"/>
          <p14:tracePt t="34266" x="2279650" y="3094038"/>
          <p14:tracePt t="34282" x="2193925" y="3078163"/>
          <p14:tracePt t="34299" x="2065338" y="3060700"/>
          <p14:tracePt t="34316" x="2022475" y="3060700"/>
          <p14:tracePt t="34333" x="2006600" y="3060700"/>
          <p14:tracePt t="34428" x="2014538" y="3060700"/>
          <p14:tracePt t="34435" x="2014538" y="3068638"/>
          <p14:tracePt t="34449" x="2032000" y="3078163"/>
          <p14:tracePt t="34466" x="2057400" y="3111500"/>
          <p14:tracePt t="34482" x="2092325" y="3171825"/>
          <p14:tracePt t="34500" x="2178050" y="3292475"/>
          <p14:tracePt t="34516" x="2236788" y="3403600"/>
          <p14:tracePt t="34533" x="2289175" y="3540125"/>
          <p14:tracePt t="34549" x="2322513" y="3678238"/>
          <p14:tracePt t="34567" x="2322513" y="3832225"/>
          <p14:tracePt t="34583" x="2306638" y="3978275"/>
          <p14:tracePt t="34600" x="2263775" y="4114800"/>
          <p14:tracePt t="34616" x="2228850" y="4200525"/>
          <p14:tracePt t="34634" x="2220913" y="4235450"/>
          <p14:tracePt t="34650" x="2211388" y="4235450"/>
          <p14:tracePt t="35116" x="2211388" y="4225925"/>
          <p14:tracePt t="35179" x="2211388" y="4217988"/>
          <p14:tracePt t="35220" x="2220913" y="4217988"/>
          <p14:tracePt t="35260" x="2220913" y="4208463"/>
          <p14:tracePt t="35444" x="2228850" y="4208463"/>
          <p14:tracePt t="35452" x="2228850" y="4200525"/>
          <p14:tracePt t="35508" x="2236788" y="4200525"/>
          <p14:tracePt t="35572" x="2236788" y="4192588"/>
          <p14:tracePt t="35595" x="2236788" y="4183063"/>
          <p14:tracePt t="35604" x="2236788" y="4175125"/>
          <p14:tracePt t="35620" x="2236788" y="4165600"/>
          <p14:tracePt t="35635" x="2236788" y="4157663"/>
          <p14:tracePt t="35652" x="2236788" y="4149725"/>
          <p14:tracePt t="35660" x="2236788" y="4140200"/>
          <p14:tracePt t="35669" x="2236788" y="4122738"/>
          <p14:tracePt t="35685" x="2211388" y="4071938"/>
          <p14:tracePt t="35702" x="2185988" y="4029075"/>
          <p14:tracePt t="35719" x="2168525" y="3986213"/>
          <p14:tracePt t="35736" x="2151063" y="3951288"/>
          <p14:tracePt t="35752" x="2135188" y="3925888"/>
          <p14:tracePt t="35769" x="2117725" y="3892550"/>
          <p14:tracePt t="35785" x="2108200" y="3875088"/>
          <p14:tracePt t="35803" x="2100263" y="3849688"/>
          <p14:tracePt t="35819" x="2092325" y="3822700"/>
          <p14:tracePt t="35836" x="2074863" y="3779838"/>
          <p14:tracePt t="35853" x="2065338" y="3754438"/>
          <p14:tracePt t="35870" x="2057400" y="3729038"/>
          <p14:tracePt t="35886" x="2039938" y="3703638"/>
          <p14:tracePt t="35902" x="2039938" y="3686175"/>
          <p14:tracePt t="35919" x="2022475" y="3668713"/>
          <p14:tracePt t="35937" x="2006600" y="3643313"/>
          <p14:tracePt t="35953" x="1989138" y="3617913"/>
          <p14:tracePt t="35969" x="1971675" y="3600450"/>
          <p14:tracePt t="35986" x="1946275" y="3575050"/>
          <p14:tracePt t="36004" x="1903413" y="3532188"/>
          <p14:tracePt t="36020" x="1868488" y="3506788"/>
          <p14:tracePt t="36036" x="1817688" y="3463925"/>
          <p14:tracePt t="36053" x="1765300" y="3421063"/>
          <p14:tracePt t="36070" x="1731963" y="3394075"/>
          <p14:tracePt t="36086" x="1706563" y="3368675"/>
          <p14:tracePt t="36103" x="1679575" y="3360738"/>
          <p14:tracePt t="36120" x="1663700" y="3351213"/>
          <p14:tracePt t="36137" x="1646238" y="3343275"/>
          <p14:tracePt t="36153" x="1636713" y="3335338"/>
          <p14:tracePt t="36170" x="1628775" y="3335338"/>
          <p14:tracePt t="36187" x="1620838" y="3335338"/>
          <p14:tracePt t="36204" x="1593850" y="3317875"/>
          <p14:tracePt t="36220" x="1585913" y="3308350"/>
          <p14:tracePt t="36237" x="1577975" y="3308350"/>
          <p14:tracePt t="36254" x="1560513" y="3300413"/>
          <p14:tracePt t="36271" x="1550988" y="3292475"/>
          <p14:tracePt t="36287" x="1535113" y="3282950"/>
          <p14:tracePt t="36303" x="1535113" y="3275013"/>
          <p14:tracePt t="36320" x="1525588" y="3275013"/>
          <p14:tracePt t="36338" x="1517650" y="3275013"/>
          <p14:tracePt t="36428" x="1517650" y="3265488"/>
          <p14:tracePt t="36524" x="1517650" y="3257550"/>
          <p14:tracePt t="36548" x="1517650" y="3249613"/>
          <p14:tracePt t="36588" x="1517650" y="3240088"/>
          <p14:tracePt t="36612" x="1517650" y="3232150"/>
          <p14:tracePt t="36660" x="1517650" y="3222625"/>
          <p14:tracePt t="36708" x="1517650" y="3214688"/>
          <p14:tracePt t="36740" x="1517650" y="3206750"/>
          <p14:tracePt t="37324" x="1525588" y="3206750"/>
          <p14:tracePt t="37444" x="1535113" y="3206750"/>
          <p14:tracePt t="37540" x="1543050" y="3206750"/>
          <p14:tracePt t="37556" x="1550988" y="3197225"/>
          <p14:tracePt t="37572" x="1560513" y="3197225"/>
          <p14:tracePt t="37580" x="1560513" y="3189288"/>
          <p14:tracePt t="37590" x="1577975" y="3179763"/>
          <p14:tracePt t="37607" x="1628775" y="3163888"/>
          <p14:tracePt t="37624" x="1689100" y="3128963"/>
          <p14:tracePt t="37640" x="1757363" y="3094038"/>
          <p14:tracePt t="37656" x="1808163" y="3068638"/>
          <p14:tracePt t="37673" x="1851025" y="3051175"/>
          <p14:tracePt t="37691" x="1903413" y="3017838"/>
          <p14:tracePt t="37707" x="1971675" y="2992438"/>
          <p14:tracePt t="37723" x="2049463" y="2949575"/>
          <p14:tracePt t="37740" x="2160588" y="2871788"/>
          <p14:tracePt t="37757" x="2193925" y="2811463"/>
          <p14:tracePt t="37773" x="2211388" y="2768600"/>
          <p14:tracePt t="37790" x="2211388" y="2743200"/>
          <p14:tracePt t="37807" x="2211388" y="2708275"/>
          <p14:tracePt t="37824" x="2211388" y="2682875"/>
          <p14:tracePt t="37840" x="2203450" y="2649538"/>
          <p14:tracePt t="37857" x="2203450" y="2622550"/>
          <p14:tracePt t="37873" x="2185988" y="2579688"/>
          <p14:tracePt t="37891" x="2168525" y="2554288"/>
          <p14:tracePt t="37907" x="2151063" y="2520950"/>
          <p14:tracePt t="37924" x="2125663" y="2486025"/>
          <p14:tracePt t="37941" x="2117725" y="2478088"/>
          <p14:tracePt t="37958" x="2108200" y="2468563"/>
          <p14:tracePt t="38228" x="2108200" y="2478088"/>
          <p14:tracePt t="38236" x="2108200" y="2486025"/>
          <p14:tracePt t="38253" x="2108200" y="2503488"/>
          <p14:tracePt t="38261" x="2108200" y="2520950"/>
          <p14:tracePt t="38274" x="2108200" y="2546350"/>
          <p14:tracePt t="38292" x="2108200" y="2589213"/>
          <p14:tracePt t="38309" x="2108200" y="2700338"/>
          <p14:tracePt t="38325" x="2082800" y="2786063"/>
          <p14:tracePt t="38342" x="2039938" y="2897188"/>
          <p14:tracePt t="38358" x="1997075" y="3017838"/>
          <p14:tracePt t="38376" x="1936750" y="3171825"/>
          <p14:tracePt t="38392" x="1885950" y="3317875"/>
          <p14:tracePt t="38408" x="1843088" y="3436938"/>
          <p14:tracePt t="38425" x="1817688" y="3514725"/>
          <p14:tracePt t="38442" x="1808163" y="3575050"/>
          <p14:tracePt t="38458" x="1800225" y="3643313"/>
          <p14:tracePt t="38475" x="1800225" y="3694113"/>
          <p14:tracePt t="38492" x="1800225" y="3771900"/>
          <p14:tracePt t="38509" x="1800225" y="3822700"/>
          <p14:tracePt t="38525" x="1792288" y="3875088"/>
          <p14:tracePt t="38542" x="1792288" y="3935413"/>
          <p14:tracePt t="38559" x="1774825" y="3994150"/>
          <p14:tracePt t="38576" x="1765300" y="4054475"/>
          <p14:tracePt t="38592" x="1757363" y="4114800"/>
          <p14:tracePt t="38609" x="1749425" y="4165600"/>
          <p14:tracePt t="38625" x="1749425" y="4217988"/>
          <p14:tracePt t="38643" x="1749425" y="4251325"/>
          <p14:tracePt t="38659" x="1749425" y="4286250"/>
          <p14:tracePt t="38675" x="1749425" y="4321175"/>
          <p14:tracePt t="38692" x="1757363" y="4354513"/>
          <p14:tracePt t="38710" x="1757363" y="4389438"/>
          <p14:tracePt t="38725" x="1765300" y="4414838"/>
          <p14:tracePt t="38742" x="1774825" y="4440238"/>
          <p14:tracePt t="38759" x="1792288" y="4457700"/>
          <p14:tracePt t="38776" x="1800225" y="4475163"/>
          <p14:tracePt t="38793" x="1808163" y="4500563"/>
          <p14:tracePt t="38809" x="1817688" y="4508500"/>
          <p14:tracePt t="38826" x="1817688" y="4525963"/>
          <p14:tracePt t="38843" x="1835150" y="4535488"/>
          <p14:tracePt t="38859" x="1835150" y="4543425"/>
          <p14:tracePt t="38876" x="1843088" y="4543425"/>
          <p14:tracePt t="38910" x="1843088" y="4551363"/>
          <p14:tracePt t="38926" x="1843088" y="4560888"/>
          <p14:tracePt t="39028" x="1851025" y="4560888"/>
          <p14:tracePt t="39117" x="1860550" y="4560888"/>
          <p14:tracePt t="39157" x="1868488" y="4560888"/>
          <p14:tracePt t="39164" x="1868488" y="4551363"/>
          <p14:tracePt t="39177" x="1878013" y="4551363"/>
          <p14:tracePt t="39194" x="1885950" y="4535488"/>
          <p14:tracePt t="39210" x="1903413" y="4500563"/>
          <p14:tracePt t="39227" x="1920875" y="4457700"/>
          <p14:tracePt t="39244" x="1928813" y="4406900"/>
          <p14:tracePt t="39262" x="1946275" y="4243388"/>
          <p14:tracePt t="39277" x="1936750" y="4054475"/>
          <p14:tracePt t="39293" x="1903413" y="3892550"/>
          <p14:tracePt t="39310" x="1868488" y="3779838"/>
          <p14:tracePt t="39328" x="1825625" y="3711575"/>
          <p14:tracePt t="39344" x="1792288" y="3668713"/>
          <p14:tracePt t="39360" x="1765300" y="3635375"/>
          <p14:tracePt t="39377" x="1757363" y="3608388"/>
          <p14:tracePt t="39395" x="1749425" y="3592513"/>
          <p14:tracePt t="39410" x="1739900" y="3582988"/>
          <p14:tracePt t="39428" x="1722438" y="3575050"/>
          <p14:tracePt t="39444" x="1714500" y="3549650"/>
          <p14:tracePt t="39461" x="1679575" y="3522663"/>
          <p14:tracePt t="39477" x="1654175" y="3506788"/>
          <p14:tracePt t="39494" x="1636713" y="3471863"/>
          <p14:tracePt t="39511" x="1620838" y="3446463"/>
          <p14:tracePt t="39529" x="1593850" y="3421063"/>
          <p14:tracePt t="39544" x="1585913" y="3394075"/>
          <p14:tracePt t="39561" x="1577975" y="3368675"/>
          <p14:tracePt t="39577" x="1560513" y="3351213"/>
          <p14:tracePt t="39595" x="1543050" y="3325813"/>
          <p14:tracePt t="39611" x="1535113" y="3300413"/>
          <p14:tracePt t="39627" x="1508125" y="3275013"/>
          <p14:tracePt t="39644" x="1474788" y="3232150"/>
          <p14:tracePt t="39662" x="1457325" y="3206750"/>
          <p14:tracePt t="39678" x="1439863" y="3179763"/>
          <p14:tracePt t="39694" x="1431925" y="3163888"/>
          <p14:tracePt t="39711" x="1422400" y="3154363"/>
          <p14:tracePt t="39728" x="1422400" y="3146425"/>
          <p14:tracePt t="39761" x="1431925" y="3146425"/>
          <p14:tracePt t="39781" x="1439863" y="3146425"/>
          <p14:tracePt t="39797" x="1449388" y="3146425"/>
          <p14:tracePt t="39813" x="1457325" y="3146425"/>
          <p14:tracePt t="39828" x="1465263" y="3146425"/>
          <p14:tracePt t="39845" x="1525588" y="3146425"/>
          <p14:tracePt t="39862" x="1585913" y="3146425"/>
          <p14:tracePt t="39878" x="1663700" y="3146425"/>
          <p14:tracePt t="39895" x="1749425" y="3146425"/>
          <p14:tracePt t="39912" x="1817688" y="3146425"/>
          <p14:tracePt t="39929" x="1885950" y="3146425"/>
          <p14:tracePt t="39945" x="1954213" y="3146425"/>
          <p14:tracePt t="39962" x="2022475" y="3146425"/>
          <p14:tracePt t="39978" x="2082800" y="3146425"/>
          <p14:tracePt t="39996" x="2143125" y="3146425"/>
          <p14:tracePt t="40012" x="2168525" y="3146425"/>
          <p14:tracePt t="40029" x="2220913" y="3146425"/>
          <p14:tracePt t="40046" x="2254250" y="3146425"/>
          <p14:tracePt t="40063" x="2289175" y="3146425"/>
          <p14:tracePt t="40079" x="2349500" y="3146425"/>
          <p14:tracePt t="40095" x="2425700" y="3146425"/>
          <p14:tracePt t="40112" x="2536825" y="3146425"/>
          <p14:tracePt t="40129" x="2606675" y="3146425"/>
          <p14:tracePt t="40145" x="2657475" y="3146425"/>
          <p14:tracePt t="40162" x="2682875" y="3146425"/>
          <p14:tracePt t="40179" x="2692400" y="3146425"/>
          <p14:tracePt t="40212" x="2700338" y="3146425"/>
          <p14:tracePt t="40229" x="2708275" y="3146425"/>
          <p14:tracePt t="40717" x="2708275" y="3136900"/>
          <p14:tracePt t="40741" x="2717800" y="3136900"/>
          <p14:tracePt t="40757" x="2725738" y="3128963"/>
          <p14:tracePt t="40773" x="2735263" y="3128963"/>
          <p14:tracePt t="40781" x="2743200" y="3128963"/>
          <p14:tracePt t="40798" x="2751138" y="3121025"/>
          <p14:tracePt t="40814" x="2803525" y="3111500"/>
          <p14:tracePt t="40830" x="2846388" y="3111500"/>
          <p14:tracePt t="40847" x="2879725" y="3103563"/>
          <p14:tracePt t="40864" x="2922588" y="3103563"/>
          <p14:tracePt t="40880" x="2974975" y="3103563"/>
          <p14:tracePt t="40897" x="3035300" y="3078163"/>
          <p14:tracePt t="40914" x="3094038" y="3068638"/>
          <p14:tracePt t="40931" x="3171825" y="3043238"/>
          <p14:tracePt t="40947" x="3249613" y="3025775"/>
          <p14:tracePt t="40964" x="3343275" y="3008313"/>
          <p14:tracePt t="40981" x="3489325" y="2982913"/>
          <p14:tracePt t="40998" x="3575050" y="2965450"/>
          <p14:tracePt t="41014" x="3643313" y="2949575"/>
          <p14:tracePt t="41031" x="3686175" y="2949575"/>
          <p14:tracePt t="41048" x="3736975" y="2949575"/>
          <p14:tracePt t="41065" x="3822700" y="2949575"/>
          <p14:tracePt t="41081" x="3875088" y="2949575"/>
          <p14:tracePt t="41097" x="3917950" y="2940050"/>
          <p14:tracePt t="41114" x="3960813" y="2922588"/>
          <p14:tracePt t="41131" x="4003675" y="2922588"/>
          <p14:tracePt t="41148" x="4046538" y="2922588"/>
          <p14:tracePt t="41164" x="4106863" y="2906713"/>
          <p14:tracePt t="41181" x="4200525" y="2879725"/>
          <p14:tracePt t="41199" x="4278313" y="2863850"/>
          <p14:tracePt t="41214" x="4346575" y="2854325"/>
          <p14:tracePt t="41231" x="4406900" y="2854325"/>
          <p14:tracePt t="41248" x="4457700" y="2846388"/>
          <p14:tracePt t="41265" x="4500563" y="2828925"/>
          <p14:tracePt t="41281" x="4543425" y="2803525"/>
          <p14:tracePt t="41298" x="4586288" y="2786063"/>
          <p14:tracePt t="41315" x="4611688" y="2778125"/>
          <p14:tracePt t="41333" x="4646613" y="2760663"/>
          <p14:tracePt t="41365" x="4654550" y="2751138"/>
          <p14:tracePt t="41509" x="4664075" y="2751138"/>
          <p14:tracePt t="41533" x="4672013" y="2751138"/>
          <p14:tracePt t="41549" x="4679950" y="2751138"/>
          <p14:tracePt t="41581" x="4689475" y="2751138"/>
          <p14:tracePt t="41605" x="4697413" y="2751138"/>
          <p14:tracePt t="42766" x="4679950" y="2751138"/>
          <p14:tracePt t="42773" x="4664075" y="2751138"/>
          <p14:tracePt t="42785" x="4621213" y="2751138"/>
          <p14:tracePt t="42801" x="4578350" y="2725738"/>
          <p14:tracePt t="42818" x="4535488" y="2717800"/>
          <p14:tracePt t="42835" x="4440238" y="2700338"/>
          <p14:tracePt t="42852" x="4294188" y="2692400"/>
          <p14:tracePt t="42868" x="4122738" y="2682875"/>
          <p14:tracePt t="42885" x="3917950" y="2682875"/>
          <p14:tracePt t="42903" x="3617913" y="2682875"/>
          <p14:tracePt t="42918" x="3411538" y="2682875"/>
          <p14:tracePt t="42935" x="3232150" y="2682875"/>
          <p14:tracePt t="42951" x="3103563" y="2682875"/>
          <p14:tracePt t="42969" x="3008313" y="2682875"/>
          <p14:tracePt t="42985" x="2922588" y="2682875"/>
          <p14:tracePt t="43002" x="2871788" y="2682875"/>
          <p14:tracePt t="43018" x="2828925" y="2682875"/>
          <p14:tracePt t="43036" x="2794000" y="2682875"/>
          <p14:tracePt t="43052" x="2768600" y="2682875"/>
          <p14:tracePt t="43069" x="2735263" y="2692400"/>
          <p14:tracePt t="43085" x="2708275" y="2700338"/>
          <p14:tracePt t="43103" x="2674938" y="2708275"/>
          <p14:tracePt t="43119" x="2649538" y="2708275"/>
          <p14:tracePt t="43135" x="2614613" y="2708275"/>
          <p14:tracePt t="43152" x="2597150" y="2708275"/>
          <p14:tracePt t="43170" x="2571750" y="2708275"/>
          <p14:tracePt t="43185" x="2546350" y="2708275"/>
          <p14:tracePt t="43202" x="2520950" y="2708275"/>
          <p14:tracePt t="43219" x="2511425" y="2708275"/>
          <p14:tracePt t="43236" x="2493963" y="2708275"/>
          <p14:tracePt t="43253" x="2478088" y="2708275"/>
          <p14:tracePt t="43286" x="2468563" y="2708275"/>
          <p14:tracePt t="43304" x="2460625" y="2708275"/>
          <p14:tracePt t="43319" x="2460625" y="2700338"/>
          <p14:tracePt t="43582" x="2478088" y="2700338"/>
          <p14:tracePt t="43590" x="2493963" y="2700338"/>
          <p14:tracePt t="43603" x="2528888" y="2700338"/>
          <p14:tracePt t="43620" x="2632075" y="2700338"/>
          <p14:tracePt t="43636" x="2725738" y="2700338"/>
          <p14:tracePt t="43654" x="2889250" y="2700338"/>
          <p14:tracePt t="43670" x="2965450" y="2700338"/>
          <p14:tracePt t="43687" x="3025775" y="2700338"/>
          <p14:tracePt t="43703" x="3068638" y="2700338"/>
          <p14:tracePt t="43721" x="3094038" y="2700338"/>
          <p14:tracePt t="43737" x="3128963" y="2692400"/>
          <p14:tracePt t="43754" x="3179763" y="2692400"/>
          <p14:tracePt t="43770" x="3265488" y="2692400"/>
          <p14:tracePt t="43788" x="3378200" y="2692400"/>
          <p14:tracePt t="43804" x="3497263" y="2692400"/>
          <p14:tracePt t="43820" x="3592513" y="2692400"/>
          <p14:tracePt t="43837" x="3651250" y="2692400"/>
          <p14:tracePt t="43854" x="3694113" y="2692400"/>
          <p14:tracePt t="43871" x="3729038" y="2692400"/>
          <p14:tracePt t="43888" x="3746500" y="2692400"/>
          <p14:tracePt t="43904" x="3779838" y="2692400"/>
          <p14:tracePt t="43921" x="3814763" y="2692400"/>
          <p14:tracePt t="43937" x="3849688" y="2692400"/>
          <p14:tracePt t="43954" x="3883025" y="2692400"/>
          <p14:tracePt t="43970" x="3925888" y="2692400"/>
          <p14:tracePt t="43988" x="3986213" y="2692400"/>
          <p14:tracePt t="44004" x="4046538" y="2700338"/>
          <p14:tracePt t="44021" x="4089400" y="2700338"/>
          <p14:tracePt t="44037" x="4122738" y="2700338"/>
          <p14:tracePt t="44055" x="4132263" y="2700338"/>
          <p14:tracePt t="44110" x="4140200" y="2700338"/>
          <p14:tracePt t="44438" x="4149725" y="2700338"/>
          <p14:tracePt t="44582" x="4140200" y="2700338"/>
          <p14:tracePt t="44590" x="4132263" y="2700338"/>
          <p14:tracePt t="44598" x="4114800" y="2700338"/>
          <p14:tracePt t="44606" x="4079875" y="2700338"/>
          <p14:tracePt t="44622" x="4021138" y="2700338"/>
          <p14:tracePt t="44639" x="3968750" y="2700338"/>
          <p14:tracePt t="44657" x="3883025" y="2692400"/>
          <p14:tracePt t="44672" x="3789363" y="2657475"/>
          <p14:tracePt t="44689" x="3678238" y="2614613"/>
          <p14:tracePt t="44706" x="3582988" y="2571750"/>
          <p14:tracePt t="44723" x="3514725" y="2536825"/>
          <p14:tracePt t="44739" x="3471863" y="2486025"/>
          <p14:tracePt t="44756" x="3429000" y="2435225"/>
          <p14:tracePt t="44772" x="3403600" y="2400300"/>
          <p14:tracePt t="44795" x="3386138" y="2357438"/>
          <p14:tracePt t="44806" x="3386138" y="2322513"/>
          <p14:tracePt t="44823" x="3386138" y="2306638"/>
          <p14:tracePt t="44839" x="3378200" y="2279650"/>
          <p14:tracePt t="44856" x="3378200" y="2254250"/>
          <p14:tracePt t="44873" x="3378200" y="2246313"/>
          <p14:tracePt t="44889" x="3378200" y="2228850"/>
          <p14:tracePt t="44906" x="3378200" y="2220913"/>
          <p14:tracePt t="44923" x="3378200" y="2211388"/>
          <p14:tracePt t="44956" x="3386138" y="2203450"/>
          <p14:tracePt t="44973" x="3394075" y="2203450"/>
          <p14:tracePt t="44990" x="3421063" y="2168525"/>
          <p14:tracePt t="45007" x="3436938" y="2151063"/>
          <p14:tracePt t="45023" x="3454400" y="2135188"/>
          <p14:tracePt t="45040" x="3471863" y="2117725"/>
          <p14:tracePt t="45056" x="3489325" y="2108200"/>
          <p14:tracePt t="45074" x="3489325" y="2100263"/>
          <p14:tracePt t="45134" x="3489325" y="2117725"/>
          <p14:tracePt t="45142" x="3489325" y="2143125"/>
          <p14:tracePt t="45158" x="3489325" y="2211388"/>
          <p14:tracePt t="45174" x="3489325" y="2322513"/>
          <p14:tracePt t="45190" x="3489325" y="2451100"/>
          <p14:tracePt t="45207" x="3489325" y="2589213"/>
          <p14:tracePt t="45224" x="3489325" y="2717800"/>
          <p14:tracePt t="45240" x="3489325" y="2828925"/>
          <p14:tracePt t="45257" x="3489325" y="2940050"/>
          <p14:tracePt t="45273" x="3489325" y="3025775"/>
          <p14:tracePt t="45291" x="3489325" y="3094038"/>
          <p14:tracePt t="45307" x="3489325" y="3121025"/>
          <p14:tracePt t="45324" x="3489325" y="3136900"/>
          <p14:tracePt t="45374" x="3479800" y="3136900"/>
          <p14:tracePt t="45390" x="3471863" y="3128963"/>
          <p14:tracePt t="45398" x="3463925" y="3111500"/>
          <p14:tracePt t="45407" x="3446463" y="3094038"/>
          <p14:tracePt t="45425" x="3403600" y="3043238"/>
          <p14:tracePt t="45441" x="3335338" y="2957513"/>
          <p14:tracePt t="45457" x="3257550" y="2854325"/>
          <p14:tracePt t="45474" x="3136900" y="2725738"/>
          <p14:tracePt t="45491" x="3025775" y="2606675"/>
          <p14:tracePt t="45507" x="2949575" y="2528888"/>
          <p14:tracePt t="45524" x="2871788" y="2443163"/>
          <p14:tracePt t="45541" x="2828925" y="2365375"/>
          <p14:tracePt t="45558" x="2786063" y="2289175"/>
          <p14:tracePt t="45575" x="2778125" y="2246313"/>
          <p14:tracePt t="45591" x="2768600" y="2211388"/>
          <p14:tracePt t="45608" x="2768600" y="2185988"/>
          <p14:tracePt t="45625" x="2751138" y="2168525"/>
          <p14:tracePt t="45641" x="2743200" y="2143125"/>
          <p14:tracePt t="45658" x="2735263" y="2108200"/>
          <p14:tracePt t="45675" x="2725738" y="2065338"/>
          <p14:tracePt t="45692" x="2717800" y="2039938"/>
          <p14:tracePt t="45708" x="2708275" y="1997075"/>
          <p14:tracePt t="45724" x="2708275" y="1979613"/>
          <p14:tracePt t="45741" x="2708275" y="1971675"/>
          <p14:tracePt t="45759" x="2708275" y="1963738"/>
          <p14:tracePt t="45830" x="2708275" y="1971675"/>
          <p14:tracePt t="45838" x="2708275" y="1989138"/>
          <p14:tracePt t="45846" x="2708275" y="2006600"/>
          <p14:tracePt t="45858" x="2708275" y="2022475"/>
          <p14:tracePt t="45875" x="2708275" y="2082800"/>
          <p14:tracePt t="45891" x="2725738" y="2151063"/>
          <p14:tracePt t="45909" x="2743200" y="2254250"/>
          <p14:tracePt t="45925" x="2751138" y="2392363"/>
          <p14:tracePt t="45942" x="2751138" y="2571750"/>
          <p14:tracePt t="45958" x="2751138" y="2657475"/>
          <p14:tracePt t="45976" x="2751138" y="2717800"/>
          <p14:tracePt t="45992" x="2751138" y="2786063"/>
          <p14:tracePt t="46009" x="2743200" y="2846388"/>
          <p14:tracePt t="46025" x="2743200" y="2879725"/>
          <p14:tracePt t="46043" x="2743200" y="2906713"/>
          <p14:tracePt t="46058" x="2743200" y="2922588"/>
          <p14:tracePt t="46414" x="2743200" y="2932113"/>
          <p14:tracePt t="46438" x="2743200" y="2940050"/>
          <p14:tracePt t="46447" x="2735263" y="2940050"/>
          <p14:tracePt t="46460" x="2735263" y="2949575"/>
          <p14:tracePt t="46476" x="2735263" y="2957513"/>
          <p14:tracePt t="46494" x="2717800" y="2965450"/>
          <p14:tracePt t="46510" x="2708275" y="3000375"/>
          <p14:tracePt t="46526" x="2700338" y="3017838"/>
          <p14:tracePt t="46543" x="2682875" y="3035300"/>
          <p14:tracePt t="46560" x="2665413" y="3060700"/>
          <p14:tracePt t="46576" x="2649538" y="3094038"/>
          <p14:tracePt t="46593" x="2640013" y="3121025"/>
          <p14:tracePt t="46610" x="2614613" y="3171825"/>
          <p14:tracePt t="46627" x="2597150" y="3232150"/>
          <p14:tracePt t="46643" x="2571750" y="3282950"/>
          <p14:tracePt t="46660" x="2536825" y="3343275"/>
          <p14:tracePt t="46677" x="2511425" y="3386138"/>
          <p14:tracePt t="46694" x="2478088" y="3463925"/>
          <p14:tracePt t="46710" x="2460625" y="3497263"/>
          <p14:tracePt t="46727" x="2451100" y="3522663"/>
          <p14:tracePt t="46744" x="2443163" y="3549650"/>
          <p14:tracePt t="46761" x="2435225" y="3565525"/>
          <p14:tracePt t="46777" x="2425700" y="3582988"/>
          <p14:tracePt t="46793" x="2417763" y="3600450"/>
          <p14:tracePt t="46810" x="2417763" y="3625850"/>
          <p14:tracePt t="46828" x="2408238" y="3643313"/>
          <p14:tracePt t="46844" x="2408238" y="3678238"/>
          <p14:tracePt t="46860" x="2408238" y="3711575"/>
          <p14:tracePt t="46877" x="2408238" y="3746500"/>
          <p14:tracePt t="46895" x="2408238" y="3797300"/>
          <p14:tracePt t="46911" x="2408238" y="3822700"/>
          <p14:tracePt t="46927" x="2408238" y="3849688"/>
          <p14:tracePt t="46945" x="2408238" y="3865563"/>
          <p14:tracePt t="46961" x="2400300" y="3883025"/>
          <p14:tracePt t="46977" x="2392363" y="3900488"/>
          <p14:tracePt t="46994" x="2392363" y="3925888"/>
          <p14:tracePt t="47011" x="2392363" y="3943350"/>
          <p14:tracePt t="47028" x="2382838" y="3960813"/>
          <p14:tracePt t="47044" x="2382838" y="3978275"/>
          <p14:tracePt t="47061" x="2382838" y="3986213"/>
          <p14:tracePt t="47062" x="2382838" y="3994150"/>
          <p14:tracePt t="47079" x="2382838" y="4003675"/>
          <p14:tracePt t="47096" x="2382838" y="4011613"/>
          <p14:tracePt t="47119" x="2382838" y="4021138"/>
          <p14:tracePt t="47128" x="2382838" y="4029075"/>
          <p14:tracePt t="47145" x="2382838" y="4037013"/>
          <p14:tracePt t="47161" x="2382838" y="4046538"/>
          <p14:tracePt t="47179" x="2382838" y="4054475"/>
          <p14:tracePt t="47194" x="2382838" y="4064000"/>
          <p14:tracePt t="47211" x="2382838" y="4079875"/>
          <p14:tracePt t="47228" x="2382838" y="4097338"/>
          <p14:tracePt t="47246" x="2382838" y="4106863"/>
          <p14:tracePt t="47261" x="2382838" y="4122738"/>
          <p14:tracePt t="47278" x="2392363" y="4132263"/>
          <p14:tracePt t="47319" x="2400300" y="4140200"/>
          <p14:tracePt t="47328" x="2408238" y="4140200"/>
          <p14:tracePt t="47345" x="2417763" y="4140200"/>
          <p14:tracePt t="47361" x="2425700" y="4140200"/>
          <p14:tracePt t="47379" x="2460625" y="4140200"/>
          <p14:tracePt t="47395" x="2528888" y="4132263"/>
          <p14:tracePt t="47412" x="2614613" y="4071938"/>
          <p14:tracePt t="47428" x="2735263" y="3986213"/>
          <p14:tracePt t="47446" x="2879725" y="3865563"/>
          <p14:tracePt t="47462" x="3078163" y="3729038"/>
          <p14:tracePt t="47478" x="3360738" y="3522663"/>
          <p14:tracePt t="47495" x="3522663" y="3403600"/>
          <p14:tracePt t="47513" x="3660775" y="3308350"/>
          <p14:tracePt t="47529" x="3746500" y="3265488"/>
          <p14:tracePt t="47545" x="3840163" y="3214688"/>
          <p14:tracePt t="47562" x="3935413" y="3163888"/>
          <p14:tracePt t="47580" x="4021138" y="3128963"/>
          <p14:tracePt t="47595" x="4097338" y="3094038"/>
          <p14:tracePt t="47612" x="4183063" y="3068638"/>
          <p14:tracePt t="47629" x="4286250" y="3043238"/>
          <p14:tracePt t="47646" x="4406900" y="3017838"/>
          <p14:tracePt t="47662" x="4465638" y="3008313"/>
          <p14:tracePt t="47679" x="4518025" y="3000375"/>
          <p14:tracePt t="47696" x="4578350" y="2992438"/>
          <p14:tracePt t="47713" x="4654550" y="2974975"/>
          <p14:tracePt t="47729" x="4740275" y="2957513"/>
          <p14:tracePt t="47746" x="4818063" y="2940050"/>
          <p14:tracePt t="47762" x="4843463" y="2922588"/>
          <p14:tracePt t="47780" x="4860925" y="2922588"/>
          <p14:tracePt t="47796" x="4868863" y="2922588"/>
          <p14:tracePt t="47813" x="4878388" y="2922588"/>
          <p14:tracePt t="47871" x="4868863" y="2922588"/>
          <p14:tracePt t="47879" x="4868863" y="2932113"/>
          <p14:tracePt t="47903" x="4860925" y="2932113"/>
          <p14:tracePt t="48087" x="4860925" y="2940050"/>
          <p14:tracePt t="48103" x="4851400" y="2940050"/>
          <p14:tracePt t="48111" x="4851400" y="2949575"/>
          <p14:tracePt t="48119" x="4843463" y="2949575"/>
          <p14:tracePt t="48130" x="4835525" y="2949575"/>
          <p14:tracePt t="48147" x="4808538" y="2965450"/>
          <p14:tracePt t="48164" x="4749800" y="3000375"/>
          <p14:tracePt t="48180" x="4603750" y="3051175"/>
          <p14:tracePt t="48197" x="4414838" y="3136900"/>
          <p14:tracePt t="48214" x="4183063" y="3222625"/>
          <p14:tracePt t="48231" x="3763963" y="3394075"/>
          <p14:tracePt t="48248" x="3565525" y="3471863"/>
          <p14:tracePt t="48264" x="3394075" y="3565525"/>
          <p14:tracePt t="48280" x="3249613" y="3643313"/>
          <p14:tracePt t="48298" x="3146425" y="3721100"/>
          <p14:tracePt t="48314" x="3094038" y="3779838"/>
          <p14:tracePt t="48330" x="3051175" y="3822700"/>
          <p14:tracePt t="48347" x="3017838" y="3865563"/>
          <p14:tracePt t="48364" x="2982913" y="3892550"/>
          <p14:tracePt t="48381" x="2949575" y="3925888"/>
          <p14:tracePt t="48398" x="2906713" y="3968750"/>
          <p14:tracePt t="48414" x="2871788" y="4003675"/>
          <p14:tracePt t="48431" x="2794000" y="4071938"/>
          <p14:tracePt t="48447" x="2735263" y="4114800"/>
          <p14:tracePt t="48464" x="2657475" y="4157663"/>
          <p14:tracePt t="48480" x="2563813" y="4217988"/>
          <p14:tracePt t="48498" x="2478088" y="4278313"/>
          <p14:tracePt t="48514" x="2382838" y="4329113"/>
          <p14:tracePt t="48531" x="2322513" y="4364038"/>
          <p14:tracePt t="48547" x="2289175" y="4397375"/>
          <p14:tracePt t="48565" x="2263775" y="4422775"/>
          <p14:tracePt t="48581" x="2254250" y="4440238"/>
          <p14:tracePt t="48598" x="2246313" y="4457700"/>
          <p14:tracePt t="48615" x="2228850" y="4465638"/>
          <p14:tracePt t="48632" x="2228850" y="4475163"/>
          <p14:tracePt t="49087" x="2236788" y="4475163"/>
          <p14:tracePt t="49119" x="2246313" y="4475163"/>
          <p14:tracePt t="49135" x="2254250" y="4475163"/>
          <p14:tracePt t="49143" x="2263775" y="4475163"/>
          <p14:tracePt t="49151" x="2279650" y="4465638"/>
          <p14:tracePt t="49166" x="2314575" y="4457700"/>
          <p14:tracePt t="49182" x="2435225" y="4422775"/>
          <p14:tracePt t="49199" x="2846388" y="4294188"/>
          <p14:tracePt t="49216" x="3308350" y="4165600"/>
          <p14:tracePt t="49233" x="3814763" y="4054475"/>
          <p14:tracePt t="49250" x="4260850" y="3917950"/>
          <p14:tracePt t="49266" x="4578350" y="3806825"/>
          <p14:tracePt t="49282" x="4765675" y="3721100"/>
          <p14:tracePt t="49300" x="4921250" y="3643313"/>
          <p14:tracePt t="49316" x="5065713" y="3600450"/>
          <p14:tracePt t="49333" x="5168900" y="3557588"/>
          <p14:tracePt t="49349" x="5203825" y="3532188"/>
          <p14:tracePt t="49367" x="5221288" y="3514725"/>
          <p14:tracePt t="49383" x="5221288" y="3506788"/>
          <p14:tracePt t="49471" x="5221288" y="3497263"/>
          <p14:tracePt t="49487" x="5221288" y="3489325"/>
          <p14:tracePt t="49504" x="5221288" y="3479800"/>
          <p14:tracePt t="49519" x="5221288" y="3471863"/>
          <p14:tracePt t="49527" x="5221288" y="3463925"/>
          <p14:tracePt t="49535" x="5221288" y="3454400"/>
          <p14:tracePt t="49551" x="5221288" y="3436938"/>
          <p14:tracePt t="49566" x="5221288" y="3421063"/>
          <p14:tracePt t="49583" x="5194300" y="3386138"/>
          <p14:tracePt t="49600" x="5186363" y="3368675"/>
          <p14:tracePt t="49617" x="5168900" y="3351213"/>
          <p14:tracePt t="49634" x="5160963" y="3335338"/>
          <p14:tracePt t="49650" x="5151438" y="3308350"/>
          <p14:tracePt t="49667" x="5143500" y="3300413"/>
          <p14:tracePt t="49684" x="5135563" y="3292475"/>
          <p14:tracePt t="49717" x="5126038" y="3292475"/>
          <p14:tracePt t="49734" x="5108575" y="3292475"/>
          <p14:tracePt t="49751" x="5100638" y="3292475"/>
          <p14:tracePt t="49768" x="5083175" y="3292475"/>
          <p14:tracePt t="49784" x="5057775" y="3292475"/>
          <p14:tracePt t="49801" x="5014913" y="3292475"/>
          <p14:tracePt t="49818" x="4937125" y="3292475"/>
          <p14:tracePt t="49834" x="4808538" y="3292475"/>
          <p14:tracePt t="49851" x="4664075" y="3292475"/>
          <p14:tracePt t="49867" x="4500563" y="3292475"/>
          <p14:tracePt t="49885" x="4371975" y="3292475"/>
          <p14:tracePt t="49901" x="4251325" y="3292475"/>
          <p14:tracePt t="49918" x="4157663" y="3292475"/>
          <p14:tracePt t="49934" x="4089400" y="3292475"/>
          <p14:tracePt t="49951" x="4021138" y="3292475"/>
          <p14:tracePt t="49968" x="3978275" y="3292475"/>
          <p14:tracePt t="49984" x="3908425" y="3292475"/>
          <p14:tracePt t="50001" x="3840163" y="3292475"/>
          <p14:tracePt t="50019" x="3754438" y="3292475"/>
          <p14:tracePt t="50035" x="3678238" y="3292475"/>
          <p14:tracePt t="50051" x="3617913" y="3292475"/>
          <p14:tracePt t="50067" x="3575050" y="3292475"/>
          <p14:tracePt t="50085" x="3557588" y="3292475"/>
          <p14:tracePt t="50101" x="3532188" y="3292475"/>
          <p14:tracePt t="50118" x="3506788" y="3292475"/>
          <p14:tracePt t="50135" x="3471863" y="3292475"/>
          <p14:tracePt t="50152" x="3454400" y="3292475"/>
          <p14:tracePt t="50263" x="3446463" y="3292475"/>
          <p14:tracePt t="50279" x="3436938" y="3292475"/>
          <p14:tracePt t="50303" x="3436938" y="3300413"/>
          <p14:tracePt t="50311" x="3429000" y="3308350"/>
          <p14:tracePt t="50319" x="3421063" y="3317875"/>
          <p14:tracePt t="50336" x="3394075" y="3360738"/>
          <p14:tracePt t="50352" x="3360738" y="3411538"/>
          <p14:tracePt t="50369" x="3308350" y="3463925"/>
          <p14:tracePt t="50385" x="3249613" y="3532188"/>
          <p14:tracePt t="50402" x="3171825" y="3635375"/>
          <p14:tracePt t="50419" x="3086100" y="3736975"/>
          <p14:tracePt t="50435" x="3035300" y="3832225"/>
          <p14:tracePt t="50452" x="2974975" y="3935413"/>
          <p14:tracePt t="50469" x="2906713" y="4037013"/>
          <p14:tracePt t="50485" x="2836863" y="4122738"/>
          <p14:tracePt t="50502" x="2778125" y="4192588"/>
          <p14:tracePt t="50519" x="2735263" y="4225925"/>
          <p14:tracePt t="50536" x="2700338" y="4251325"/>
          <p14:tracePt t="50552" x="2682875" y="4251325"/>
          <p14:tracePt t="50569" x="2674938" y="4251325"/>
          <p14:tracePt t="50585" x="2665413" y="4251325"/>
          <p14:tracePt t="50696" x="2665413" y="4260850"/>
          <p14:tracePt t="50703" x="2657475" y="4260850"/>
          <p14:tracePt t="50719" x="2657475" y="4278313"/>
          <p14:tracePt t="50727" x="2657475" y="4294188"/>
          <p14:tracePt t="50736" x="2657475" y="4321175"/>
          <p14:tracePt t="50753" x="2657475" y="4389438"/>
          <p14:tracePt t="50770" x="2657475" y="4518025"/>
          <p14:tracePt t="50786" x="2657475" y="4672013"/>
          <p14:tracePt t="50803" x="2657475" y="4851400"/>
          <p14:tracePt t="50819" x="2657475" y="5006975"/>
          <p14:tracePt t="50837" x="2657475" y="5135563"/>
          <p14:tracePt t="50853" x="2657475" y="5237163"/>
          <p14:tracePt t="50869" x="2657475" y="5297488"/>
          <p14:tracePt t="50886" x="2657475" y="5349875"/>
          <p14:tracePt t="50904" x="2657475" y="5392738"/>
          <p14:tracePt t="50920" x="2657475" y="5408613"/>
          <p14:tracePt t="50936" x="2657475" y="5418138"/>
          <p14:tracePt t="50953" x="2649538" y="5426075"/>
          <p14:tracePt t="51056" x="2649538" y="5418138"/>
          <p14:tracePt t="51080" x="2649538" y="5408613"/>
          <p14:tracePt t="51096" x="2649538" y="5400675"/>
          <p14:tracePt t="51103" x="2649538" y="5392738"/>
          <p14:tracePt t="51119" x="2649538" y="5383213"/>
          <p14:tracePt t="51136" x="2649538" y="5375275"/>
          <p14:tracePt t="51160" x="2649538" y="5365750"/>
          <p14:tracePt t="51168" x="2649538" y="5357813"/>
          <p14:tracePt t="51184" x="2649538" y="5349875"/>
          <p14:tracePt t="51207" x="2649538" y="5340350"/>
          <p14:tracePt t="51223" x="2649538" y="5332413"/>
          <p14:tracePt t="51256" x="2649538" y="5322888"/>
          <p14:tracePt t="51504" x="2657475" y="5322888"/>
          <p14:tracePt t="51520" x="2657475" y="5314950"/>
          <p14:tracePt t="51536" x="2665413" y="5314950"/>
          <p14:tracePt t="51552" x="2674938" y="5314950"/>
          <p14:tracePt t="51576" x="2674938" y="5307013"/>
          <p14:tracePt t="51583" x="2682875" y="5307013"/>
          <p14:tracePt t="51624" x="2692400" y="5307013"/>
          <p14:tracePt t="51632" x="2700338" y="5297488"/>
          <p14:tracePt t="51640" x="2700338" y="5289550"/>
          <p14:tracePt t="51655" x="2725738" y="5280025"/>
          <p14:tracePt t="51671" x="2751138" y="5254625"/>
          <p14:tracePt t="51688" x="2811463" y="5229225"/>
          <p14:tracePt t="51705" x="2879725" y="5203825"/>
          <p14:tracePt t="51722" x="2940050" y="5178425"/>
          <p14:tracePt t="51738" x="3060700" y="5151438"/>
          <p14:tracePt t="51755" x="3257550" y="5126038"/>
          <p14:tracePt t="51771" x="3463925" y="5092700"/>
          <p14:tracePt t="51789" x="3668713" y="5075238"/>
          <p14:tracePt t="51805" x="3865563" y="5075238"/>
          <p14:tracePt t="51822" x="4037013" y="5075238"/>
          <p14:tracePt t="51838" x="4165600" y="5065713"/>
          <p14:tracePt t="51856" x="4294188" y="5065713"/>
          <p14:tracePt t="51872" x="4364038" y="5065713"/>
          <p14:tracePt t="51888" x="4422775" y="5065713"/>
          <p14:tracePt t="51905" x="4465638" y="5065713"/>
          <p14:tracePt t="51923" x="4508500" y="5057775"/>
          <p14:tracePt t="51938" x="4535488" y="5057775"/>
          <p14:tracePt t="51956" x="4578350" y="5057775"/>
          <p14:tracePt t="51972" x="4637088" y="5057775"/>
          <p14:tracePt t="51990" x="4706938" y="5057775"/>
          <p14:tracePt t="52005" x="4757738" y="5057775"/>
          <p14:tracePt t="52022" x="4800600" y="5057775"/>
          <p14:tracePt t="52039" x="4826000" y="5057775"/>
          <p14:tracePt t="52057" x="4860925" y="5057775"/>
          <p14:tracePt t="52072" x="4868863" y="5057775"/>
          <p14:tracePt t="52089" x="4903788" y="5057775"/>
          <p14:tracePt t="52105" x="4937125" y="5057775"/>
          <p14:tracePt t="52123" x="4979988" y="5065713"/>
          <p14:tracePt t="52139" x="5032375" y="5065713"/>
          <p14:tracePt t="52156" x="5065713" y="5065713"/>
          <p14:tracePt t="52172" x="5100638" y="5065713"/>
          <p14:tracePt t="52190" x="5151438" y="5065713"/>
          <p14:tracePt t="52205" x="5246688" y="5065713"/>
          <p14:tracePt t="52222" x="5332413" y="5065713"/>
          <p14:tracePt t="52239" x="5443538" y="5065713"/>
          <p14:tracePt t="52257" x="5486400" y="5065713"/>
          <p14:tracePt t="52273" x="5503863" y="5065713"/>
          <p14:tracePt t="52290" x="5521325" y="5065713"/>
          <p14:tracePt t="52306" x="5529263" y="5065713"/>
          <p14:tracePt t="52323" x="5546725" y="5065713"/>
          <p14:tracePt t="52339" x="5589588" y="5065713"/>
          <p14:tracePt t="52357" x="5675313" y="5065713"/>
          <p14:tracePt t="52373" x="5768975" y="5065713"/>
          <p14:tracePt t="52391" x="5837238" y="5065713"/>
          <p14:tracePt t="52406" x="5897563" y="5065713"/>
          <p14:tracePt t="52423" x="5957888" y="5065713"/>
          <p14:tracePt t="52440" x="6094413" y="5065713"/>
          <p14:tracePt t="52457" x="6257925" y="5065713"/>
          <p14:tracePt t="52473" x="6403975" y="5065713"/>
          <p14:tracePt t="52490" x="6550025" y="5065713"/>
          <p14:tracePt t="52506" x="6686550" y="5065713"/>
          <p14:tracePt t="52524" x="6823075" y="5065713"/>
          <p14:tracePt t="52540" x="6935788" y="5065713"/>
          <p14:tracePt t="52556" x="6994525" y="5065713"/>
          <p14:tracePt t="52573" x="7054850" y="5065713"/>
          <p14:tracePt t="52591" x="7115175" y="5065713"/>
          <p14:tracePt t="52606" x="7200900" y="5065713"/>
          <p14:tracePt t="52623" x="7380288" y="5065713"/>
          <p14:tracePt t="52640" x="7500938" y="5065713"/>
          <p14:tracePt t="52658" x="7604125" y="5057775"/>
          <p14:tracePt t="52674" x="7697788" y="5032375"/>
          <p14:tracePt t="52690" x="7808913" y="5006975"/>
          <p14:tracePt t="52707" x="7921625" y="4972050"/>
          <p14:tracePt t="52724" x="8032750" y="4929188"/>
          <p14:tracePt t="52740" x="8118475" y="4886325"/>
          <p14:tracePt t="52757" x="8178800" y="4860925"/>
          <p14:tracePt t="52774" x="8212138" y="4843463"/>
          <p14:tracePt t="52791" x="8289925" y="4792663"/>
          <p14:tracePt t="52807" x="8323263" y="4775200"/>
          <p14:tracePt t="52824" x="8435975" y="4697413"/>
          <p14:tracePt t="52841" x="8512175" y="4664075"/>
          <p14:tracePt t="52858" x="8580438" y="4621213"/>
          <p14:tracePt t="52875" x="8607425" y="4603750"/>
          <p14:tracePt t="52891" x="8623300" y="4586288"/>
          <p14:tracePt t="52907" x="8650288" y="4560888"/>
          <p14:tracePt t="52925" x="8658225" y="4551363"/>
          <p14:tracePt t="52941" x="8675688" y="4525963"/>
          <p14:tracePt t="52957" x="8683625" y="4500563"/>
          <p14:tracePt t="52974" x="8693150" y="4475163"/>
          <p14:tracePt t="52992" x="8693150" y="4457700"/>
          <p14:tracePt t="53008" x="8693150" y="4449763"/>
          <p14:tracePt t="53025" x="8693150" y="4440238"/>
          <p14:tracePt t="53041" x="8693150" y="4432300"/>
          <p14:tracePt t="53058" x="8693150" y="4422775"/>
          <p14:tracePt t="53112" x="8693150" y="4414838"/>
          <p14:tracePt t="53120" x="8683625" y="4414838"/>
          <p14:tracePt t="53128" x="8675688" y="4414838"/>
          <p14:tracePt t="53144" x="8666163" y="4406900"/>
          <p14:tracePt t="53160" x="8650288" y="4397375"/>
          <p14:tracePt t="53175" x="8640763" y="4397375"/>
          <p14:tracePt t="53192" x="8589963" y="4379913"/>
          <p14:tracePt t="53208" x="8555038" y="4371975"/>
          <p14:tracePt t="53225" x="8521700" y="4364038"/>
          <p14:tracePt t="53241" x="8494713" y="4354513"/>
          <p14:tracePt t="53259" x="8469313" y="4346575"/>
          <p14:tracePt t="53275" x="8461375" y="4337050"/>
          <p14:tracePt t="53291" x="8451850" y="4337050"/>
          <p14:tracePt t="53308" x="8443913" y="4329113"/>
          <p14:tracePt t="53326" x="8435975" y="4329113"/>
          <p14:tracePt t="53342" x="8435975" y="4321175"/>
          <p14:tracePt t="53359" x="8426450" y="4321175"/>
          <p14:tracePt t="53375" x="8426450" y="4311650"/>
          <p14:tracePt t="53400" x="8418513" y="4311650"/>
          <p14:tracePt t="53424" x="8418513" y="4303713"/>
          <p14:tracePt t="53488" x="8408988" y="4303713"/>
          <p14:tracePt t="53496" x="8408988" y="4294188"/>
          <p14:tracePt t="53512" x="8401050" y="4294188"/>
          <p14:tracePt t="53525" x="8401050" y="4286250"/>
          <p14:tracePt t="53542" x="8393113" y="4286250"/>
          <p14:tracePt t="53560" x="8383588" y="4286250"/>
          <p14:tracePt t="53656" x="8383588" y="4278313"/>
          <p14:tracePt t="53680" x="8375650" y="4268788"/>
          <p14:tracePt t="53688" x="8366125" y="4268788"/>
          <p14:tracePt t="53856" x="8366125" y="4278313"/>
          <p14:tracePt t="53880" x="8366125" y="4286250"/>
          <p14:tracePt t="54280" x="8358188" y="4286250"/>
          <p14:tracePt t="54296" x="8350250" y="4286250"/>
          <p14:tracePt t="54304" x="8340725" y="4286250"/>
          <p14:tracePt t="54312" x="8315325" y="4286250"/>
          <p14:tracePt t="54327" x="8272463" y="4286250"/>
          <p14:tracePt t="54344" x="8023225" y="4286250"/>
          <p14:tracePt t="54362" x="7612063" y="4286250"/>
          <p14:tracePt t="54377" x="6815138" y="4251325"/>
          <p14:tracePt t="54394" x="5897563" y="4217988"/>
          <p14:tracePt t="54411" x="5032375" y="4183063"/>
          <p14:tracePt t="54428" x="4303713" y="4140200"/>
          <p14:tracePt t="54444" x="3789363" y="4071938"/>
          <p14:tracePt t="54461" x="3446463" y="3986213"/>
          <p14:tracePt t="54478" x="3154363" y="3875088"/>
          <p14:tracePt t="54495" x="2879725" y="3763963"/>
          <p14:tracePt t="54511" x="2640013" y="3668713"/>
          <p14:tracePt t="54528" x="2374900" y="3575050"/>
          <p14:tracePt t="54545" x="2220913" y="3549650"/>
          <p14:tracePt t="54562" x="2082800" y="3514725"/>
          <p14:tracePt t="54578" x="1928813" y="3489325"/>
          <p14:tracePt t="54594" x="1765300" y="3454400"/>
          <p14:tracePt t="54611" x="1611313" y="3421063"/>
          <p14:tracePt t="54629" x="1500188" y="3403600"/>
          <p14:tracePt t="54645" x="1449388" y="3394075"/>
          <p14:tracePt t="54661" x="1431925" y="3394075"/>
          <p14:tracePt t="54678" x="1431925" y="3386138"/>
          <p14:tracePt t="54712" x="1431925" y="3378200"/>
          <p14:tracePt t="54728" x="1439863" y="3378200"/>
          <p14:tracePt t="54745" x="1449388" y="3378200"/>
          <p14:tracePt t="54763" x="1500188" y="3378200"/>
          <p14:tracePt t="54778" x="1611313" y="3378200"/>
          <p14:tracePt t="54795" x="1782763" y="3378200"/>
          <p14:tracePt t="54812" x="1979613" y="3378200"/>
          <p14:tracePt t="54829" x="2203450" y="3378200"/>
          <p14:tracePt t="54845" x="2478088" y="3378200"/>
          <p14:tracePt t="54862" x="2879725" y="3378200"/>
          <p14:tracePt t="54878" x="3351213" y="3394075"/>
          <p14:tracePt t="54896" x="4021138" y="3446463"/>
          <p14:tracePt t="54912" x="4449763" y="3522663"/>
          <p14:tracePt t="54929" x="4903788" y="3600450"/>
          <p14:tracePt t="54945" x="5314950" y="3694113"/>
          <p14:tracePt t="54963" x="5708650" y="3806825"/>
          <p14:tracePt t="54979" x="6086475" y="3917950"/>
          <p14:tracePt t="54995" x="6369050" y="4003675"/>
          <p14:tracePt t="55012" x="6575425" y="4071938"/>
          <p14:tracePt t="55030" x="6711950" y="4114800"/>
          <p14:tracePt t="55045" x="6840538" y="4157663"/>
          <p14:tracePt t="55062" x="6926263" y="4192588"/>
          <p14:tracePt t="55079" x="6986588" y="4217988"/>
          <p14:tracePt t="55096" x="7064375" y="4251325"/>
          <p14:tracePt t="55112" x="7123113" y="4268788"/>
          <p14:tracePt t="55129" x="7183438" y="4294188"/>
          <p14:tracePt t="55146" x="7251700" y="4303713"/>
          <p14:tracePt t="55163" x="7312025" y="4321175"/>
          <p14:tracePt t="55179" x="7354888" y="4337050"/>
          <p14:tracePt t="55196" x="7389813" y="4337050"/>
          <p14:tracePt t="55213" x="7415213" y="4337050"/>
          <p14:tracePt t="55230" x="7466013" y="4337050"/>
          <p14:tracePt t="55246" x="7526338" y="4337050"/>
          <p14:tracePt t="55262" x="7594600" y="4337050"/>
          <p14:tracePt t="55279" x="7646988" y="4337050"/>
          <p14:tracePt t="55297" x="7680325" y="4337050"/>
          <p14:tracePt t="55313" x="7689850" y="4337050"/>
          <p14:tracePt t="55330" x="7707313" y="4337050"/>
          <p14:tracePt t="55346" x="7732713" y="4346575"/>
          <p14:tracePt t="55364" x="7800975" y="4354513"/>
          <p14:tracePt t="55379" x="7869238" y="4354513"/>
          <p14:tracePt t="55396" x="7929563" y="4354513"/>
          <p14:tracePt t="55413" x="7964488" y="4354513"/>
          <p14:tracePt t="55431" x="7980363" y="4354513"/>
          <p14:tracePt t="55446" x="7989888" y="4354513"/>
          <p14:tracePt t="55480" x="8007350" y="4354513"/>
          <p14:tracePt t="55497" x="8015288" y="4354513"/>
          <p14:tracePt t="55617" x="8023225" y="4354513"/>
          <p14:tracePt t="55649" x="8023225" y="4346575"/>
          <p14:tracePt t="55665" x="8023225" y="4337050"/>
          <p14:tracePt t="55713" x="8023225" y="4329113"/>
          <p14:tracePt t="55721" x="8023225" y="4321175"/>
          <p14:tracePt t="55777" x="8023225" y="4311650"/>
          <p14:tracePt t="55841" x="8023225" y="4303713"/>
          <p14:tracePt t="55865" x="8015288" y="4303713"/>
          <p14:tracePt t="55873" x="8015288" y="4294188"/>
          <p14:tracePt t="55881" x="8015288" y="4286250"/>
          <p14:tracePt t="55898" x="7997825" y="4278313"/>
          <p14:tracePt t="55915" x="7972425" y="4251325"/>
          <p14:tracePt t="55931" x="7937500" y="4217988"/>
          <p14:tracePt t="55947" x="7904163" y="4175125"/>
          <p14:tracePt t="55964" x="7878763" y="4149725"/>
          <p14:tracePt t="55982" x="7861300" y="4132263"/>
          <p14:tracePt t="55998" x="7843838" y="4106863"/>
          <p14:tracePt t="56015" x="7835900" y="4089400"/>
          <p14:tracePt t="56031" x="7818438" y="4071938"/>
          <p14:tracePt t="56048" x="7808913" y="4064000"/>
          <p14:tracePt t="56065" x="7808913" y="4054475"/>
          <p14:tracePt t="56105" x="7800975" y="4054475"/>
          <p14:tracePt t="56153" x="7800975" y="4046538"/>
          <p14:tracePt t="56169" x="7800975" y="4037013"/>
          <p14:tracePt t="56209" x="7800975" y="4029075"/>
          <p14:tracePt t="56225" x="7800975" y="4021138"/>
          <p14:tracePt t="56241" x="7793038" y="4021138"/>
          <p14:tracePt t="56249" x="7793038" y="4011613"/>
          <p14:tracePt t="56801" x="7783513" y="4011613"/>
          <p14:tracePt t="56809" x="7783513" y="4003675"/>
          <p14:tracePt t="56825" x="7766050" y="4003675"/>
          <p14:tracePt t="56833" x="7758113" y="4003675"/>
          <p14:tracePt t="56849" x="7689850" y="3986213"/>
          <p14:tracePt t="56866" x="7500938" y="3960813"/>
          <p14:tracePt t="56884" x="7158038" y="3908425"/>
          <p14:tracePt t="56900" x="6789738" y="3875088"/>
          <p14:tracePt t="56916" x="6515100" y="3865563"/>
          <p14:tracePt t="56933" x="6275388" y="3832225"/>
          <p14:tracePt t="56950" x="6051550" y="3779838"/>
          <p14:tracePt t="56966" x="5768975" y="3678238"/>
          <p14:tracePt t="56983" x="5246688" y="3489325"/>
          <p14:tracePt t="57000" x="4500563" y="3275013"/>
          <p14:tracePt t="57017" x="3189288" y="2957513"/>
          <p14:tracePt t="57033" x="2425700" y="2743200"/>
          <p14:tracePt t="57050" x="1671638" y="2503488"/>
          <p14:tracePt t="57066" x="925513" y="2279650"/>
          <p14:tracePt t="57084" x="274638" y="2057400"/>
          <p14:tracePt t="58470" x="4449763" y="3729038"/>
          <p14:tracePt t="58478" x="4449763" y="3721100"/>
          <p14:tracePt t="58486" x="4457700" y="3721100"/>
          <p14:tracePt t="58494" x="4457700" y="3711575"/>
          <p14:tracePt t="58511" x="4475163" y="3703638"/>
          <p14:tracePt t="58527" x="4492625" y="3694113"/>
          <p14:tracePt t="58545" x="4508500" y="3694113"/>
          <p14:tracePt t="58561" x="4518025" y="3694113"/>
          <p14:tracePt t="58606" x="4525963" y="3694113"/>
          <p14:tracePt t="58614" x="4535488" y="3694113"/>
          <p14:tracePt t="58630" x="4543425" y="3694113"/>
          <p14:tracePt t="58646" x="4551363" y="3694113"/>
          <p14:tracePt t="58660" x="4560888" y="3694113"/>
          <p14:tracePt t="58678" x="4689475" y="3694113"/>
          <p14:tracePt t="58693" x="4818063" y="3694113"/>
          <p14:tracePt t="58711" x="4937125" y="3694113"/>
          <p14:tracePt t="58727" x="5057775" y="3694113"/>
          <p14:tracePt t="58744" x="5168900" y="3686175"/>
          <p14:tracePt t="58760" x="5307013" y="3686175"/>
          <p14:tracePt t="58777" x="5461000" y="3686175"/>
          <p14:tracePt t="58793" x="5607050" y="3686175"/>
          <p14:tracePt t="58811" x="5778500" y="3686175"/>
          <p14:tracePt t="58827" x="5949950" y="3686175"/>
          <p14:tracePt t="58844" x="6111875" y="3686175"/>
          <p14:tracePt t="58861" x="6265863" y="3686175"/>
          <p14:tracePt t="58878" x="6507163" y="3686175"/>
          <p14:tracePt t="58894" x="6711950" y="3686175"/>
          <p14:tracePt t="58911" x="6918325" y="3686175"/>
          <p14:tracePt t="58927" x="7097713" y="3686175"/>
          <p14:tracePt t="58945" x="7251700" y="3686175"/>
          <p14:tracePt t="58961" x="7364413" y="3686175"/>
          <p14:tracePt t="58978" x="7450138" y="3686175"/>
          <p14:tracePt t="58994" x="7508875" y="3686175"/>
          <p14:tracePt t="59011" x="7569200" y="3686175"/>
          <p14:tracePt t="59027" x="7594600" y="3703638"/>
          <p14:tracePt t="59044" x="7612063" y="3711575"/>
          <p14:tracePt t="59061" x="7629525" y="3736975"/>
          <p14:tracePt t="59078" x="7629525" y="3746500"/>
          <p14:tracePt t="59095" x="7612063" y="3754438"/>
          <p14:tracePt t="59111" x="7569200" y="3754438"/>
          <p14:tracePt t="59127" x="7500938" y="3754438"/>
          <p14:tracePt t="59145" x="7380288" y="3746500"/>
          <p14:tracePt t="59161" x="7218363" y="3694113"/>
          <p14:tracePt t="59178" x="7029450" y="3617913"/>
          <p14:tracePt t="59194" x="6850063" y="3532188"/>
          <p14:tracePt t="59212" x="6651625" y="3436938"/>
          <p14:tracePt t="59228" x="6472238" y="3351213"/>
          <p14:tracePt t="59245" x="6335713" y="3275013"/>
          <p14:tracePt t="59261" x="6249988" y="3163888"/>
          <p14:tracePt t="59279" x="6232525" y="3121025"/>
          <p14:tracePt t="59295" x="6232525" y="3086100"/>
          <p14:tracePt t="59312" x="6240463" y="3035300"/>
          <p14:tracePt t="59328" x="6283325" y="2992438"/>
          <p14:tracePt t="59345" x="6361113" y="2922588"/>
          <p14:tracePt t="59361" x="6429375" y="2871788"/>
          <p14:tracePt t="59379" x="6515100" y="2836863"/>
          <p14:tracePt t="59395" x="6600825" y="2803525"/>
          <p14:tracePt t="59413" x="6669088" y="2794000"/>
          <p14:tracePt t="59428" x="6729413" y="2786063"/>
          <p14:tracePt t="59445" x="6815138" y="2786063"/>
          <p14:tracePt t="59462" x="6969125" y="2811463"/>
          <p14:tracePt t="59479" x="7072313" y="2871788"/>
          <p14:tracePt t="59495" x="7158038" y="2940050"/>
          <p14:tracePt t="59512" x="7243763" y="3035300"/>
          <p14:tracePt t="59529" x="7346950" y="3146425"/>
          <p14:tracePt t="59546" x="7440613" y="3275013"/>
          <p14:tracePt t="59562" x="7493000" y="3368675"/>
          <p14:tracePt t="59579" x="7508875" y="3436938"/>
          <p14:tracePt t="59595" x="7518400" y="3479800"/>
          <p14:tracePt t="59613" x="7518400" y="3522663"/>
          <p14:tracePt t="59629" x="7518400" y="3540125"/>
          <p14:tracePt t="59646" x="7508875" y="3565525"/>
          <p14:tracePt t="59662" x="7500938" y="3575050"/>
          <p14:tracePt t="59680" x="7493000" y="3575050"/>
          <p14:tracePt t="59696" x="7475538" y="3582988"/>
          <p14:tracePt t="59712" x="7458075" y="3592513"/>
          <p14:tracePt t="59729" x="7432675" y="3592513"/>
          <p14:tracePt t="59747" x="7397750" y="3600450"/>
          <p14:tracePt t="59762" x="7337425" y="3600450"/>
          <p14:tracePt t="59780" x="7251700" y="3600450"/>
          <p14:tracePt t="59796" x="7123113" y="3600450"/>
          <p14:tracePt t="59814" x="6823075" y="3565525"/>
          <p14:tracePt t="59829" x="6694488" y="3540125"/>
          <p14:tracePt t="59847" x="6069013" y="3429000"/>
          <p14:tracePt t="59864" x="5546725" y="3343275"/>
          <p14:tracePt t="59882" x="5049838" y="3249613"/>
          <p14:tracePt t="59896" x="4568825" y="3136900"/>
          <p14:tracePt t="59913" x="4132263" y="3025775"/>
          <p14:tracePt t="59929" x="3711575" y="2914650"/>
          <p14:tracePt t="59947" x="3325813" y="2820988"/>
          <p14:tracePt t="59964" x="2940050" y="2751138"/>
          <p14:tracePt t="59980" x="2589213" y="2700338"/>
          <p14:tracePt t="59998" x="2220913" y="2640013"/>
          <p14:tracePt t="60013" x="2117725" y="2622550"/>
          <p14:tracePt t="60031" x="1893888" y="2597150"/>
          <p14:tracePt t="60047" x="1792288" y="2589213"/>
          <p14:tracePt t="60063" x="1706563" y="2579688"/>
          <p14:tracePt t="60080" x="1646238" y="2579688"/>
          <p14:tracePt t="60097" x="1593850" y="2579688"/>
          <p14:tracePt t="60114" x="1543050" y="2579688"/>
          <p14:tracePt t="60130" x="1492250" y="2579688"/>
          <p14:tracePt t="60147" x="1439863" y="2579688"/>
          <p14:tracePt t="60164" x="1379538" y="2579688"/>
          <p14:tracePt t="60181" x="1336675" y="2579688"/>
          <p14:tracePt t="60182" x="1320800" y="2579688"/>
          <p14:tracePt t="60197" x="1311275" y="2579688"/>
          <p14:tracePt t="60213" x="1303338" y="2579688"/>
          <p14:tracePt t="60366" x="1303338" y="2571750"/>
          <p14:tracePt t="60406" x="1311275" y="2571750"/>
          <p14:tracePt t="60422" x="1320800" y="2571750"/>
          <p14:tracePt t="60430" x="1328738" y="2571750"/>
          <p14:tracePt t="60454" x="1336675" y="2571750"/>
          <p14:tracePt t="60478" x="1346200" y="2571750"/>
          <p14:tracePt t="60494" x="1354138" y="2571750"/>
          <p14:tracePt t="60550" x="1363663" y="2571750"/>
          <p14:tracePt t="60622" x="1371600" y="2571750"/>
          <p14:tracePt t="60646" x="1379538" y="2571750"/>
          <p14:tracePt t="60670" x="1389063" y="2571750"/>
          <p14:tracePt t="60686" x="1397000" y="2571750"/>
          <p14:tracePt t="60702" x="1406525" y="2579688"/>
          <p14:tracePt t="60710" x="1422400" y="2579688"/>
          <p14:tracePt t="60719" x="1431925" y="2597150"/>
          <p14:tracePt t="60731" x="1457325" y="2606675"/>
          <p14:tracePt t="60748" x="1568450" y="2665413"/>
          <p14:tracePt t="60765" x="1792288" y="2760663"/>
          <p14:tracePt t="60783" x="2279650" y="2965450"/>
          <p14:tracePt t="60798" x="2536825" y="3068638"/>
          <p14:tracePt t="60815" x="2735263" y="3146425"/>
          <p14:tracePt t="60832" x="2889250" y="3214688"/>
          <p14:tracePt t="60849" x="3017838" y="3300413"/>
          <p14:tracePt t="60865" x="3154363" y="3394075"/>
          <p14:tracePt t="60882" x="3300413" y="3506788"/>
          <p14:tracePt t="60898" x="3463925" y="3625850"/>
          <p14:tracePt t="60916" x="3608388" y="3703638"/>
          <p14:tracePt t="60932" x="3746500" y="3763963"/>
          <p14:tracePt t="60948" x="3875088" y="3806825"/>
          <p14:tracePt t="60966" x="4106863" y="3840163"/>
          <p14:tracePt t="60983" x="4268788" y="3849688"/>
          <p14:tracePt t="60998" x="4432300" y="3849688"/>
          <p14:tracePt t="61015" x="4586288" y="3849688"/>
          <p14:tracePt t="61032" x="4757738" y="3849688"/>
          <p14:tracePt t="61050" x="4921250" y="3849688"/>
          <p14:tracePt t="61066" x="5057775" y="3857625"/>
          <p14:tracePt t="61082" x="5186363" y="3857625"/>
          <p14:tracePt t="61099" x="5289550" y="3857625"/>
          <p14:tracePt t="61116" x="5392738" y="3857625"/>
          <p14:tracePt t="61132" x="5494338" y="3857625"/>
          <p14:tracePt t="61149" x="5614988" y="3857625"/>
          <p14:tracePt t="61165" x="5726113" y="3857625"/>
          <p14:tracePt t="61183" x="5880100" y="3857625"/>
          <p14:tracePt t="61199" x="5957888" y="3857625"/>
          <p14:tracePt t="61216" x="6035675" y="3857625"/>
          <p14:tracePt t="61232" x="6103938" y="3865563"/>
          <p14:tracePt t="61250" x="6164263" y="3865563"/>
          <p14:tracePt t="61266" x="6207125" y="3865563"/>
          <p14:tracePt t="61282" x="6240463" y="3865563"/>
          <p14:tracePt t="61299" x="6265863" y="3865563"/>
          <p14:tracePt t="61317" x="6300788" y="3865563"/>
          <p14:tracePt t="61333" x="6335713" y="3865563"/>
          <p14:tracePt t="61349" x="6386513" y="3865563"/>
          <p14:tracePt t="61366" x="6497638" y="3865563"/>
          <p14:tracePt t="61384" x="6618288" y="3865563"/>
          <p14:tracePt t="61399" x="6729413" y="3865563"/>
          <p14:tracePt t="61416" x="6832600" y="3865563"/>
          <p14:tracePt t="61433" x="6951663" y="3865563"/>
          <p14:tracePt t="61450" x="7054850" y="3865563"/>
          <p14:tracePt t="61466" x="7123113" y="3865563"/>
          <p14:tracePt t="61483" x="7208838" y="3865563"/>
          <p14:tracePt t="61500" x="7269163" y="3865563"/>
          <p14:tracePt t="61517" x="7337425" y="3849688"/>
          <p14:tracePt t="61533" x="7389813" y="3840163"/>
          <p14:tracePt t="61550" x="7415213" y="3814763"/>
          <p14:tracePt t="61567" x="7440613" y="3789363"/>
          <p14:tracePt t="61584" x="7440613" y="3763963"/>
          <p14:tracePt t="61600" x="7440613" y="3736975"/>
          <p14:tracePt t="61617" x="7440613" y="3721100"/>
          <p14:tracePt t="61633" x="7450138" y="3703638"/>
          <p14:tracePt t="61651" x="7450138" y="3686175"/>
          <p14:tracePt t="61667" x="7450138" y="3668713"/>
          <p14:tracePt t="61683" x="7458075" y="3643313"/>
          <p14:tracePt t="61700" x="7466013" y="3635375"/>
          <p14:tracePt t="61718" x="7475538" y="3600450"/>
          <p14:tracePt t="61733" x="7483475" y="3575050"/>
          <p14:tracePt t="61750" x="7508875" y="3532188"/>
          <p14:tracePt t="61767" x="7526338" y="3489325"/>
          <p14:tracePt t="61784" x="7543800" y="3463925"/>
          <p14:tracePt t="61800" x="7561263" y="3411538"/>
          <p14:tracePt t="61817" x="7569200" y="3378200"/>
          <p14:tracePt t="61834" x="7578725" y="3343275"/>
          <p14:tracePt t="61851" x="7604125" y="3308350"/>
          <p14:tracePt t="61868" x="7604125" y="3275013"/>
          <p14:tracePt t="61884" x="7621588" y="3257550"/>
          <p14:tracePt t="61901" x="7629525" y="3222625"/>
          <p14:tracePt t="61918" x="7637463" y="3197225"/>
          <p14:tracePt t="61934" x="7654925" y="3171825"/>
          <p14:tracePt t="61951" x="7672388" y="3146425"/>
          <p14:tracePt t="61967" x="7689850" y="3111500"/>
          <p14:tracePt t="61985" x="7707313" y="3078163"/>
          <p14:tracePt t="62001" x="7723188" y="3060700"/>
          <p14:tracePt t="62018" x="7732713" y="3043238"/>
          <p14:tracePt t="62035" x="7740650" y="3035300"/>
          <p14:tracePt t="62099" x="7740650" y="3017838"/>
          <p14:tracePt t="62119" x="7750175" y="3025775"/>
          <p14:tracePt t="62135" x="7750175" y="3043238"/>
          <p14:tracePt t="62151" x="7766050" y="3078163"/>
          <p14:tracePt t="62168" x="7783513" y="3121025"/>
          <p14:tracePt t="62235" x="7869238" y="3351213"/>
          <p14:tracePt t="62239" x="7886700" y="3394075"/>
          <p14:tracePt t="62253" x="7886700" y="3421063"/>
          <p14:tracePt t="62268" x="7904163" y="3497263"/>
          <p14:tracePt t="62285" x="7912100" y="3540125"/>
          <p14:tracePt t="62301" x="7912100" y="3582988"/>
          <p14:tracePt t="62319" x="7912100" y="3625850"/>
          <p14:tracePt t="62335" x="7912100" y="3651250"/>
          <p14:tracePt t="62351" x="7912100" y="3660775"/>
          <p14:tracePt t="62369" x="7912100" y="3668713"/>
          <p14:tracePt t="62386" x="7912100" y="3678238"/>
          <p14:tracePt t="62418" x="7912100" y="3686175"/>
          <p14:tracePt t="62435" x="7904163" y="3694113"/>
          <p14:tracePt t="62452" x="7894638" y="3694113"/>
          <p14:tracePt t="62469" x="7878763" y="3703638"/>
          <p14:tracePt t="62502" x="7861300" y="3711575"/>
          <p14:tracePt t="62519" x="7851775" y="3711575"/>
          <p14:tracePt t="62535" x="7843838" y="3729038"/>
          <p14:tracePt t="62552" x="7826375" y="3729038"/>
          <p14:tracePt t="62569" x="7800975" y="3736975"/>
          <p14:tracePt t="62586" x="7783513" y="3746500"/>
          <p14:tracePt t="62602" x="7740650" y="3754438"/>
          <p14:tracePt t="62619" x="7689850" y="3763963"/>
          <p14:tracePt t="62636" x="7612063" y="3771900"/>
          <p14:tracePt t="62653" x="7493000" y="3797300"/>
          <p14:tracePt t="62669" x="7346950" y="3814763"/>
          <p14:tracePt t="62685" x="7218363" y="3840163"/>
          <p14:tracePt t="62687" x="7175500" y="3840163"/>
          <p14:tracePt t="62702" x="7107238" y="3849688"/>
          <p14:tracePt t="62720" x="7072313" y="3849688"/>
          <p14:tracePt t="62736" x="7054850" y="3849688"/>
          <p14:tracePt t="62752" x="7037388" y="3857625"/>
          <p14:tracePt t="63127" x="7046913" y="3857625"/>
          <p14:tracePt t="63143" x="7054850" y="3857625"/>
          <p14:tracePt t="63151" x="7064375" y="3857625"/>
          <p14:tracePt t="63159" x="7080250" y="3857625"/>
          <p14:tracePt t="63170" x="7097713" y="3857625"/>
          <p14:tracePt t="63187" x="7140575" y="3857625"/>
          <p14:tracePt t="63204" x="7192963" y="3857625"/>
          <p14:tracePt t="63220" x="7251700" y="3857625"/>
          <p14:tracePt t="63237" x="7294563" y="3857625"/>
          <p14:tracePt t="63254" x="7329488" y="3857625"/>
          <p14:tracePt t="63271" x="7372350" y="3857625"/>
          <p14:tracePt t="63288" x="7407275" y="3849688"/>
          <p14:tracePt t="63304" x="7432675" y="3849688"/>
          <p14:tracePt t="63320" x="7466013" y="3840163"/>
          <p14:tracePt t="63338" x="7483475" y="3832225"/>
          <p14:tracePt t="63354" x="7500938" y="3832225"/>
          <p14:tracePt t="63371" x="7508875" y="3832225"/>
          <p14:tracePt t="63387" x="7518400" y="3832225"/>
          <p14:tracePt t="63405" x="7535863" y="3832225"/>
          <p14:tracePt t="63421" x="7543800" y="3832225"/>
          <p14:tracePt t="63437" x="7551738" y="3832225"/>
          <p14:tracePt t="63454" x="7561263" y="3832225"/>
          <p14:tracePt t="63472" x="7578725" y="3832225"/>
          <p14:tracePt t="63488" x="7586663" y="3832225"/>
          <p14:tracePt t="63504" x="7612063" y="3832225"/>
          <p14:tracePt t="63521" x="7629525" y="3832225"/>
          <p14:tracePt t="63539" x="7646988" y="3832225"/>
          <p14:tracePt t="63554" x="7654925" y="3832225"/>
          <p14:tracePt t="63571" x="7672388" y="3832225"/>
          <p14:tracePt t="63588" x="7680325" y="3832225"/>
          <p14:tracePt t="63605" x="7680325" y="3840163"/>
          <p14:tracePt t="63621" x="7689850" y="3840163"/>
          <p14:tracePt t="63679" x="7680325" y="3840163"/>
          <p14:tracePt t="63695" x="7672388" y="3840163"/>
          <p14:tracePt t="63703" x="7664450" y="3840163"/>
          <p14:tracePt t="63719" x="7654925" y="3840163"/>
          <p14:tracePt t="63727" x="7646988" y="3840163"/>
          <p14:tracePt t="63738" x="7637463" y="3840163"/>
          <p14:tracePt t="63756" x="7621588" y="3840163"/>
          <p14:tracePt t="63771" x="7604125" y="3840163"/>
          <p14:tracePt t="63788" x="7586663" y="3832225"/>
          <p14:tracePt t="63805" x="7569200" y="3814763"/>
          <p14:tracePt t="63822" x="7551738" y="3789363"/>
          <p14:tracePt t="63838" x="7543800" y="3771900"/>
          <p14:tracePt t="63855" x="7535863" y="3754438"/>
          <p14:tracePt t="63872" x="7535863" y="3746500"/>
          <p14:tracePt t="63890" x="7535863" y="3736975"/>
          <p14:tracePt t="63906" x="7535863" y="3721100"/>
          <p14:tracePt t="63938" x="7551738" y="3711575"/>
          <p14:tracePt t="63956" x="7569200" y="3711575"/>
          <p14:tracePt t="63972" x="7594600" y="3711575"/>
          <p14:tracePt t="63989" x="7612063" y="3711575"/>
          <p14:tracePt t="64006" x="7637463" y="3711575"/>
          <p14:tracePt t="64023" x="7654925" y="3711575"/>
          <p14:tracePt t="64039" x="7672388" y="3711575"/>
          <p14:tracePt t="64055" x="7680325" y="3711575"/>
          <p14:tracePt t="64072" x="7697788" y="3711575"/>
          <p14:tracePt t="64090" x="7707313" y="3729038"/>
          <p14:tracePt t="64106" x="7723188" y="3746500"/>
          <p14:tracePt t="64122" x="7740650" y="3763963"/>
          <p14:tracePt t="64139" x="7750175" y="3771900"/>
          <p14:tracePt t="64157" x="7750175" y="3789363"/>
          <p14:tracePt t="64172" x="7750175" y="3797300"/>
          <p14:tracePt t="64189" x="7750175" y="3806825"/>
          <p14:tracePt t="64263" x="7740650" y="3806825"/>
          <p14:tracePt t="64271" x="7732713" y="3806825"/>
          <p14:tracePt t="64279" x="7707313" y="3806825"/>
          <p14:tracePt t="64289" x="7672388" y="3806825"/>
          <p14:tracePt t="64306" x="7508875" y="3806825"/>
          <p14:tracePt t="64323" x="7235825" y="3806825"/>
          <p14:tracePt t="64340" x="6764338" y="3806825"/>
          <p14:tracePt t="64356" x="6129338" y="3711575"/>
          <p14:tracePt t="64373" x="5408613" y="3600450"/>
          <p14:tracePt t="64389" x="4611688" y="3436938"/>
          <p14:tracePt t="64407" x="3540125" y="3121025"/>
          <p14:tracePt t="64423" x="3068638" y="2982913"/>
          <p14:tracePt t="64440" x="2846388" y="2906713"/>
          <p14:tracePt t="64457" x="2717800" y="2863850"/>
          <p14:tracePt t="64474" x="2674938" y="2828925"/>
          <p14:tracePt t="64490" x="2657475" y="2803525"/>
          <p14:tracePt t="64506" x="2657475" y="2778125"/>
          <p14:tracePt t="64523" x="2649538" y="2760663"/>
          <p14:tracePt t="64541" x="2640013" y="2751138"/>
          <p14:tracePt t="64557" x="2632075" y="2735263"/>
          <p14:tracePt t="64573" x="2622550" y="2717800"/>
          <p14:tracePt t="64590" x="2614613" y="2708275"/>
          <p14:tracePt t="64607" x="2597150" y="2657475"/>
          <p14:tracePt t="64623" x="2571750" y="2622550"/>
          <p14:tracePt t="64640" x="2520950" y="2579688"/>
          <p14:tracePt t="64657" x="2478088" y="2554288"/>
          <p14:tracePt t="64675" x="2443163" y="2536825"/>
          <p14:tracePt t="64690" x="2425700" y="2536825"/>
          <p14:tracePt t="64724" x="2425700" y="2528888"/>
          <p14:tracePt t="64776" x="2425700" y="2520950"/>
          <p14:tracePt t="64791" x="2425700" y="2511425"/>
          <p14:tracePt t="64799" x="2435225" y="2511425"/>
          <p14:tracePt t="64808" x="2443163" y="2511425"/>
          <p14:tracePt t="64825" x="2443163" y="2503488"/>
          <p14:tracePt t="64841" x="2451100" y="2503488"/>
          <p14:tracePt t="64857" x="2460625" y="2503488"/>
          <p14:tracePt t="64875" x="2468563" y="2493963"/>
          <p14:tracePt t="64891" x="2493963" y="2478088"/>
          <p14:tracePt t="64908" x="2520950" y="2468563"/>
          <p14:tracePt t="64924" x="2546350" y="2451100"/>
          <p14:tracePt t="64942" x="2571750" y="2435225"/>
          <p14:tracePt t="64958" x="2579688" y="2425700"/>
          <p14:tracePt t="64974" x="2597150" y="2417763"/>
          <p14:tracePt t="64991" x="2606675" y="2408238"/>
          <p14:tracePt t="65009" x="2614613" y="2392363"/>
          <p14:tracePt t="65024" x="2622550" y="2382838"/>
          <p14:tracePt t="65041" x="2622550" y="2374900"/>
          <p14:tracePt t="65058" x="2622550" y="2365375"/>
          <p14:tracePt t="65240" x="2622550" y="2374900"/>
          <p14:tracePt t="65247" x="2622550" y="2382838"/>
          <p14:tracePt t="65258" x="2622550" y="2400300"/>
          <p14:tracePt t="65275" x="2622550" y="2451100"/>
          <p14:tracePt t="65291" x="2606675" y="2503488"/>
          <p14:tracePt t="65309" x="2606675" y="2571750"/>
          <p14:tracePt t="65325" x="2597150" y="2674938"/>
          <p14:tracePt t="65342" x="2597150" y="2803525"/>
          <p14:tracePt t="65358" x="2597150" y="2906713"/>
          <p14:tracePt t="65376" x="2597150" y="2982913"/>
          <p14:tracePt t="65392" x="2597150" y="3008313"/>
          <p14:tracePt t="65409" x="2597150" y="3025775"/>
          <p14:tracePt t="65425" x="2597150" y="3035300"/>
          <p14:tracePt t="65656" x="2589213" y="3035300"/>
          <p14:tracePt t="65664" x="2579688" y="3035300"/>
          <p14:tracePt t="65680" x="2571750" y="3035300"/>
          <p14:tracePt t="65692" x="2554288" y="3035300"/>
          <p14:tracePt t="65709" x="2511425" y="3035300"/>
          <p14:tracePt t="65727" x="2460625" y="3035300"/>
          <p14:tracePt t="65742" x="2400300" y="3035300"/>
          <p14:tracePt t="65759" x="2306638" y="3035300"/>
          <p14:tracePt t="65776" x="2254250" y="3043238"/>
          <p14:tracePt t="65794" x="2220913" y="3051175"/>
          <p14:tracePt t="65809" x="2178050" y="3051175"/>
          <p14:tracePt t="65826" x="2125663" y="3051175"/>
          <p14:tracePt t="65843" x="2074863" y="3051175"/>
          <p14:tracePt t="65861" x="2014538" y="3051175"/>
          <p14:tracePt t="65876" x="1971675" y="3051175"/>
          <p14:tracePt t="65893" x="1946275" y="3060700"/>
          <p14:tracePt t="65910" x="1928813" y="3060700"/>
          <p14:tracePt t="65926" x="1911350" y="3068638"/>
          <p14:tracePt t="65944" x="1893888" y="3068638"/>
          <p14:tracePt t="65960" x="1878013" y="3068638"/>
          <p14:tracePt t="65976" x="1851025" y="3078163"/>
          <p14:tracePt t="65994" x="1817688" y="3078163"/>
          <p14:tracePt t="66010" x="1800225" y="3078163"/>
          <p14:tracePt t="66026" x="1782763" y="3078163"/>
          <p14:tracePt t="66043" x="1765300" y="3078163"/>
          <p14:tracePt t="66060" x="1757363" y="3078163"/>
          <p14:tracePt t="66077" x="1749425" y="3078163"/>
          <p14:tracePt t="66093" x="1739900" y="3078163"/>
          <p14:tracePt t="66110" x="1731963" y="3078163"/>
          <p14:tracePt t="66368" x="1739900" y="3078163"/>
          <p14:tracePt t="66384" x="1749425" y="3078163"/>
          <p14:tracePt t="66400" x="1757363" y="3078163"/>
          <p14:tracePt t="66408" x="1765300" y="3078163"/>
          <p14:tracePt t="66424" x="1774825" y="3078163"/>
          <p14:tracePt t="66440" x="1782763" y="3078163"/>
          <p14:tracePt t="66456" x="1792288" y="3078163"/>
          <p14:tracePt t="66464" x="1800225" y="3078163"/>
          <p14:tracePt t="66480" x="1808163" y="3078163"/>
          <p14:tracePt t="66512" x="1817688" y="3078163"/>
          <p14:tracePt t="66536" x="1825625" y="3078163"/>
          <p14:tracePt t="66560" x="1835150" y="3078163"/>
          <p14:tracePt t="66632" x="1843088" y="3078163"/>
          <p14:tracePt t="66648" x="1851025" y="3078163"/>
          <p14:tracePt t="66664" x="1860550" y="3078163"/>
          <p14:tracePt t="66672" x="1868488" y="3078163"/>
          <p14:tracePt t="66680" x="1868488" y="3068638"/>
          <p14:tracePt t="66694" x="1878013" y="3068638"/>
          <p14:tracePt t="66712" x="1946275" y="3068638"/>
          <p14:tracePt t="66728" x="2022475" y="3078163"/>
          <p14:tracePt t="66745" x="2168525" y="3103563"/>
          <p14:tracePt t="66761" x="2417763" y="3163888"/>
          <p14:tracePt t="66779" x="2871788" y="3317875"/>
          <p14:tracePt t="66795" x="3411538" y="3506788"/>
          <p14:tracePt t="66811" x="3900488" y="3643313"/>
          <p14:tracePt t="66828" x="4294188" y="3736975"/>
          <p14:tracePt t="66846" x="4525963" y="3779838"/>
          <p14:tracePt t="66862" x="4689475" y="3822700"/>
          <p14:tracePt t="66878" x="4783138" y="3840163"/>
          <p14:tracePt t="66895" x="4843463" y="3875088"/>
          <p14:tracePt t="66913" x="4954588" y="3892550"/>
          <p14:tracePt t="66929" x="5075238" y="3900488"/>
          <p14:tracePt t="66945" x="5203825" y="3900488"/>
          <p14:tracePt t="66962" x="5332413" y="3900488"/>
          <p14:tracePt t="66980" x="5443538" y="3900488"/>
          <p14:tracePt t="66995" x="5564188" y="3908425"/>
          <p14:tracePt t="67012" x="5692775" y="3935413"/>
          <p14:tracePt t="67028" x="5821363" y="3943350"/>
          <p14:tracePt t="67046" x="5949950" y="3951288"/>
          <p14:tracePt t="67062" x="6026150" y="3951288"/>
          <p14:tracePt t="67079" x="6078538" y="3951288"/>
          <p14:tracePt t="67095" x="6111875" y="3951288"/>
          <p14:tracePt t="67152" x="6121400" y="3951288"/>
          <p14:tracePt t="67160" x="6137275" y="3951288"/>
          <p14:tracePt t="67168" x="6154738" y="3951288"/>
          <p14:tracePt t="67180" x="6180138" y="3951288"/>
          <p14:tracePt t="67196" x="6257925" y="3951288"/>
          <p14:tracePt t="67212" x="6369050" y="3951288"/>
          <p14:tracePt t="67229" x="6454775" y="3951288"/>
          <p14:tracePt t="67247" x="6550025" y="3951288"/>
          <p14:tracePt t="67262" x="6635750" y="3951288"/>
          <p14:tracePt t="67279" x="6704013" y="3951288"/>
          <p14:tracePt t="67296" x="6823075" y="3951288"/>
          <p14:tracePt t="67313" x="6900863" y="3951288"/>
          <p14:tracePt t="67330" x="6986588" y="3951288"/>
          <p14:tracePt t="67346" x="7064375" y="3951288"/>
          <p14:tracePt t="67363" x="7140575" y="3951288"/>
          <p14:tracePt t="67380" x="7192963" y="3951288"/>
          <p14:tracePt t="67396" x="7226300" y="3951288"/>
          <p14:tracePt t="67413" x="7243763" y="3951288"/>
          <p14:tracePt t="67429" x="7269163" y="3951288"/>
          <p14:tracePt t="67447" x="7304088" y="3951288"/>
          <p14:tracePt t="67463" x="7337425" y="3960813"/>
          <p14:tracePt t="67480" x="7389813" y="3968750"/>
          <p14:tracePt t="67496" x="7407275" y="3978275"/>
          <p14:tracePt t="67530" x="7415213" y="3978275"/>
          <p14:tracePt t="67546" x="7423150" y="3978275"/>
          <p14:tracePt t="67563" x="7432675" y="3978275"/>
          <p14:tracePt t="67581" x="7440613" y="3978275"/>
          <p14:tracePt t="67597" x="7450138" y="3968750"/>
          <p14:tracePt t="67613" x="7458075" y="3968750"/>
          <p14:tracePt t="68160" x="7466013" y="3968750"/>
          <p14:tracePt t="68264" x="7458075" y="3968750"/>
          <p14:tracePt t="68272" x="7432675" y="3968750"/>
          <p14:tracePt t="68282" x="7364413" y="3960813"/>
          <p14:tracePt t="68298" x="7037388" y="3917950"/>
          <p14:tracePt t="68315" x="6446838" y="3875088"/>
          <p14:tracePt t="68331" x="5718175" y="3857625"/>
          <p14:tracePt t="68349" x="4929188" y="3857625"/>
          <p14:tracePt t="68365" x="4165600" y="3857625"/>
          <p14:tracePt t="68382" x="3463925" y="3857625"/>
          <p14:tracePt t="68398" x="2974975" y="3857625"/>
          <p14:tracePt t="68416" x="2674938" y="3822700"/>
          <p14:tracePt t="68432" x="2649538" y="3814763"/>
          <p14:tracePt t="68449" x="2632075" y="3806825"/>
          <p14:tracePt t="68465" x="2622550" y="3797300"/>
          <p14:tracePt t="68482" x="2622550" y="3789363"/>
          <p14:tracePt t="68515" x="2614613" y="3789363"/>
          <p14:tracePt t="68532" x="2606675" y="3779838"/>
          <p14:tracePt t="68549" x="2597150" y="3779838"/>
          <p14:tracePt t="68565" x="2571750" y="3763963"/>
          <p14:tracePt t="68582" x="2546350" y="3746500"/>
          <p14:tracePt t="68599" x="2493963" y="3736975"/>
          <p14:tracePt t="68617" x="2400300" y="3703638"/>
          <p14:tracePt t="68632" x="2357438" y="3686175"/>
          <p14:tracePt t="68649" x="2332038" y="3678238"/>
          <p14:tracePt t="68666" x="2322513" y="3668713"/>
          <p14:tracePt t="68683" x="2314575" y="3668713"/>
          <p14:tracePt t="68699" x="2306638" y="3651250"/>
          <p14:tracePt t="68716" x="2289175" y="3617913"/>
          <p14:tracePt t="68732" x="2263775" y="3582988"/>
          <p14:tracePt t="68750" x="2228850" y="3522663"/>
          <p14:tracePt t="68766" x="2211388" y="3489325"/>
          <p14:tracePt t="68783" x="2193925" y="3429000"/>
          <p14:tracePt t="68799" x="2168525" y="3378200"/>
          <p14:tracePt t="68817" x="2143125" y="3300413"/>
          <p14:tracePt t="68833" x="2125663" y="3265488"/>
          <p14:tracePt t="68850" x="2117725" y="3249613"/>
          <p14:tracePt t="68866" x="2117725" y="3240088"/>
          <p14:tracePt t="68883" x="2108200" y="3232150"/>
          <p14:tracePt t="68916" x="2108200" y="3222625"/>
          <p14:tracePt t="68968" x="2108200" y="3214688"/>
          <p14:tracePt t="69000" x="2108200" y="3206750"/>
          <p14:tracePt t="69008" x="2108200" y="3197225"/>
          <p14:tracePt t="69048" x="2108200" y="3189288"/>
          <p14:tracePt t="69057" x="2117725" y="3189288"/>
          <p14:tracePt t="69072" x="2117725" y="3179763"/>
          <p14:tracePt t="69083" x="2125663" y="3179763"/>
          <p14:tracePt t="69100" x="2125663" y="3171825"/>
          <p14:tracePt t="69118" x="2125663" y="3163888"/>
          <p14:tracePt t="69133" x="2125663" y="3154363"/>
          <p14:tracePt t="69841" x="2135188" y="3154363"/>
          <p14:tracePt t="69929" x="2143125" y="3154363"/>
          <p14:tracePt t="69969" x="2151063" y="3154363"/>
          <p14:tracePt t="69993" x="2160588" y="3154363"/>
          <p14:tracePt t="70009" x="2168525" y="3154363"/>
          <p14:tracePt t="70033" x="2178050" y="3154363"/>
          <p14:tracePt t="70057" x="2185988" y="3154363"/>
          <p14:tracePt t="70073" x="2193925" y="3154363"/>
          <p14:tracePt t="70089" x="2203450" y="3154363"/>
          <p14:tracePt t="70097" x="2203450" y="3163888"/>
          <p14:tracePt t="70105" x="2211388" y="3163888"/>
          <p14:tracePt t="70121" x="2220913" y="3163888"/>
          <p14:tracePt t="70135" x="2220913" y="3171825"/>
          <p14:tracePt t="70152" x="2246313" y="3171825"/>
          <p14:tracePt t="70170" x="2263775" y="3179763"/>
          <p14:tracePt t="70186" x="2289175" y="3189288"/>
          <p14:tracePt t="70203" x="2332038" y="3189288"/>
          <p14:tracePt t="70219" x="2443163" y="3189288"/>
          <p14:tracePt t="70236" x="2606675" y="3189288"/>
          <p14:tracePt t="70252" x="2803525" y="3214688"/>
          <p14:tracePt t="70269" x="3035300" y="3249613"/>
          <p14:tracePt t="70286" x="3240088" y="3292475"/>
          <p14:tracePt t="70303" x="3411538" y="3325813"/>
          <p14:tracePt t="70319" x="3575050" y="3360738"/>
          <p14:tracePt t="70336" x="3754438" y="3411538"/>
          <p14:tracePt t="70354" x="3978275" y="3497263"/>
          <p14:tracePt t="70370" x="4089400" y="3540125"/>
          <p14:tracePt t="70386" x="4200525" y="3582988"/>
          <p14:tracePt t="70403" x="4337050" y="3635375"/>
          <p14:tracePt t="70419" x="4457700" y="3678238"/>
          <p14:tracePt t="70437" x="4568825" y="3721100"/>
          <p14:tracePt t="70453" x="4679950" y="3763963"/>
          <p14:tracePt t="70470" x="4775200" y="3806825"/>
          <p14:tracePt t="70487" x="4903788" y="3849688"/>
          <p14:tracePt t="70504" x="5022850" y="3892550"/>
          <p14:tracePt t="70520" x="5135563" y="3925888"/>
          <p14:tracePt t="70537" x="5289550" y="3960813"/>
          <p14:tracePt t="70553" x="5392738" y="3960813"/>
          <p14:tracePt t="70571" x="5478463" y="3968750"/>
          <p14:tracePt t="70587" x="5572125" y="3986213"/>
          <p14:tracePt t="70603" x="5665788" y="4003675"/>
          <p14:tracePt t="70620" x="5743575" y="4011613"/>
          <p14:tracePt t="70638" x="5811838" y="4011613"/>
          <p14:tracePt t="70653" x="5907088" y="4011613"/>
          <p14:tracePt t="70670" x="6000750" y="4011613"/>
          <p14:tracePt t="70687" x="6086475" y="4011613"/>
          <p14:tracePt t="70705" x="6232525" y="4011613"/>
          <p14:tracePt t="70720" x="6300788" y="4011613"/>
          <p14:tracePt t="70737" x="6369050" y="4011613"/>
          <p14:tracePt t="70754" x="6454775" y="4011613"/>
          <p14:tracePt t="70771" x="6550025" y="4003675"/>
          <p14:tracePt t="70787" x="6643688" y="3994150"/>
          <p14:tracePt t="70804" x="6746875" y="3978275"/>
          <p14:tracePt t="70820" x="6840538" y="3978275"/>
          <p14:tracePt t="70838" x="6918325" y="3968750"/>
          <p14:tracePt t="70854" x="6978650" y="3951288"/>
          <p14:tracePt t="70871" x="7029450" y="3943350"/>
          <p14:tracePt t="70888" x="7089775" y="3925888"/>
          <p14:tracePt t="70905" x="7150100" y="3908425"/>
          <p14:tracePt t="70921" x="7175500" y="3900488"/>
          <p14:tracePt t="70938" x="7183438" y="3892550"/>
          <p14:tracePt t="70955" x="7183438" y="3883025"/>
          <p14:tracePt t="70972" x="7192963" y="3875088"/>
          <p14:tracePt t="70987" x="7200900" y="3875088"/>
          <p14:tracePt t="71004" x="7200900" y="3865563"/>
          <p14:tracePt t="71021" x="7200900" y="3857625"/>
          <p14:tracePt t="71038" x="7208838" y="3840163"/>
          <p14:tracePt t="71054" x="7208838" y="3832225"/>
          <p14:tracePt t="71089" x="7208838" y="3822700"/>
          <p14:tracePt t="71105" x="7208838" y="3814763"/>
          <p14:tracePt t="71121" x="7208838" y="3806825"/>
          <p14:tracePt t="71138" x="7208838" y="3797300"/>
          <p14:tracePt t="71155" x="7200900" y="3779838"/>
          <p14:tracePt t="71172" x="7183438" y="3754438"/>
          <p14:tracePt t="71188" x="7158038" y="3736975"/>
          <p14:tracePt t="71205" x="7132638" y="3703638"/>
          <p14:tracePt t="71221" x="7115175" y="3668713"/>
          <p14:tracePt t="71239" x="7097713" y="3635375"/>
          <p14:tracePt t="71255" x="7080250" y="3608388"/>
          <p14:tracePt t="71272" x="7054850" y="3575050"/>
          <p14:tracePt t="71289" x="7011988" y="3532188"/>
          <p14:tracePt t="71306" x="6986588" y="3497263"/>
          <p14:tracePt t="71322" x="6961188" y="3471863"/>
          <p14:tracePt t="71339" x="6926263" y="3446463"/>
          <p14:tracePt t="71355" x="6892925" y="3421063"/>
          <p14:tracePt t="71372" x="6865938" y="3403600"/>
          <p14:tracePt t="71388" x="6832600" y="3378200"/>
          <p14:tracePt t="71405" x="6815138" y="3360738"/>
          <p14:tracePt t="71422" x="6797675" y="3343275"/>
          <p14:tracePt t="71439" x="6789738" y="3325813"/>
          <p14:tracePt t="71455" x="6772275" y="3308350"/>
          <p14:tracePt t="71472" x="6754813" y="3292475"/>
          <p14:tracePt t="71489" x="6729413" y="3282950"/>
          <p14:tracePt t="71506" x="6721475" y="3275013"/>
          <p14:tracePt t="71522" x="6711950" y="3257550"/>
          <p14:tracePt t="71539" x="6711950" y="3249613"/>
          <p14:tracePt t="71601" x="6711950" y="3240088"/>
          <p14:tracePt t="71633" x="6711950" y="3232150"/>
          <p14:tracePt t="71641" x="6711950" y="3222625"/>
          <p14:tracePt t="72009" x="6711950" y="3232150"/>
          <p14:tracePt t="72017" x="6704013" y="3232150"/>
          <p14:tracePt t="72025" x="6694488" y="3232150"/>
          <p14:tracePt t="72042" x="6686550" y="3232150"/>
          <p14:tracePt t="72065" x="6686550" y="3240088"/>
          <p14:tracePt t="72074" x="6678613" y="3240088"/>
          <p14:tracePt t="72091" x="6661150" y="3240088"/>
          <p14:tracePt t="72107" x="6651625" y="3240088"/>
          <p14:tracePt t="72124" x="6643688" y="3240088"/>
          <p14:tracePt t="72305" x="6643688" y="3249613"/>
          <p14:tracePt t="72321" x="6651625" y="3249613"/>
          <p14:tracePt t="72345" x="6661150" y="3249613"/>
          <p14:tracePt t="72353" x="6669088" y="3249613"/>
          <p14:tracePt t="72369" x="6678613" y="3249613"/>
          <p14:tracePt t="72377" x="6678613" y="3257550"/>
          <p14:tracePt t="72390" x="6694488" y="3265488"/>
          <p14:tracePt t="72407" x="6711950" y="3275013"/>
          <p14:tracePt t="72424" x="6764338" y="3300413"/>
          <p14:tracePt t="72441" x="6875463" y="3368675"/>
          <p14:tracePt t="72458" x="6961188" y="3436938"/>
          <p14:tracePt t="72474" x="7054850" y="3506788"/>
          <p14:tracePt t="72491" x="7140575" y="3575050"/>
          <p14:tracePt t="72508" x="7200900" y="3635375"/>
          <p14:tracePt t="72524" x="7278688" y="3711575"/>
          <p14:tracePt t="72541" x="7337425" y="3797300"/>
          <p14:tracePt t="72558" x="7415213" y="3892550"/>
          <p14:tracePt t="72575" x="7466013" y="3986213"/>
          <p14:tracePt t="72591" x="7508875" y="4064000"/>
          <p14:tracePt t="72608" x="7551738" y="4140200"/>
          <p14:tracePt t="72625" x="7612063" y="4217988"/>
          <p14:tracePt t="72642" x="7697788" y="4321175"/>
          <p14:tracePt t="72658" x="7750175" y="4371975"/>
          <p14:tracePt t="72675" x="7808913" y="4422775"/>
          <p14:tracePt t="72691" x="7878763" y="4483100"/>
          <p14:tracePt t="72709" x="7954963" y="4543425"/>
          <p14:tracePt t="72725" x="8007350" y="4586288"/>
          <p14:tracePt t="72741" x="8032750" y="4611688"/>
          <p14:tracePt t="72758" x="8050213" y="4621213"/>
          <p14:tracePt t="72775" x="8058150" y="4621213"/>
          <p14:tracePt t="72810" x="8050213" y="4621213"/>
          <p14:tracePt t="72826" x="8040688" y="4621213"/>
          <p14:tracePt t="72844" x="8015288" y="4594225"/>
          <p14:tracePt t="72859" x="7964488" y="4535488"/>
          <p14:tracePt t="72876" x="7912100" y="4475163"/>
          <p14:tracePt t="72892" x="7861300" y="4397375"/>
          <p14:tracePt t="72909" x="7808913" y="4329113"/>
          <p14:tracePt t="72925" x="7783513" y="4278313"/>
          <p14:tracePt t="72942" x="7758113" y="4235450"/>
          <p14:tracePt t="72959" x="7750175" y="4208463"/>
          <p14:tracePt t="72976" x="7740650" y="4192588"/>
          <p14:tracePt t="72992" x="7740650" y="4183063"/>
          <p14:tracePt t="73009" x="7740650" y="4175125"/>
          <p14:tracePt t="73026" x="7732713" y="4165600"/>
          <p14:tracePt t="73043" x="7723188" y="4157663"/>
          <p14:tracePt t="73059" x="7715250" y="4149725"/>
          <p14:tracePt t="73076" x="7689850" y="4114800"/>
          <p14:tracePt t="73092" x="7654925" y="4054475"/>
          <p14:tracePt t="73110" x="7612063" y="3994150"/>
          <p14:tracePt t="73126" x="7535863" y="3925888"/>
          <p14:tracePt t="73142" x="7389813" y="3822700"/>
          <p14:tracePt t="73159" x="7140575" y="3686175"/>
          <p14:tracePt t="73176" x="6935788" y="3575050"/>
          <p14:tracePt t="73178" x="6883400" y="3532188"/>
          <p14:tracePt t="73192" x="6832600" y="3489325"/>
          <p14:tracePt t="73209" x="6754813" y="3386138"/>
          <p14:tracePt t="73226" x="6737350" y="3343275"/>
          <p14:tracePt t="73243" x="6721475" y="3308350"/>
          <p14:tracePt t="73259" x="6721475" y="3282950"/>
          <p14:tracePt t="73276" x="6721475" y="3275013"/>
          <p14:tracePt t="73293" x="6721475" y="3265488"/>
          <p14:tracePt t="73310" x="6721475" y="3257550"/>
          <p14:tracePt t="73343" x="6721475" y="3249613"/>
          <p14:tracePt t="73362" x="6721475" y="3240088"/>
          <p14:tracePt t="73378" x="6711950" y="3240088"/>
          <p14:tracePt t="73393" x="6704013" y="3222625"/>
          <p14:tracePt t="73410" x="6694488" y="3206750"/>
          <p14:tracePt t="73427" x="6686550" y="3197225"/>
          <p14:tracePt t="73444" x="6678613" y="3189288"/>
          <p14:tracePt t="73460" x="6678613" y="3179763"/>
          <p14:tracePt t="73476" x="6669088" y="3171825"/>
          <p14:tracePt t="73493" x="6669088" y="3163888"/>
          <p14:tracePt t="73510" x="6669088" y="3154363"/>
          <p14:tracePt t="73642" x="6678613" y="3154363"/>
          <p14:tracePt t="73657" x="6686550" y="3154363"/>
          <p14:tracePt t="73674" x="6704013" y="3154363"/>
          <p14:tracePt t="73690" x="6711950" y="3154363"/>
          <p14:tracePt t="73698" x="6729413" y="3154363"/>
          <p14:tracePt t="73714" x="6737350" y="3154363"/>
          <p14:tracePt t="73727" x="6754813" y="3154363"/>
          <p14:tracePt t="73744" x="6772275" y="3154363"/>
          <p14:tracePt t="73761" x="6780213" y="3163888"/>
          <p14:tracePt t="73778" x="6807200" y="3171825"/>
          <p14:tracePt t="73794" x="6807200" y="3179763"/>
          <p14:tracePt t="73810" x="6807200" y="3189288"/>
          <p14:tracePt t="73827" x="6807200" y="3197225"/>
          <p14:tracePt t="73845" x="6807200" y="3206750"/>
          <p14:tracePt t="73863" x="6807200" y="3214688"/>
          <p14:tracePt t="73878" x="6789738" y="3232150"/>
          <p14:tracePt t="73894" x="6764338" y="3249613"/>
          <p14:tracePt t="73911" x="6737350" y="3257550"/>
          <p14:tracePt t="73927" x="6686550" y="3257550"/>
          <p14:tracePt t="73944" x="6651625" y="3257550"/>
          <p14:tracePt t="73961" x="6618288" y="3257550"/>
          <p14:tracePt t="73979" x="6575425" y="3257550"/>
          <p14:tracePt t="73995" x="6550025" y="3249613"/>
          <p14:tracePt t="74011" x="6515100" y="3232150"/>
          <p14:tracePt t="74028" x="6472238" y="3206750"/>
          <p14:tracePt t="74045" x="6437313" y="3189288"/>
          <p14:tracePt t="74061" x="6421438" y="3179763"/>
          <p14:tracePt t="74078" x="6411913" y="3163888"/>
          <p14:tracePt t="74095" x="6403975" y="3146425"/>
          <p14:tracePt t="74112" x="6403975" y="3136900"/>
          <p14:tracePt t="74128" x="6403975" y="3121025"/>
          <p14:tracePt t="74145" x="6403975" y="3103563"/>
          <p14:tracePt t="74161" x="6437313" y="3068638"/>
          <p14:tracePt t="74179" x="6472238" y="3043238"/>
          <p14:tracePt t="74195" x="6507163" y="3025775"/>
          <p14:tracePt t="74211" x="6557963" y="3017838"/>
          <p14:tracePt t="74228" x="6600825" y="3000375"/>
          <p14:tracePt t="74246" x="6635750" y="3000375"/>
          <p14:tracePt t="74261" x="6678613" y="3000375"/>
          <p14:tracePt t="74278" x="6704013" y="3000375"/>
          <p14:tracePt t="74295" x="6737350" y="3008313"/>
          <p14:tracePt t="74312" x="6754813" y="3025775"/>
          <p14:tracePt t="74328" x="6772275" y="3043238"/>
          <p14:tracePt t="74345" x="6797675" y="3060700"/>
          <p14:tracePt t="74362" x="6815138" y="3086100"/>
          <p14:tracePt t="74379" x="6823075" y="3094038"/>
          <p14:tracePt t="74395" x="6823075" y="3111500"/>
          <p14:tracePt t="74412" x="6832600" y="3121025"/>
          <p14:tracePt t="74429" x="6832600" y="3128963"/>
          <p14:tracePt t="74446" x="6832600" y="3136900"/>
          <p14:tracePt t="74462" x="6832600" y="3146425"/>
          <p14:tracePt t="74479" x="6815138" y="3154363"/>
          <p14:tracePt t="74495" x="6807200" y="3163888"/>
          <p14:tracePt t="74513" x="6797675" y="3171825"/>
          <p14:tracePt t="74529" x="6789738" y="3179763"/>
          <p14:tracePt t="74546" x="6780213" y="3179763"/>
          <p14:tracePt t="75034" x="6772275" y="3179763"/>
          <p14:tracePt t="75050" x="6764338" y="3189288"/>
          <p14:tracePt t="75059" x="6737350" y="3189288"/>
          <p14:tracePt t="75066" x="6694488" y="3197225"/>
          <p14:tracePt t="75080" x="6643688" y="3197225"/>
          <p14:tracePt t="75097" x="6480175" y="3197225"/>
          <p14:tracePt t="75114" x="5983288" y="3197225"/>
          <p14:tracePt t="75131" x="5451475" y="3197225"/>
          <p14:tracePt t="75147" x="4903788" y="3179763"/>
          <p14:tracePt t="75164" x="4371975" y="3136900"/>
          <p14:tracePt t="75181" x="3935413" y="3086100"/>
          <p14:tracePt t="75197" x="3617913" y="3025775"/>
          <p14:tracePt t="75214" x="3411538" y="2982913"/>
          <p14:tracePt t="75230" x="3257550" y="2940050"/>
          <p14:tracePt t="75248" x="3103563" y="2871788"/>
          <p14:tracePt t="75264" x="2957513" y="2828925"/>
          <p14:tracePt t="75280" x="2836863" y="2794000"/>
          <p14:tracePt t="75297" x="2735263" y="2768600"/>
          <p14:tracePt t="75315" x="2622550" y="2743200"/>
          <p14:tracePt t="75331" x="2554288" y="2743200"/>
          <p14:tracePt t="75347" x="2493963" y="2743200"/>
          <p14:tracePt t="75364" x="2443163" y="2743200"/>
          <p14:tracePt t="75381" x="2382838" y="2743200"/>
          <p14:tracePt t="75398" x="2339975" y="2743200"/>
          <p14:tracePt t="75414" x="2297113" y="2735263"/>
          <p14:tracePt t="75431" x="2271713" y="2725738"/>
          <p14:tracePt t="75448" x="2246313" y="2717800"/>
          <p14:tracePt t="75464" x="2211388" y="2717800"/>
          <p14:tracePt t="75481" x="2168525" y="2708275"/>
          <p14:tracePt t="75498" x="2108200" y="2692400"/>
          <p14:tracePt t="75515" x="2074863" y="2692400"/>
          <p14:tracePt t="75531" x="2065338" y="2692400"/>
          <p14:tracePt t="75548" x="2057400" y="2682875"/>
          <p14:tracePt t="75586" x="2049463" y="2682875"/>
          <p14:tracePt t="75602" x="2049463" y="2674938"/>
          <p14:tracePt t="75618" x="2049463" y="2665413"/>
          <p14:tracePt t="75631" x="2039938" y="2665413"/>
          <p14:tracePt t="75649" x="2039938" y="2657475"/>
          <p14:tracePt t="75665" x="2039938" y="2649538"/>
          <p14:tracePt t="75681" x="2039938" y="2640013"/>
          <p14:tracePt t="75698" x="2039938" y="2622550"/>
          <p14:tracePt t="75716" x="2039938" y="2614613"/>
          <p14:tracePt t="75732" x="2039938" y="2606675"/>
          <p14:tracePt t="75748" x="2049463" y="2589213"/>
          <p14:tracePt t="75765" x="2057400" y="2579688"/>
          <p14:tracePt t="75782" x="2065338" y="2571750"/>
          <p14:tracePt t="75798" x="2065338" y="2563813"/>
          <p14:tracePt t="75815" x="2065338" y="2554288"/>
          <p14:tracePt t="75832" x="2082800" y="2546350"/>
          <p14:tracePt t="75849" x="2092325" y="2536825"/>
          <p14:tracePt t="75866" x="2135188" y="2503488"/>
          <p14:tracePt t="75882" x="2143125" y="2486025"/>
          <p14:tracePt t="75898" x="2160588" y="2486025"/>
          <p14:tracePt t="75916" x="2178050" y="2478088"/>
          <p14:tracePt t="75932" x="2185988" y="2460625"/>
          <p14:tracePt t="75949" x="2203450" y="2460625"/>
          <p14:tracePt t="75965" x="2211388" y="2451100"/>
          <p14:tracePt t="75983" x="2228850" y="2443163"/>
          <p14:tracePt t="75999" x="2236788" y="2435225"/>
          <p14:tracePt t="76015" x="2254250" y="2425700"/>
          <p14:tracePt t="76032" x="2263775" y="2425700"/>
          <p14:tracePt t="76050" x="2279650" y="2417763"/>
          <p14:tracePt t="76066" x="2289175" y="2408238"/>
          <p14:tracePt t="76083" x="2297113" y="2400300"/>
          <p14:tracePt t="76178" x="2297113" y="2392363"/>
          <p14:tracePt t="76234" x="2289175" y="2382838"/>
          <p14:tracePt t="76242" x="2279650" y="2382838"/>
          <p14:tracePt t="76250" x="2263775" y="2382838"/>
          <p14:tracePt t="76266" x="2236788" y="2374900"/>
          <p14:tracePt t="76283" x="2203450" y="2365375"/>
          <p14:tracePt t="76299" x="2160588" y="2365375"/>
          <p14:tracePt t="76317" x="2100263" y="2365375"/>
          <p14:tracePt t="76333" x="2022475" y="2365375"/>
          <p14:tracePt t="76349" x="1954213" y="2365375"/>
          <p14:tracePt t="76366" x="1885950" y="2365375"/>
          <p14:tracePt t="76384" x="1817688" y="2365375"/>
          <p14:tracePt t="76400" x="1765300" y="2365375"/>
          <p14:tracePt t="76417" x="1731963" y="2365375"/>
          <p14:tracePt t="76433" x="1706563" y="2365375"/>
          <p14:tracePt t="76451" x="1654175" y="2365375"/>
          <p14:tracePt t="76466" x="1620838" y="2365375"/>
          <p14:tracePt t="76483" x="1585913" y="2365375"/>
          <p14:tracePt t="76500" x="1560513" y="2365375"/>
          <p14:tracePt t="76517" x="1535113" y="2365375"/>
          <p14:tracePt t="76533" x="1500188" y="2365375"/>
          <p14:tracePt t="76550" x="1482725" y="2365375"/>
          <p14:tracePt t="76566" x="1465263" y="2365375"/>
          <p14:tracePt t="76584" x="1457325" y="2365375"/>
          <p14:tracePt t="76659" x="1457325" y="2374900"/>
          <p14:tracePt t="76675" x="1457325" y="2392363"/>
          <p14:tracePt t="76682" x="1457325" y="2400300"/>
          <p14:tracePt t="76690" x="1457325" y="2408238"/>
          <p14:tracePt t="76700" x="1457325" y="2425700"/>
          <p14:tracePt t="76717" x="1457325" y="2460625"/>
          <p14:tracePt t="76734" x="1457325" y="2503488"/>
          <p14:tracePt t="76750" x="1457325" y="2536825"/>
          <p14:tracePt t="76767" x="1457325" y="2589213"/>
          <p14:tracePt t="76784" x="1457325" y="2640013"/>
          <p14:tracePt t="76801" x="1457325" y="2682875"/>
          <p14:tracePt t="76817" x="1465263" y="2725738"/>
          <p14:tracePt t="76834" x="1474788" y="2768600"/>
          <p14:tracePt t="76851" x="1482725" y="2794000"/>
          <p14:tracePt t="76869" x="1492250" y="2820988"/>
          <p14:tracePt t="76884" x="1500188" y="2836863"/>
          <p14:tracePt t="76901" x="1508125" y="2863850"/>
          <p14:tracePt t="76917" x="1508125" y="2889250"/>
          <p14:tracePt t="76935" x="1525588" y="2897188"/>
          <p14:tracePt t="76951" x="1525588" y="2906713"/>
          <p14:tracePt t="76968" x="1525588" y="2914650"/>
          <p14:tracePt t="76984" x="1535113" y="2922588"/>
          <p14:tracePt t="77163" x="1543050" y="2914650"/>
          <p14:tracePt t="77187" x="1543050" y="2906713"/>
          <p14:tracePt t="77218" x="1550988" y="2906713"/>
          <p14:tracePt t="77226" x="1550988" y="2897188"/>
          <p14:tracePt t="77259" x="1560513" y="2897188"/>
          <p14:tracePt t="77291" x="1560513" y="2889250"/>
          <p14:tracePt t="77355" x="1568450" y="2889250"/>
          <p14:tracePt t="77362" x="1568450" y="2879725"/>
          <p14:tracePt t="77371" x="1568450" y="2871788"/>
          <p14:tracePt t="77394" x="1577975" y="2871788"/>
          <p14:tracePt t="77411" x="1577975" y="2863850"/>
          <p14:tracePt t="77539" x="1585913" y="2854325"/>
          <p14:tracePt t="77595" x="1585913" y="2846388"/>
          <p14:tracePt t="77723" x="1585913" y="2836863"/>
          <p14:tracePt t="77811" x="1593850" y="2836863"/>
          <p14:tracePt t="77819" x="1603375" y="2836863"/>
          <p14:tracePt t="77923" x="1603375" y="2828925"/>
          <p14:tracePt t="77963" x="1611313" y="2828925"/>
          <p14:tracePt t="77995" x="1620838" y="2828925"/>
          <p14:tracePt t="78011" x="1628775" y="2828925"/>
          <p14:tracePt t="78019" x="1636713" y="2828925"/>
          <p14:tracePt t="78035" x="1646238" y="2820988"/>
          <p14:tracePt t="78043" x="1654175" y="2820988"/>
          <p14:tracePt t="78053" x="1663700" y="2820988"/>
          <p14:tracePt t="78071" x="1671638" y="2820988"/>
          <p14:tracePt t="78087" x="1679575" y="2820988"/>
          <p14:tracePt t="78103" x="1697038" y="2820988"/>
          <p14:tracePt t="78120" x="1706563" y="2820988"/>
          <p14:tracePt t="78138" x="1714500" y="2820988"/>
          <p14:tracePt t="78154" x="1722438" y="2820988"/>
          <p14:tracePt t="78170" x="1774825" y="2820988"/>
          <p14:tracePt t="78187" x="1843088" y="2820988"/>
          <p14:tracePt t="78205" x="1920875" y="2820988"/>
          <p14:tracePt t="78220" x="2039938" y="2820988"/>
          <p14:tracePt t="78237" x="2168525" y="2846388"/>
          <p14:tracePt t="78254" x="2314575" y="2906713"/>
          <p14:tracePt t="78271" x="2478088" y="2974975"/>
          <p14:tracePt t="78288" x="2649538" y="3035300"/>
          <p14:tracePt t="78304" x="2836863" y="3111500"/>
          <p14:tracePt t="78320" x="3025775" y="3189288"/>
          <p14:tracePt t="78338" x="3275013" y="3257550"/>
          <p14:tracePt t="78354" x="3351213" y="3282950"/>
          <p14:tracePt t="78371" x="3625850" y="3360738"/>
          <p14:tracePt t="78388" x="3797300" y="3429000"/>
          <p14:tracePt t="78405" x="4003675" y="3489325"/>
          <p14:tracePt t="78421" x="4200525" y="3532188"/>
          <p14:tracePt t="78437" x="4379913" y="3565525"/>
          <p14:tracePt t="78454" x="4543425" y="3608388"/>
          <p14:tracePt t="78472" x="4697413" y="3643313"/>
          <p14:tracePt t="78488" x="4843463" y="3686175"/>
          <p14:tracePt t="78504" x="4989513" y="3746500"/>
          <p14:tracePt t="78521" x="5118100" y="3797300"/>
          <p14:tracePt t="78539" x="5322888" y="3849688"/>
          <p14:tracePt t="78555" x="5435600" y="3875088"/>
          <p14:tracePt t="78571" x="5537200" y="3892550"/>
          <p14:tracePt t="78588" x="5657850" y="3917950"/>
          <p14:tracePt t="78606" x="5751513" y="3935413"/>
          <p14:tracePt t="78621" x="5846763" y="3951288"/>
          <p14:tracePt t="78639" x="5949950" y="3968750"/>
          <p14:tracePt t="78656" x="6035675" y="3994150"/>
          <p14:tracePt t="78672" x="6137275" y="4011613"/>
          <p14:tracePt t="78688" x="6265863" y="4021138"/>
          <p14:tracePt t="78705" x="6421438" y="4029075"/>
          <p14:tracePt t="78721" x="6575425" y="4029075"/>
          <p14:tracePt t="78739" x="6815138" y="4029075"/>
          <p14:tracePt t="78755" x="6943725" y="4029075"/>
          <p14:tracePt t="78772" x="7046913" y="4003675"/>
          <p14:tracePt t="78788" x="7115175" y="3978275"/>
          <p14:tracePt t="78806" x="7200900" y="3943350"/>
          <p14:tracePt t="78822" x="7261225" y="3908425"/>
          <p14:tracePt t="78839" x="7294563" y="3883025"/>
          <p14:tracePt t="78855" x="7329488" y="3865563"/>
          <p14:tracePt t="78873" x="7354888" y="3849688"/>
          <p14:tracePt t="78889" x="7372350" y="3832225"/>
          <p14:tracePt t="78906" x="7380288" y="3822700"/>
          <p14:tracePt t="78922" x="7397750" y="3814763"/>
          <p14:tracePt t="78940" x="7397750" y="3806825"/>
          <p14:tracePt t="79003" x="7389813" y="3806825"/>
          <p14:tracePt t="79019" x="7380288" y="3806825"/>
          <p14:tracePt t="79027" x="7372350" y="3806825"/>
          <p14:tracePt t="79039" x="7354888" y="3806825"/>
          <p14:tracePt t="79055" x="7286625" y="3806825"/>
          <p14:tracePt t="79072" x="7132638" y="3806825"/>
          <p14:tracePt t="79090" x="6969125" y="3806825"/>
          <p14:tracePt t="79106" x="6875463" y="3806825"/>
          <p14:tracePt t="79123" x="6789738" y="3814763"/>
          <p14:tracePt t="79139" x="6746875" y="3814763"/>
          <p14:tracePt t="79157" x="6704013" y="3822700"/>
          <p14:tracePt t="79173" x="6643688" y="3822700"/>
          <p14:tracePt t="79189" x="6583363" y="3822700"/>
          <p14:tracePt t="79206" x="6540500" y="3832225"/>
          <p14:tracePt t="79223" x="6515100" y="3832225"/>
          <p14:tracePt t="79240" x="6497638" y="3840163"/>
          <p14:tracePt t="79256" x="6464300" y="3849688"/>
          <p14:tracePt t="79273" x="6403975" y="3857625"/>
          <p14:tracePt t="79290" x="6300788" y="3892550"/>
          <p14:tracePt t="79306" x="6180138" y="3943350"/>
          <p14:tracePt t="79323" x="5965825" y="4021138"/>
          <p14:tracePt t="79340" x="5829300" y="4071938"/>
          <p14:tracePt t="79357" x="5692775" y="4114800"/>
          <p14:tracePt t="79373" x="5554663" y="4157663"/>
          <p14:tracePt t="79390" x="5443538" y="4183063"/>
          <p14:tracePt t="79406" x="5349875" y="4200525"/>
          <p14:tracePt t="79424" x="5254625" y="4208463"/>
          <p14:tracePt t="79440" x="5168900" y="4225925"/>
          <p14:tracePt t="79456" x="5075238" y="4243388"/>
          <p14:tracePt t="79473" x="4997450" y="4251325"/>
          <p14:tracePt t="79491" x="4946650" y="4268788"/>
          <p14:tracePt t="79507" x="4911725" y="4294188"/>
          <p14:tracePt t="79523" x="4886325" y="4294188"/>
          <p14:tracePt t="79540" x="4878388" y="4303713"/>
          <p14:tracePt t="79627" x="4878388" y="4294188"/>
          <p14:tracePt t="79643" x="4886325" y="4286250"/>
          <p14:tracePt t="79651" x="4894263" y="4268788"/>
          <p14:tracePt t="79659" x="4911725" y="4251325"/>
          <p14:tracePt t="79674" x="4929188" y="4235450"/>
          <p14:tracePt t="79676" x="4964113" y="4208463"/>
          <p14:tracePt t="79690" x="5006975" y="4183063"/>
          <p14:tracePt t="79708" x="5135563" y="4097338"/>
          <p14:tracePt t="79724" x="5246688" y="4037013"/>
          <p14:tracePt t="79741" x="5375275" y="3978275"/>
          <p14:tracePt t="79757" x="5486400" y="3925888"/>
          <p14:tracePt t="79774" x="5572125" y="3875088"/>
          <p14:tracePt t="79791" x="5632450" y="3832225"/>
          <p14:tracePt t="79808" x="5692775" y="3797300"/>
          <p14:tracePt t="79824" x="5743575" y="3771900"/>
          <p14:tracePt t="79841" x="5786438" y="3746500"/>
          <p14:tracePt t="79857" x="5811838" y="3721100"/>
          <p14:tracePt t="79875" x="5829300" y="3703638"/>
          <p14:tracePt t="79891" x="5837238" y="3703638"/>
          <p14:tracePt t="79908" x="5837238" y="3694113"/>
          <p14:tracePt t="79924" x="5846763" y="3694113"/>
          <p14:tracePt t="79941" x="5846763" y="3678238"/>
          <p14:tracePt t="79958" x="5854700" y="3678238"/>
          <p14:tracePt t="79975" x="5854700" y="3668713"/>
          <p14:tracePt t="80008" x="5864225" y="3668713"/>
          <p14:tracePt t="80025" x="5864225" y="3660775"/>
          <p14:tracePt t="80042" x="5864225" y="3651250"/>
          <p14:tracePt t="80058" x="5864225" y="3643313"/>
          <p14:tracePt t="80075" x="5864225" y="3625850"/>
          <p14:tracePt t="80091" x="5864225" y="3608388"/>
          <p14:tracePt t="80109" x="5864225" y="3565525"/>
          <p14:tracePt t="80125" x="5864225" y="3522663"/>
          <p14:tracePt t="80141" x="5864225" y="3471863"/>
          <p14:tracePt t="80158" x="5864225" y="3411538"/>
          <p14:tracePt t="80175" x="5864225" y="3351213"/>
          <p14:tracePt t="80192" x="5864225" y="3300413"/>
          <p14:tracePt t="80208" x="5864225" y="3265488"/>
          <p14:tracePt t="80225" x="5864225" y="3222625"/>
          <p14:tracePt t="80242" x="5872163" y="3189288"/>
          <p14:tracePt t="80258" x="5872163" y="3154363"/>
          <p14:tracePt t="80275" x="5889625" y="3128963"/>
          <p14:tracePt t="80292" x="5889625" y="3121025"/>
          <p14:tracePt t="80325" x="5889625" y="3111500"/>
          <p14:tracePt t="80342" x="5897563" y="3111500"/>
          <p14:tracePt t="80358" x="5897563" y="3103563"/>
          <p14:tracePt t="80376" x="5897563" y="3094038"/>
          <p14:tracePt t="80392" x="5897563" y="3086100"/>
          <p14:tracePt t="80408" x="5907088" y="3078163"/>
          <p14:tracePt t="80443" x="5915025" y="3060700"/>
          <p14:tracePt t="80461" x="5922963" y="3051175"/>
          <p14:tracePt t="80476" x="5922963" y="3043238"/>
          <p14:tracePt t="80492" x="5932488" y="3025775"/>
          <p14:tracePt t="80510" x="5940425" y="3025775"/>
          <p14:tracePt t="80526" x="5949950" y="3008313"/>
          <p14:tracePt t="80544" x="5949950" y="3000375"/>
          <p14:tracePt t="80559" x="5957888" y="2982913"/>
          <p14:tracePt t="80577" x="5965825" y="2974975"/>
          <p14:tracePt t="80610" x="5965825" y="2965450"/>
          <p14:tracePt t="80804" x="5965825" y="2982913"/>
          <p14:tracePt t="80811" x="5965825" y="2992438"/>
          <p14:tracePt t="80820" x="5965825" y="3008313"/>
          <p14:tracePt t="80828" x="5965825" y="3025775"/>
          <p14:tracePt t="80843" x="5975350" y="3068638"/>
          <p14:tracePt t="80860" x="5975350" y="3111500"/>
          <p14:tracePt t="80878" x="6000750" y="3154363"/>
          <p14:tracePt t="80893" x="6000750" y="3189288"/>
          <p14:tracePt t="80910" x="6018213" y="3232150"/>
          <p14:tracePt t="80926" x="6026150" y="3265488"/>
          <p14:tracePt t="80944" x="6026150" y="3308350"/>
          <p14:tracePt t="80960" x="6035675" y="3351213"/>
          <p14:tracePt t="80977" x="6043613" y="3386138"/>
          <p14:tracePt t="80993" x="6043613" y="3411538"/>
          <p14:tracePt t="81011" x="6061075" y="3446463"/>
          <p14:tracePt t="81027" x="6061075" y="3454400"/>
          <p14:tracePt t="81060" x="6061075" y="3463925"/>
          <p14:tracePt t="81077" x="6069013" y="3471863"/>
          <p14:tracePt t="81094" x="6078538" y="3471863"/>
          <p14:tracePt t="81110" x="6086475" y="3479800"/>
          <p14:tracePt t="81127" x="6094413" y="3479800"/>
          <p14:tracePt t="81144" x="6121400" y="3489325"/>
          <p14:tracePt t="81161" x="6146800" y="3497263"/>
          <p14:tracePt t="81177" x="6164263" y="3497263"/>
          <p14:tracePt t="81194" x="6189663" y="3497263"/>
          <p14:tracePt t="81211" x="6240463" y="3522663"/>
          <p14:tracePt t="81227" x="6275388" y="3540125"/>
          <p14:tracePt t="81244" x="6326188" y="3565525"/>
          <p14:tracePt t="81261" x="6378575" y="3582988"/>
          <p14:tracePt t="81278" x="6411913" y="3600450"/>
          <p14:tracePt t="81294" x="6446838" y="3608388"/>
          <p14:tracePt t="81311" x="6472238" y="3617913"/>
          <p14:tracePt t="81327" x="6515100" y="3635375"/>
          <p14:tracePt t="81345" x="6532563" y="3643313"/>
          <p14:tracePt t="81361" x="6557963" y="3660775"/>
          <p14:tracePt t="81377" x="6565900" y="3660775"/>
          <p14:tracePt t="81394" x="6575425" y="3668713"/>
          <p14:tracePt t="81572" x="6565900" y="3668713"/>
          <p14:tracePt t="81588" x="6557963" y="3668713"/>
          <p14:tracePt t="81596" x="6550025" y="3668713"/>
          <p14:tracePt t="81612" x="6540500" y="3668713"/>
          <p14:tracePt t="81620" x="6523038" y="3660775"/>
          <p14:tracePt t="81628" x="6523038" y="3651250"/>
          <p14:tracePt t="81646" x="6515100" y="3651250"/>
          <p14:tracePt t="81661" x="6497638" y="3651250"/>
          <p14:tracePt t="81695" x="6497638" y="3643313"/>
          <p14:tracePt t="81716" x="6489700" y="3643313"/>
          <p14:tracePt t="81820" x="6480175" y="3643313"/>
          <p14:tracePt t="81828" x="6480175" y="3635375"/>
          <p14:tracePt t="81844" x="6464300" y="3635375"/>
          <p14:tracePt t="81852" x="6454775" y="3617913"/>
          <p14:tracePt t="81862" x="6437313" y="3608388"/>
          <p14:tracePt t="81879" x="6369050" y="3582988"/>
          <p14:tracePt t="81896" x="6240463" y="3540125"/>
          <p14:tracePt t="81912" x="6035675" y="3463925"/>
          <p14:tracePt t="81929" x="5794375" y="3368675"/>
          <p14:tracePt t="81945" x="5451475" y="3292475"/>
          <p14:tracePt t="81963" x="5049838" y="3222625"/>
          <p14:tracePt t="81979" x="4749800" y="3163888"/>
          <p14:tracePt t="81995" x="4551363" y="3103563"/>
          <p14:tracePt t="82013" x="4508500" y="3068638"/>
          <p14:tracePt t="82030" x="4500563" y="3035300"/>
          <p14:tracePt t="82046" x="4492625" y="3008313"/>
          <p14:tracePt t="82062" x="4492625" y="2982913"/>
          <p14:tracePt t="82079" x="4483100" y="2965450"/>
          <p14:tracePt t="82097" x="4483100" y="2949575"/>
          <p14:tracePt t="82112" x="4475163" y="2940050"/>
          <p14:tracePt t="82129" x="4465638" y="2914650"/>
          <p14:tracePt t="82146" x="4449763" y="2889250"/>
          <p14:tracePt t="82163" x="4432300" y="2863850"/>
          <p14:tracePt t="82179" x="4432300" y="2846388"/>
          <p14:tracePt t="82196" x="4422775" y="2836863"/>
          <p14:tracePt t="82213" x="4397375" y="2820988"/>
          <p14:tracePt t="82230" x="4371975" y="2794000"/>
          <p14:tracePt t="82246" x="4329113" y="2778125"/>
          <p14:tracePt t="82263" x="4303713" y="2751138"/>
          <p14:tracePt t="82280" x="4260850" y="2717800"/>
          <p14:tracePt t="82297" x="4208463" y="2674938"/>
          <p14:tracePt t="82313" x="4175125" y="2640013"/>
          <p14:tracePt t="82329" x="4122738" y="2597150"/>
          <p14:tracePt t="82346" x="4089400" y="2571750"/>
          <p14:tracePt t="82364" x="4079875" y="2554288"/>
          <p14:tracePt t="82382" x="4079875" y="2546350"/>
          <p14:tracePt t="82452" x="4079875" y="2554288"/>
          <p14:tracePt t="82468" x="4079875" y="2563813"/>
          <p14:tracePt t="82484" x="4079875" y="2571750"/>
          <p14:tracePt t="82492" x="4079875" y="2579688"/>
          <p14:tracePt t="82500" x="4079875" y="2589213"/>
          <p14:tracePt t="82513" x="4079875" y="2606675"/>
          <p14:tracePt t="82531" x="4089400" y="2649538"/>
          <p14:tracePt t="82547" x="4097338" y="2692400"/>
          <p14:tracePt t="82564" x="4114800" y="2778125"/>
          <p14:tracePt t="82580" x="4132263" y="2846388"/>
          <p14:tracePt t="82598" x="4140200" y="2879725"/>
          <p14:tracePt t="82614" x="4149725" y="2914650"/>
          <p14:tracePt t="82630" x="4157663" y="2922588"/>
          <p14:tracePt t="82647" x="4157663" y="2932113"/>
          <p14:tracePt t="82664" x="4157663" y="2940050"/>
          <p14:tracePt t="82680" x="4165600" y="2940050"/>
          <p14:tracePt t="82697" x="4183063" y="2940050"/>
          <p14:tracePt t="82714" x="4208463" y="2949575"/>
          <p14:tracePt t="82731" x="4235450" y="2949575"/>
          <p14:tracePt t="82747" x="4260850" y="2949575"/>
          <p14:tracePt t="82764" x="4311650" y="2949575"/>
          <p14:tracePt t="82781" x="4354513" y="2940050"/>
          <p14:tracePt t="82798" x="4406900" y="2940050"/>
          <p14:tracePt t="82814" x="4492625" y="2940050"/>
          <p14:tracePt t="82831" x="4586288" y="2940050"/>
          <p14:tracePt t="82848" x="4697413" y="2940050"/>
          <p14:tracePt t="82866" x="4818063" y="2940050"/>
          <p14:tracePt t="82881" x="4894263" y="2940050"/>
          <p14:tracePt t="82898" x="4946650" y="2940050"/>
          <p14:tracePt t="82914" x="4979988" y="2940050"/>
          <p14:tracePt t="82931" x="4989513" y="2940050"/>
          <p14:tracePt t="82948" x="5006975" y="2940050"/>
          <p14:tracePt t="82965" x="5014913" y="2940050"/>
          <p14:tracePt t="83012" x="5022850" y="2940050"/>
          <p14:tracePt t="83036" x="5032375" y="2940050"/>
          <p14:tracePt t="83044" x="5040313" y="2949575"/>
          <p14:tracePt t="83052" x="5057775" y="2949575"/>
          <p14:tracePt t="83065" x="5083175" y="2965450"/>
          <p14:tracePt t="83082" x="5135563" y="2982913"/>
          <p14:tracePt t="83098" x="5211763" y="3008313"/>
          <p14:tracePt t="83115" x="5307013" y="3025775"/>
          <p14:tracePt t="83131" x="5418138" y="3043238"/>
          <p14:tracePt t="83149" x="5564188" y="3051175"/>
          <p14:tracePt t="83165" x="5614988" y="3051175"/>
          <p14:tracePt t="83182" x="5622925" y="3051175"/>
          <p14:tracePt t="83198" x="5632450" y="3051175"/>
          <p14:tracePt t="83215" x="5640388" y="3051175"/>
          <p14:tracePt t="83232" x="5649913" y="3051175"/>
          <p14:tracePt t="83248" x="5665788" y="3043238"/>
          <p14:tracePt t="83265" x="5675313" y="3035300"/>
          <p14:tracePt t="83282" x="5675313" y="3025775"/>
          <p14:tracePt t="83299" x="5683250" y="3017838"/>
          <p14:tracePt t="83315" x="5700713" y="3000375"/>
          <p14:tracePt t="83332" x="5735638" y="2974975"/>
          <p14:tracePt t="83349" x="5778500" y="2957513"/>
          <p14:tracePt t="83366" x="5811838" y="2957513"/>
          <p14:tracePt t="83382" x="5846763" y="2949575"/>
          <p14:tracePt t="83399" x="5854700" y="2949575"/>
          <p14:tracePt t="83416" x="5864225" y="2949575"/>
          <p14:tracePt t="83432" x="5864225" y="2957513"/>
          <p14:tracePt t="83449" x="5880100" y="2982913"/>
          <p14:tracePt t="83466" x="5907088" y="3025775"/>
          <p14:tracePt t="83483" x="5940425" y="3078163"/>
          <p14:tracePt t="83499" x="5965825" y="3128963"/>
          <p14:tracePt t="83516" x="6000750" y="3214688"/>
          <p14:tracePt t="83532" x="6018213" y="3257550"/>
          <p14:tracePt t="83550" x="6026150" y="3308350"/>
          <p14:tracePt t="83566" x="6043613" y="3351213"/>
          <p14:tracePt t="83582" x="6051550" y="3403600"/>
          <p14:tracePt t="83599" x="6051550" y="3421063"/>
          <p14:tracePt t="83617" x="6051550" y="3436938"/>
          <p14:tracePt t="83633" x="6061075" y="3446463"/>
          <p14:tracePt t="83649" x="6061075" y="3454400"/>
          <p14:tracePt t="83666" x="6069013" y="3463925"/>
          <p14:tracePt t="83684" x="6086475" y="3497263"/>
          <p14:tracePt t="83699" x="6094413" y="3497263"/>
          <p14:tracePt t="83716" x="6111875" y="3514725"/>
          <p14:tracePt t="83733" x="6129338" y="3522663"/>
          <p14:tracePt t="83750" x="6146800" y="3532188"/>
          <p14:tracePt t="83767" x="6172200" y="3532188"/>
          <p14:tracePt t="83783" x="6197600" y="3549650"/>
          <p14:tracePt t="83799" x="6240463" y="3557588"/>
          <p14:tracePt t="83817" x="6265863" y="3557588"/>
          <p14:tracePt t="83833" x="6300788" y="3565525"/>
          <p14:tracePt t="83850" x="6308725" y="3575050"/>
          <p14:tracePt t="83867" x="6326188" y="3582988"/>
          <p14:tracePt t="83884" x="6361113" y="3592513"/>
          <p14:tracePt t="83900" x="6394450" y="3608388"/>
          <p14:tracePt t="83917" x="6429375" y="3625850"/>
          <p14:tracePt t="83933" x="6472238" y="3643313"/>
          <p14:tracePt t="83951" x="6497638" y="3660775"/>
          <p14:tracePt t="83967" x="6515100" y="3668713"/>
          <p14:tracePt t="83983" x="6523038" y="3668713"/>
          <p14:tracePt t="84000" x="6532563" y="3678238"/>
          <p14:tracePt t="84018" x="6540500" y="3678238"/>
          <p14:tracePt t="84034" x="6550025" y="3678238"/>
          <p14:tracePt t="84620" x="6550025" y="3668713"/>
          <p14:tracePt t="84724" x="6550025" y="3660775"/>
          <p14:tracePt t="84981" x="6550025" y="3651250"/>
          <p14:tracePt t="85037" x="6557963" y="3651250"/>
          <p14:tracePt t="85044" x="6557963" y="3643313"/>
          <p14:tracePt t="85054" x="6557963" y="3635375"/>
          <p14:tracePt t="85070" x="6565900" y="3625850"/>
          <p14:tracePt t="85086" x="6565900" y="3608388"/>
          <p14:tracePt t="85103" x="6583363" y="3582988"/>
          <p14:tracePt t="85120" x="6592888" y="3549650"/>
          <p14:tracePt t="85136" x="6608763" y="3506788"/>
          <p14:tracePt t="85152" x="6618288" y="3454400"/>
          <p14:tracePt t="85170" x="6661150" y="3378200"/>
          <p14:tracePt t="85187" x="6711950" y="3282950"/>
          <p14:tracePt t="85189" x="6729413" y="3232150"/>
          <p14:tracePt t="85203" x="6746875" y="3197225"/>
          <p14:tracePt t="85219" x="6789738" y="3086100"/>
          <p14:tracePt t="85236" x="6840538" y="2965450"/>
          <p14:tracePt t="85254" x="6858000" y="2906713"/>
          <p14:tracePt t="85270" x="6865938" y="2854325"/>
          <p14:tracePt t="85286" x="6865938" y="2803525"/>
          <p14:tracePt t="85303" x="6865938" y="2768600"/>
          <p14:tracePt t="85320" x="6865938" y="2743200"/>
          <p14:tracePt t="85337" x="6858000" y="2735263"/>
          <p14:tracePt t="85353" x="6858000" y="2717800"/>
          <p14:tracePt t="85370" x="6840538" y="2708275"/>
          <p14:tracePt t="85387" x="6832600" y="2700338"/>
          <p14:tracePt t="85403" x="6807200" y="2692400"/>
          <p14:tracePt t="85420" x="6780213" y="2692400"/>
          <p14:tracePt t="85437" x="6772275" y="2674938"/>
          <p14:tracePt t="85454" x="6746875" y="2674938"/>
          <p14:tracePt t="85470" x="6729413" y="2665413"/>
          <p14:tracePt t="85487" x="6721475" y="2657475"/>
          <p14:tracePt t="85503" x="6704013" y="2657475"/>
          <p14:tracePt t="85521" x="6694488" y="2640013"/>
          <p14:tracePt t="85537" x="6678613" y="2632075"/>
          <p14:tracePt t="85553" x="6669088" y="2632075"/>
          <p14:tracePt t="85570" x="6651625" y="2622550"/>
          <p14:tracePt t="85588" x="6643688" y="2614613"/>
          <p14:tracePt t="85701" x="6651625" y="2614613"/>
          <p14:tracePt t="85717" x="6669088" y="2614613"/>
          <p14:tracePt t="85725" x="6686550" y="2622550"/>
          <p14:tracePt t="85737" x="6694488" y="2622550"/>
          <p14:tracePt t="85754" x="6729413" y="2640013"/>
          <p14:tracePt t="85771" x="6764338" y="2657475"/>
          <p14:tracePt t="85787" x="6807200" y="2674938"/>
          <p14:tracePt t="85804" x="6883400" y="2735263"/>
          <p14:tracePt t="85821" x="6935788" y="2768600"/>
          <p14:tracePt t="85838" x="6978650" y="2803525"/>
          <p14:tracePt t="85854" x="7021513" y="2836863"/>
          <p14:tracePt t="85871" x="7046913" y="2863850"/>
          <p14:tracePt t="85888" x="7072313" y="2879725"/>
          <p14:tracePt t="85905" x="7097713" y="2906713"/>
          <p14:tracePt t="85921" x="7123113" y="2932113"/>
          <p14:tracePt t="85938" x="7140575" y="2949575"/>
          <p14:tracePt t="85954" x="7158038" y="2957513"/>
          <p14:tracePt t="85972" x="7165975" y="2974975"/>
          <p14:tracePt t="85988" x="7183438" y="2982913"/>
          <p14:tracePt t="86004" x="7218363" y="3017838"/>
          <p14:tracePt t="86022" x="7243763" y="3035300"/>
          <p14:tracePt t="86039" x="7251700" y="3043238"/>
          <p14:tracePt t="86055" x="7261225" y="3043238"/>
          <p14:tracePt t="86071" x="7269163" y="3051175"/>
          <p14:tracePt t="86088" x="7269163" y="3060700"/>
          <p14:tracePt t="86105" x="7269163" y="3068638"/>
          <p14:tracePt t="86122" x="7269163" y="3078163"/>
          <p14:tracePt t="86139" x="7269163" y="3094038"/>
          <p14:tracePt t="86155" x="7269163" y="3121025"/>
          <p14:tracePt t="86172" x="7269163" y="3189288"/>
          <p14:tracePt t="86188" x="7269163" y="3232150"/>
          <p14:tracePt t="86205" x="7269163" y="3257550"/>
          <p14:tracePt t="86222" x="7269163" y="3282950"/>
          <p14:tracePt t="86239" x="7269163" y="3300413"/>
          <p14:tracePt t="86255" x="7269163" y="3308350"/>
          <p14:tracePt t="86272" x="7269163" y="3317875"/>
          <p14:tracePt t="86288" x="7269163" y="3325813"/>
          <p14:tracePt t="86365" x="7261225" y="3325813"/>
          <p14:tracePt t="86381" x="7251700" y="3325813"/>
          <p14:tracePt t="86389" x="7235825" y="3317875"/>
          <p14:tracePt t="86397" x="7208838" y="3300413"/>
          <p14:tracePt t="86406" x="7175500" y="3275013"/>
          <p14:tracePt t="86422" x="7029450" y="3197225"/>
          <p14:tracePt t="86439" x="6686550" y="3043238"/>
          <p14:tracePt t="86456" x="6154738" y="2820988"/>
          <p14:tracePt t="86472" x="5700713" y="2657475"/>
          <p14:tracePt t="86489" x="5451475" y="2563813"/>
          <p14:tracePt t="86506" x="5280025" y="2503488"/>
          <p14:tracePt t="86523" x="5108575" y="2435225"/>
          <p14:tracePt t="86539" x="4937125" y="2400300"/>
          <p14:tracePt t="86556" x="4818063" y="2374900"/>
          <p14:tracePt t="86572" x="4749800" y="2357438"/>
          <p14:tracePt t="86590" x="4706938" y="2357438"/>
          <p14:tracePt t="86606" x="4672013" y="2357438"/>
          <p14:tracePt t="86623" x="4629150" y="2357438"/>
          <p14:tracePt t="86639" x="4525963" y="2357438"/>
          <p14:tracePt t="86657" x="4379913" y="2357438"/>
          <p14:tracePt t="86673" x="4225925" y="2357438"/>
          <p14:tracePt t="86689" x="4114800" y="2349500"/>
          <p14:tracePt t="86706" x="4029075" y="2332038"/>
          <p14:tracePt t="86723" x="3960813" y="2306638"/>
          <p14:tracePt t="86740" x="3883025" y="2289175"/>
          <p14:tracePt t="86756" x="3806825" y="2271713"/>
          <p14:tracePt t="86773" x="3789363" y="2263775"/>
          <p14:tracePt t="86837" x="3789363" y="2254250"/>
          <p14:tracePt t="86861" x="3797300" y="2254250"/>
          <p14:tracePt t="86877" x="3806825" y="2254250"/>
          <p14:tracePt t="86885" x="3814763" y="2254250"/>
          <p14:tracePt t="86893" x="3822700" y="2246313"/>
          <p14:tracePt t="86907" x="3840163" y="2236788"/>
          <p14:tracePt t="86923" x="3892550" y="2236788"/>
          <p14:tracePt t="86941" x="4021138" y="2228850"/>
          <p14:tracePt t="86957" x="4114800" y="2228850"/>
          <p14:tracePt t="86973" x="4183063" y="2228850"/>
          <p14:tracePt t="86990" x="4243388" y="2228850"/>
          <p14:tracePt t="87007" x="4294188" y="2228850"/>
          <p14:tracePt t="87023" x="4364038" y="2228850"/>
          <p14:tracePt t="87040" x="4432300" y="2228850"/>
          <p14:tracePt t="87057" x="4518025" y="2228850"/>
          <p14:tracePt t="87074" x="4578350" y="2228850"/>
          <p14:tracePt t="87091" x="4611688" y="2228850"/>
          <p14:tracePt t="87107" x="4637088" y="2228850"/>
          <p14:tracePt t="87124" x="4646613" y="2228850"/>
          <p14:tracePt t="87141" x="4689475" y="2228850"/>
          <p14:tracePt t="87157" x="4740275" y="2228850"/>
          <p14:tracePt t="87174" x="4792663" y="2236788"/>
          <p14:tracePt t="87191" x="4843463" y="2246313"/>
          <p14:tracePt t="87208" x="4868863" y="2246313"/>
          <p14:tracePt t="87224" x="4886325" y="2254250"/>
          <p14:tracePt t="87261" x="4886325" y="2263775"/>
          <p14:tracePt t="87285" x="4894263" y="2271713"/>
          <p14:tracePt t="87301" x="4894263" y="2279650"/>
          <p14:tracePt t="87317" x="4894263" y="2289175"/>
          <p14:tracePt t="87325" x="4894263" y="2297113"/>
          <p14:tracePt t="87342" x="4903788" y="2322513"/>
          <p14:tracePt t="87358" x="4911725" y="2349500"/>
          <p14:tracePt t="87374" x="4911725" y="2382838"/>
          <p14:tracePt t="87391" x="4911725" y="2417763"/>
          <p14:tracePt t="87408" x="4911725" y="2443163"/>
          <p14:tracePt t="87424" x="4911725" y="2486025"/>
          <p14:tracePt t="87441" x="4911725" y="2520950"/>
          <p14:tracePt t="87458" x="4921250" y="2546350"/>
          <p14:tracePt t="87475" x="4929188" y="2563813"/>
          <p14:tracePt t="87491" x="4929188" y="2589213"/>
          <p14:tracePt t="87508" x="4929188" y="2606675"/>
          <p14:tracePt t="87525" x="4929188" y="2622550"/>
          <p14:tracePt t="87542" x="4929188" y="2649538"/>
          <p14:tracePt t="87558" x="4929188" y="2657475"/>
          <p14:tracePt t="87575" x="4929188" y="2674938"/>
          <p14:tracePt t="87591" x="4929188" y="2682875"/>
          <p14:tracePt t="87609" x="4929188" y="2692400"/>
          <p14:tracePt t="87625" x="4929188" y="2708275"/>
          <p14:tracePt t="87641" x="4929188" y="2717800"/>
          <p14:tracePt t="87675" x="4929188" y="2725738"/>
          <p14:tracePt t="87893" x="4937125" y="2725738"/>
          <p14:tracePt t="88277" x="4937125" y="2717800"/>
          <p14:tracePt t="88293" x="4937125" y="2708275"/>
          <p14:tracePt t="88301" x="4937125" y="2700338"/>
          <p14:tracePt t="88317" x="4937125" y="2692400"/>
          <p14:tracePt t="88341" x="4937125" y="2682875"/>
          <p14:tracePt t="88349" x="4929188" y="2682875"/>
          <p14:tracePt t="88366" x="4921250" y="2674938"/>
          <p14:tracePt t="88376" x="4921250" y="2665413"/>
          <p14:tracePt t="88393" x="4903788" y="2657475"/>
          <p14:tracePt t="88410" x="4894263" y="2640013"/>
          <p14:tracePt t="88428" x="4886325" y="2632075"/>
          <p14:tracePt t="88443" x="4878388" y="2622550"/>
          <p14:tracePt t="88460" x="4868863" y="2614613"/>
          <p14:tracePt t="88477" x="4860925" y="2597150"/>
          <p14:tracePt t="88494" x="4851400" y="2579688"/>
          <p14:tracePt t="88510" x="4843463" y="2554288"/>
          <p14:tracePt t="88527" x="4826000" y="2528888"/>
          <p14:tracePt t="88544" x="4792663" y="2478088"/>
          <p14:tracePt t="88561" x="4740275" y="2408238"/>
          <p14:tracePt t="88577" x="4689475" y="2339975"/>
          <p14:tracePt t="88593" x="4646613" y="2297113"/>
          <p14:tracePt t="88610" x="4629150" y="2263775"/>
          <p14:tracePt t="88628" x="4603750" y="2246313"/>
          <p14:tracePt t="88644" x="4560888" y="2220913"/>
          <p14:tracePt t="88661" x="4525963" y="2193925"/>
          <p14:tracePt t="88677" x="4449763" y="2160588"/>
          <p14:tracePt t="88695" x="4422775" y="2143125"/>
          <p14:tracePt t="88711" x="4414838" y="2143125"/>
          <p14:tracePt t="88727" x="4406900" y="2135188"/>
          <p14:tracePt t="88744" x="4397375" y="2125663"/>
          <p14:tracePt t="88761" x="4389438" y="2108200"/>
          <p14:tracePt t="88777" x="4371975" y="2092325"/>
          <p14:tracePt t="88794" x="4364038" y="2082800"/>
          <p14:tracePt t="88811" x="4364038" y="2074863"/>
          <p14:tracePt t="88828" x="4364038" y="2065338"/>
          <p14:tracePt t="88844" x="4364038" y="2057400"/>
          <p14:tracePt t="88861" x="4379913" y="2057400"/>
          <p14:tracePt t="88878" x="4406900" y="2057400"/>
          <p14:tracePt t="88895" x="4457700" y="2074863"/>
          <p14:tracePt t="88911" x="4543425" y="2108200"/>
          <p14:tracePt t="88928" x="4664075" y="2160588"/>
          <p14:tracePt t="88945" x="4800600" y="2211388"/>
          <p14:tracePt t="88962" x="4903788" y="2263775"/>
          <p14:tracePt t="88978" x="4964113" y="2297113"/>
          <p14:tracePt t="88995" x="5006975" y="2349500"/>
          <p14:tracePt t="89011" x="5022850" y="2408238"/>
          <p14:tracePt t="89029" x="5040313" y="2478088"/>
          <p14:tracePt t="89044" x="5049838" y="2528888"/>
          <p14:tracePt t="89062" x="5057775" y="2614613"/>
          <p14:tracePt t="89078" x="5065713" y="2657475"/>
          <p14:tracePt t="89095" x="5075238" y="2682875"/>
          <p14:tracePt t="89112" x="5075238" y="2700338"/>
          <p14:tracePt t="89128" x="5083175" y="2708275"/>
          <p14:tracePt t="89238" x="5075238" y="2708275"/>
          <p14:tracePt t="89246" x="5065713" y="2700338"/>
          <p14:tracePt t="89254" x="5057775" y="2700338"/>
          <p14:tracePt t="89262" x="5032375" y="2682875"/>
          <p14:tracePt t="89279" x="4954588" y="2649538"/>
          <p14:tracePt t="89295" x="4843463" y="2589213"/>
          <p14:tracePt t="89313" x="4697413" y="2503488"/>
          <p14:tracePt t="89328" x="4560888" y="2408238"/>
          <p14:tracePt t="89345" x="4449763" y="2322513"/>
          <p14:tracePt t="89362" x="4337050" y="2246313"/>
          <p14:tracePt t="89380" x="4278313" y="2193925"/>
          <p14:tracePt t="89395" x="4243388" y="2151063"/>
          <p14:tracePt t="89412" x="4217988" y="2100263"/>
          <p14:tracePt t="89429" x="4200525" y="2065338"/>
          <p14:tracePt t="89447" x="4192588" y="2049463"/>
          <p14:tracePt t="89462" x="4192588" y="2032000"/>
          <p14:tracePt t="89479" x="4192588" y="2022475"/>
          <p14:tracePt t="89495" x="4192588" y="2014538"/>
          <p14:tracePt t="89550" x="4200525" y="2014538"/>
          <p14:tracePt t="89566" x="4208463" y="2022475"/>
          <p14:tracePt t="89573" x="4235450" y="2032000"/>
          <p14:tracePt t="89582" x="4260850" y="2049463"/>
          <p14:tracePt t="89596" x="4286250" y="2074863"/>
          <p14:tracePt t="89613" x="4371975" y="2135188"/>
          <p14:tracePt t="89630" x="4492625" y="2236788"/>
          <p14:tracePt t="89647" x="4578350" y="2306638"/>
          <p14:tracePt t="89663" x="4646613" y="2357438"/>
          <p14:tracePt t="89680" x="4706938" y="2425700"/>
          <p14:tracePt t="89696" x="4757738" y="2478088"/>
          <p14:tracePt t="89714" x="4808538" y="2536825"/>
          <p14:tracePt t="89730" x="4826000" y="2563813"/>
          <p14:tracePt t="89746" x="4835525" y="2589213"/>
          <p14:tracePt t="89763" x="4843463" y="2606675"/>
          <p14:tracePt t="89780" x="4851400" y="2606675"/>
          <p14:tracePt t="89796" x="4860925" y="2614613"/>
          <p14:tracePt t="89813" x="4860925" y="2632075"/>
          <p14:tracePt t="90390" x="4868863" y="2632075"/>
          <p14:tracePt t="90550" x="4860925" y="2622550"/>
          <p14:tracePt t="90558" x="4851400" y="2622550"/>
          <p14:tracePt t="90566" x="4826000" y="2606675"/>
          <p14:tracePt t="90582" x="4783138" y="2579688"/>
          <p14:tracePt t="90598" x="4689475" y="2520950"/>
          <p14:tracePt t="90615" x="4578350" y="2443163"/>
          <p14:tracePt t="90632" x="4492625" y="2382838"/>
          <p14:tracePt t="90648" x="4449763" y="2332038"/>
          <p14:tracePt t="90665" x="4422775" y="2289175"/>
          <p14:tracePt t="90681" x="4414838" y="2254250"/>
          <p14:tracePt t="90699" x="4397375" y="2211388"/>
          <p14:tracePt t="90715" x="4397375" y="2178050"/>
          <p14:tracePt t="90732" x="4397375" y="2160588"/>
          <p14:tracePt t="90748" x="4397375" y="2143125"/>
          <p14:tracePt t="90766" x="4397375" y="2135188"/>
          <p14:tracePt t="90782" x="4397375" y="2125663"/>
          <p14:tracePt t="90815" x="4397375" y="2117725"/>
          <p14:tracePt t="90838" x="4397375" y="2108200"/>
          <p14:tracePt t="90854" x="4397375" y="2100263"/>
          <p14:tracePt t="90886" x="4397375" y="2092325"/>
          <p14:tracePt t="90902" x="4397375" y="2082800"/>
          <p14:tracePt t="90910" x="4406900" y="2082800"/>
          <p14:tracePt t="90950" x="4406900" y="2074863"/>
          <p14:tracePt t="91070" x="4414838" y="2074863"/>
          <p14:tracePt t="91118" x="4422775" y="2074863"/>
          <p14:tracePt t="91126" x="4422775" y="2082800"/>
          <p14:tracePt t="91334" x="4432300" y="2082800"/>
          <p14:tracePt t="91342" x="4440238" y="2082800"/>
          <p14:tracePt t="91351" x="4457700" y="2082800"/>
          <p14:tracePt t="91367" x="4500563" y="2100263"/>
          <p14:tracePt t="91383" x="4578350" y="2117725"/>
          <p14:tracePt t="91400" x="4706938" y="2151063"/>
          <p14:tracePt t="91417" x="4878388" y="2220913"/>
          <p14:tracePt t="91433" x="5083175" y="2297113"/>
          <p14:tracePt t="91450" x="5322888" y="2374900"/>
          <p14:tracePt t="91467" x="5564188" y="2435225"/>
          <p14:tracePt t="91484" x="5751513" y="2478088"/>
          <p14:tracePt t="91500" x="5889625" y="2511425"/>
          <p14:tracePt t="91517" x="5992813" y="2536825"/>
          <p14:tracePt t="91534" x="6129338" y="2589213"/>
          <p14:tracePt t="91551" x="6207125" y="2622550"/>
          <p14:tracePt t="91567" x="6283325" y="2649538"/>
          <p14:tracePt t="91584" x="6369050" y="2657475"/>
          <p14:tracePt t="91600" x="6437313" y="2674938"/>
          <p14:tracePt t="91618" x="6480175" y="2682875"/>
          <p14:tracePt t="91634" x="6497638" y="2682875"/>
          <p14:tracePt t="91650" x="6515100" y="2682875"/>
          <p14:tracePt t="91667" x="6540500" y="2682875"/>
          <p14:tracePt t="91684" x="6583363" y="2682875"/>
          <p14:tracePt t="91686" x="6608763" y="2692400"/>
          <p14:tracePt t="91701" x="6635750" y="2692400"/>
          <p14:tracePt t="91718" x="6686550" y="2692400"/>
          <p14:tracePt t="91734" x="6711950" y="2692400"/>
          <p14:tracePt t="91751" x="6729413" y="2692400"/>
          <p14:tracePt t="91767" x="6737350" y="2692400"/>
          <p14:tracePt t="91784" x="6780213" y="2682875"/>
          <p14:tracePt t="91801" x="6832600" y="2665413"/>
          <p14:tracePt t="91818" x="6892925" y="2649538"/>
          <p14:tracePt t="91834" x="6943725" y="2649538"/>
          <p14:tracePt t="91851" x="6969125" y="2640013"/>
          <p14:tracePt t="91868" x="6978650" y="2640013"/>
          <p14:tracePt t="91885" x="6986588" y="2632075"/>
          <p14:tracePt t="91901" x="7004050" y="2632075"/>
          <p14:tracePt t="91918" x="7029450" y="2622550"/>
          <p14:tracePt t="91934" x="7037388" y="2622550"/>
          <p14:tracePt t="91990" x="7046913" y="2622550"/>
          <p14:tracePt t="92022" x="7054850" y="2622550"/>
          <p14:tracePt t="92038" x="7064375" y="2622550"/>
          <p14:tracePt t="92135" x="7064375" y="2632075"/>
          <p14:tracePt t="92302" x="7064375" y="2640013"/>
          <p14:tracePt t="92310" x="7064375" y="2649538"/>
          <p14:tracePt t="92326" x="7064375" y="2657475"/>
          <p14:tracePt t="92350" x="7064375" y="2665413"/>
          <p14:tracePt t="92367" x="7054850" y="2682875"/>
          <p14:tracePt t="92375" x="7046913" y="2692400"/>
          <p14:tracePt t="92386" x="7037388" y="2700338"/>
          <p14:tracePt t="92402" x="7029450" y="2700338"/>
          <p14:tracePt t="92419" x="7029450" y="2708275"/>
          <p14:tracePt t="92510" x="7029450" y="2700338"/>
          <p14:tracePt t="92527" x="7029450" y="2682875"/>
          <p14:tracePt t="92542" x="7029450" y="2674938"/>
          <p14:tracePt t="92550" x="7037388" y="2665413"/>
          <p14:tracePt t="92558" x="7046913" y="2657475"/>
          <p14:tracePt t="92569" x="7046913" y="2649538"/>
          <p14:tracePt t="92587" x="7054850" y="2649538"/>
          <p14:tracePt t="92718" x="7037388" y="2657475"/>
          <p14:tracePt t="92726" x="7037388" y="2665413"/>
          <p14:tracePt t="92736" x="7021513" y="2674938"/>
          <p14:tracePt t="92753" x="7021513" y="2700338"/>
          <p14:tracePt t="92770" x="7011988" y="2708275"/>
          <p14:tracePt t="92788" x="7011988" y="2717800"/>
          <p14:tracePt t="92887" x="7011988" y="2708275"/>
          <p14:tracePt t="92903" x="7021513" y="2708275"/>
          <p14:tracePt t="92911" x="7021513" y="2700338"/>
          <p14:tracePt t="92920" x="7021513" y="2692400"/>
          <p14:tracePt t="92936" x="7029450" y="2682875"/>
          <p14:tracePt t="92974" x="7029450" y="2674938"/>
          <p14:tracePt t="93014" x="7021513" y="2674938"/>
          <p14:tracePt t="93023" x="7004050" y="2665413"/>
          <p14:tracePt t="93038" x="6969125" y="2657475"/>
          <p14:tracePt t="93054" x="6840538" y="2640013"/>
          <p14:tracePt t="93070" x="6618288" y="2640013"/>
          <p14:tracePt t="93087" x="6446838" y="2622550"/>
          <p14:tracePt t="93104" x="6249988" y="2597150"/>
          <p14:tracePt t="93121" x="5932488" y="2554288"/>
          <p14:tracePt t="93138" x="5408613" y="2520950"/>
          <p14:tracePt t="93154" x="4783138" y="2520950"/>
          <p14:tracePt t="93172" x="4354513" y="2528888"/>
          <p14:tracePt t="93188" x="4183063" y="2546350"/>
          <p14:tracePt t="93205" x="4114800" y="2554288"/>
          <p14:tracePt t="93221" x="4106863" y="2554288"/>
          <p14:tracePt t="93374" x="4097338" y="2554288"/>
          <p14:tracePt t="93398" x="4089400" y="2554288"/>
          <p14:tracePt t="93406" x="4089400" y="2546350"/>
          <p14:tracePt t="93422" x="4089400" y="2536825"/>
          <p14:tracePt t="93430" x="4079875" y="2536825"/>
          <p14:tracePt t="93438" x="4079875" y="2528888"/>
          <p14:tracePt t="93470" x="4079875" y="2520950"/>
          <p14:tracePt t="93518" x="4089400" y="2520950"/>
          <p14:tracePt t="93534" x="4097338" y="2520950"/>
          <p14:tracePt t="93543" x="4106863" y="2520950"/>
          <p14:tracePt t="93554" x="4122738" y="2520950"/>
          <p14:tracePt t="93570" x="4175125" y="2520950"/>
          <p14:tracePt t="93587" x="4243388" y="2520950"/>
          <p14:tracePt t="93604" x="4337050" y="2520950"/>
          <p14:tracePt t="93620" x="4440238" y="2520950"/>
          <p14:tracePt t="93637" x="4611688" y="2528888"/>
          <p14:tracePt t="93654" x="4997450" y="2579688"/>
          <p14:tracePt t="93671" x="5229225" y="2589213"/>
          <p14:tracePt t="93687" x="5375275" y="2589213"/>
          <p14:tracePt t="93704" x="5461000" y="2597150"/>
          <p14:tracePt t="93721" x="5494338" y="2597150"/>
          <p14:tracePt t="93738" x="5511800" y="2597150"/>
          <p14:tracePt t="93754" x="5546725" y="2597150"/>
          <p14:tracePt t="93771" x="5597525" y="2597150"/>
          <p14:tracePt t="93788" x="5665788" y="2597150"/>
          <p14:tracePt t="93805" x="5735638" y="2597150"/>
          <p14:tracePt t="93821" x="5786438" y="2597150"/>
          <p14:tracePt t="93838" x="5811838" y="2597150"/>
          <p14:tracePt t="93854" x="5864225" y="2614613"/>
          <p14:tracePt t="93872" x="5915025" y="2614613"/>
          <p14:tracePt t="93888" x="5975350" y="2622550"/>
          <p14:tracePt t="93904" x="6018213" y="2622550"/>
          <p14:tracePt t="93921" x="6043613" y="2622550"/>
          <p14:tracePt t="93938" x="6051550" y="2632075"/>
          <p14:tracePt t="93955" x="6051550" y="2640013"/>
          <p14:tracePt t="93971" x="6051550" y="2649538"/>
          <p14:tracePt t="93988" x="6051550" y="2657475"/>
          <p14:tracePt t="94005" x="6061075" y="2665413"/>
          <p14:tracePt t="94021" x="6069013" y="2674938"/>
          <p14:tracePt t="94038" x="6094413" y="2708275"/>
          <p14:tracePt t="94055" x="6121400" y="2725738"/>
          <p14:tracePt t="94072" x="6129338" y="2735263"/>
          <p14:tracePt t="94088" x="6154738" y="2751138"/>
          <p14:tracePt t="94105" x="6189663" y="2778125"/>
          <p14:tracePt t="94122" x="6215063" y="2794000"/>
          <p14:tracePt t="94139" x="6257925" y="2820988"/>
          <p14:tracePt t="94155" x="6283325" y="2836863"/>
          <p14:tracePt t="94172" x="6292850" y="2846388"/>
          <p14:tracePt t="94206" x="6283325" y="2846388"/>
          <p14:tracePt t="94222" x="6275388" y="2846388"/>
          <p14:tracePt t="94239" x="6257925" y="2836863"/>
          <p14:tracePt t="94255" x="6240463" y="2820988"/>
          <p14:tracePt t="94272" x="6215063" y="2811463"/>
          <p14:tracePt t="94289" x="6197600" y="2803525"/>
          <p14:tracePt t="94305" x="6197600" y="2794000"/>
          <p14:tracePt t="94351" x="6207125" y="2794000"/>
          <p14:tracePt t="94358" x="6215063" y="2794000"/>
          <p14:tracePt t="94372" x="6223000" y="2794000"/>
          <p14:tracePt t="94389" x="6257925" y="2794000"/>
          <p14:tracePt t="94406" x="6292850" y="2794000"/>
          <p14:tracePt t="94422" x="6394450" y="2794000"/>
          <p14:tracePt t="94439" x="6480175" y="2794000"/>
          <p14:tracePt t="94456" x="6540500" y="2794000"/>
          <p14:tracePt t="94473" x="6575425" y="2794000"/>
          <p14:tracePt t="94489" x="6592888" y="2794000"/>
          <p14:tracePt t="94506" x="6600825" y="2794000"/>
          <p14:tracePt t="94523" x="6608763" y="2794000"/>
          <p14:tracePt t="94540" x="6618288" y="2803525"/>
          <p14:tracePt t="94556" x="6635750" y="2803525"/>
          <p14:tracePt t="94573" x="6651625" y="2803525"/>
          <p14:tracePt t="94590" x="6678613" y="2803525"/>
          <p14:tracePt t="94606" x="6694488" y="2803525"/>
          <p14:tracePt t="94623" x="6711950" y="2803525"/>
          <p14:tracePt t="94639" x="6746875" y="2803525"/>
          <p14:tracePt t="94656" x="6797675" y="2803525"/>
          <p14:tracePt t="94673" x="6840538" y="2803525"/>
          <p14:tracePt t="94690" x="6883400" y="2786063"/>
          <p14:tracePt t="94706" x="6908800" y="2786063"/>
          <p14:tracePt t="94740" x="6908800" y="2778125"/>
          <p14:tracePt t="94756" x="6908800" y="2768600"/>
          <p14:tracePt t="94773" x="6908800" y="2760663"/>
          <p14:tracePt t="94790" x="6908800" y="2751138"/>
          <p14:tracePt t="94807" x="6883400" y="2735263"/>
          <p14:tracePt t="94823" x="6858000" y="2725738"/>
          <p14:tracePt t="94840" x="6823075" y="2708275"/>
          <p14:tracePt t="94857" x="6789738" y="2692400"/>
          <p14:tracePt t="94874" x="6772275" y="2674938"/>
          <p14:tracePt t="94890" x="6754813" y="2674938"/>
          <p14:tracePt t="94907" x="6737350" y="2674938"/>
          <p14:tracePt t="94923" x="6737350" y="2665413"/>
          <p14:tracePt t="94940" x="6729413" y="2657475"/>
          <p14:tracePt t="95063" x="6737350" y="2657475"/>
          <p14:tracePt t="95079" x="6746875" y="2657475"/>
          <p14:tracePt t="95087" x="6764338" y="2665413"/>
          <p14:tracePt t="95095" x="6772275" y="2674938"/>
          <p14:tracePt t="95107" x="6789738" y="2692400"/>
          <p14:tracePt t="95124" x="6823075" y="2717800"/>
          <p14:tracePt t="95141" x="6865938" y="2743200"/>
          <p14:tracePt t="95157" x="6900863" y="2768600"/>
          <p14:tracePt t="95174" x="6926263" y="2794000"/>
          <p14:tracePt t="95191" x="6951663" y="2828925"/>
          <p14:tracePt t="95208" x="6951663" y="2836863"/>
          <p14:tracePt t="95319" x="6935788" y="2836863"/>
          <p14:tracePt t="95327" x="6926263" y="2836863"/>
          <p14:tracePt t="95335" x="6918325" y="2820988"/>
          <p14:tracePt t="95343" x="6892925" y="2811463"/>
          <p14:tracePt t="95358" x="6865938" y="2794000"/>
          <p14:tracePt t="95374" x="6772275" y="2735263"/>
          <p14:tracePt t="95392" x="6721475" y="2708275"/>
          <p14:tracePt t="95408" x="6686550" y="2692400"/>
          <p14:tracePt t="95424" x="6661150" y="2665413"/>
          <p14:tracePt t="95441" x="6626225" y="2649538"/>
          <p14:tracePt t="95458" x="6600825" y="2622550"/>
          <p14:tracePt t="95475" x="6583363" y="2606675"/>
          <p14:tracePt t="95491" x="6565900" y="2579688"/>
          <p14:tracePt t="95508" x="6557963" y="2571750"/>
          <p14:tracePt t="95623" x="6565900" y="2571750"/>
          <p14:tracePt t="95631" x="6575425" y="2571750"/>
          <p14:tracePt t="95642" x="6592888" y="2579688"/>
          <p14:tracePt t="95658" x="6661150" y="2622550"/>
          <p14:tracePt t="95675" x="6737350" y="2665413"/>
          <p14:tracePt t="95692" x="6815138" y="2725738"/>
          <p14:tracePt t="95708" x="6883400" y="2778125"/>
          <p14:tracePt t="95725" x="6935788" y="2811463"/>
          <p14:tracePt t="95743" x="6978650" y="2854325"/>
          <p14:tracePt t="95760" x="6994525" y="2871788"/>
          <p14:tracePt t="95777" x="7004050" y="2871788"/>
          <p14:tracePt t="95793" x="7004050" y="2879725"/>
          <p14:tracePt t="95810" x="7011988" y="2889250"/>
          <p14:tracePt t="96463" x="7011988" y="2897188"/>
          <p14:tracePt t="96480" x="7011988" y="2914650"/>
          <p14:tracePt t="96487" x="7021513" y="2932113"/>
          <p14:tracePt t="96495" x="7029450" y="2957513"/>
          <p14:tracePt t="96511" x="7054850" y="3035300"/>
          <p14:tracePt t="96528" x="7097713" y="3136900"/>
          <p14:tracePt t="96546" x="7123113" y="3214688"/>
          <p14:tracePt t="96561" x="7165975" y="3265488"/>
          <p14:tracePt t="96578" x="7200900" y="3325813"/>
          <p14:tracePt t="96595" x="7235825" y="3368675"/>
          <p14:tracePt t="96612" x="7269163" y="3411538"/>
          <p14:tracePt t="96628" x="7294563" y="3463925"/>
          <p14:tracePt t="96645" x="7329488" y="3514725"/>
          <p14:tracePt t="96662" x="7346950" y="3565525"/>
          <p14:tracePt t="96680" x="7372350" y="3617913"/>
          <p14:tracePt t="96695" x="7389813" y="3635375"/>
          <p14:tracePt t="96712" x="7407275" y="3668713"/>
          <p14:tracePt t="96729" x="7407275" y="3694113"/>
          <p14:tracePt t="96746" x="7415213" y="3711575"/>
          <p14:tracePt t="96762" x="7423150" y="3721100"/>
          <p14:tracePt t="96779" x="7432675" y="3729038"/>
          <p14:tracePt t="96795" x="7432675" y="3736975"/>
          <p14:tracePt t="96880" x="7423150" y="3736975"/>
          <p14:tracePt t="96896" x="7415213" y="3736975"/>
          <p14:tracePt t="96904" x="7407275" y="3736975"/>
          <p14:tracePt t="96912" x="7389813" y="3736975"/>
          <p14:tracePt t="96929" x="7346950" y="3721100"/>
          <p14:tracePt t="96946" x="7286625" y="3703638"/>
          <p14:tracePt t="96963" x="7235825" y="3678238"/>
          <p14:tracePt t="96979" x="7183438" y="3668713"/>
          <p14:tracePt t="96996" x="7132638" y="3651250"/>
          <p14:tracePt t="97012" x="7107238" y="3643313"/>
          <p14:tracePt t="97030" x="7089775" y="3643313"/>
          <p14:tracePt t="97046" x="7072313" y="3635375"/>
          <p14:tracePt t="97063" x="7064375" y="3635375"/>
          <p14:tracePt t="97079" x="7054850" y="3625850"/>
          <p14:tracePt t="97097" x="7046913" y="3625850"/>
          <p14:tracePt t="97113" x="7037388" y="3617913"/>
          <p14:tracePt t="97129" x="7029450" y="3617913"/>
          <p14:tracePt t="97164" x="7029450" y="3608388"/>
          <p14:tracePt t="97200" x="7029450" y="3600450"/>
          <p14:tracePt t="97256" x="7046913" y="3592513"/>
          <p14:tracePt t="97272" x="7064375" y="3592513"/>
          <p14:tracePt t="97280" x="7089775" y="3592513"/>
          <p14:tracePt t="97288" x="7115175" y="3592513"/>
          <p14:tracePt t="97297" x="7140575" y="3592513"/>
          <p14:tracePt t="97313" x="7192963" y="3592513"/>
          <p14:tracePt t="97331" x="7226300" y="3592513"/>
          <p14:tracePt t="97347" x="7261225" y="3592513"/>
          <p14:tracePt t="97363" x="7278688" y="3592513"/>
          <p14:tracePt t="97380" x="7312025" y="3592513"/>
          <p14:tracePt t="97398" x="7329488" y="3592513"/>
          <p14:tracePt t="97413" x="7337425" y="3600450"/>
          <p14:tracePt t="97430" x="7354888" y="3608388"/>
          <p14:tracePt t="97447" x="7354888" y="3617913"/>
          <p14:tracePt t="97464" x="7372350" y="3617913"/>
          <p14:tracePt t="97480" x="7380288" y="3617913"/>
          <p14:tracePt t="97497" x="7397750" y="3625850"/>
          <p14:tracePt t="97514" x="7423150" y="3625850"/>
          <p14:tracePt t="97531" x="7440613" y="3625850"/>
          <p14:tracePt t="97547" x="7450138" y="3625850"/>
          <p14:tracePt t="97564" x="7458075" y="3625850"/>
          <p14:tracePt t="97680" x="7458075" y="3617913"/>
          <p14:tracePt t="97704" x="7458075" y="3608388"/>
          <p14:tracePt t="97712" x="7440613" y="3600450"/>
          <p14:tracePt t="97720" x="7423150" y="3592513"/>
          <p14:tracePt t="97731" x="7407275" y="3582988"/>
          <p14:tracePt t="97747" x="7372350" y="3557588"/>
          <p14:tracePt t="97765" x="7337425" y="3532188"/>
          <p14:tracePt t="97781" x="7312025" y="3514725"/>
          <p14:tracePt t="97798" x="7278688" y="3489325"/>
          <p14:tracePt t="97814" x="7251700" y="3471863"/>
          <p14:tracePt t="97832" x="7218363" y="3446463"/>
          <p14:tracePt t="97848" x="7200900" y="3429000"/>
          <p14:tracePt t="97864" x="7175500" y="3411538"/>
          <p14:tracePt t="97882" x="7158038" y="3411538"/>
          <p14:tracePt t="97898" x="7150100" y="3403600"/>
          <p14:tracePt t="97914" x="7132638" y="3394075"/>
          <p14:tracePt t="97931" x="7115175" y="3386138"/>
          <p14:tracePt t="97948" x="7097713" y="3386138"/>
          <p14:tracePt t="97966" x="7080250" y="3378200"/>
          <p14:tracePt t="97981" x="7064375" y="3368675"/>
          <p14:tracePt t="97998" x="7037388" y="3351213"/>
          <p14:tracePt t="98015" x="7021513" y="3335338"/>
          <p14:tracePt t="98032" x="7004050" y="3317875"/>
          <p14:tracePt t="98112" x="7011988" y="3317875"/>
          <p14:tracePt t="98120" x="7021513" y="3325813"/>
          <p14:tracePt t="98132" x="7029450" y="3335338"/>
          <p14:tracePt t="98148" x="7080250" y="3360738"/>
          <p14:tracePt t="98166" x="7140575" y="3403600"/>
          <p14:tracePt t="98182" x="7208838" y="3454400"/>
          <p14:tracePt t="98185" x="7243763" y="3471863"/>
          <p14:tracePt t="98199" x="7278688" y="3489325"/>
          <p14:tracePt t="98215" x="7380288" y="3549650"/>
          <p14:tracePt t="98232" x="7440613" y="3592513"/>
          <p14:tracePt t="98249" x="7483475" y="3617913"/>
          <p14:tracePt t="98265" x="7526338" y="3635375"/>
          <p14:tracePt t="98282" x="7551738" y="3651250"/>
          <p14:tracePt t="98299" x="7569200" y="3660775"/>
          <p14:tracePt t="98316" x="7569200" y="3668713"/>
          <p14:tracePt t="98332" x="7578725" y="3668713"/>
          <p14:tracePt t="98349" x="7578725" y="3678238"/>
          <p14:tracePt t="98366" x="7586663" y="3678238"/>
          <p14:tracePt t="98512" x="7578725" y="3678238"/>
          <p14:tracePt t="98520" x="7578725" y="3668713"/>
          <p14:tracePt t="98536" x="7578725" y="3660775"/>
          <p14:tracePt t="98549" x="7569200" y="3660775"/>
          <p14:tracePt t="98566" x="7551738" y="3660775"/>
          <p14:tracePt t="98583" x="7535863" y="3651250"/>
          <p14:tracePt t="98600" x="7526338" y="3651250"/>
          <p14:tracePt t="98616" x="7508875" y="3651250"/>
          <p14:tracePt t="98633" x="7500938" y="3651250"/>
          <p14:tracePt t="98650" x="7493000" y="3651250"/>
          <p14:tracePt t="98666" x="7493000" y="3635375"/>
          <p14:tracePt t="98992" x="7483475" y="3635375"/>
          <p14:tracePt t="99040" x="7475538" y="3635375"/>
          <p14:tracePt t="99048" x="7466013" y="3635375"/>
          <p14:tracePt t="99064" x="7458075" y="3635375"/>
          <p14:tracePt t="99088" x="7450138" y="3635375"/>
          <p14:tracePt t="99096" x="7440613" y="3643313"/>
          <p14:tracePt t="99104" x="7432675" y="3643313"/>
          <p14:tracePt t="99117" x="7415213" y="3643313"/>
          <p14:tracePt t="99135" x="7372350" y="3651250"/>
          <p14:tracePt t="99151" x="7312025" y="3660775"/>
          <p14:tracePt t="99168" x="7107238" y="3678238"/>
          <p14:tracePt t="99184" x="6865938" y="3694113"/>
          <p14:tracePt t="99202" x="6575425" y="3711575"/>
          <p14:tracePt t="99218" x="6265863" y="3721100"/>
          <p14:tracePt t="99234" x="5932488" y="3721100"/>
          <p14:tracePt t="99251" x="5529263" y="3729038"/>
          <p14:tracePt t="99268" x="5160963" y="3729038"/>
          <p14:tracePt t="99284" x="4714875" y="3729038"/>
          <p14:tracePt t="99301" x="4303713" y="3754438"/>
          <p14:tracePt t="99317" x="4079875" y="3797300"/>
          <p14:tracePt t="99335" x="3960813" y="3857625"/>
          <p14:tracePt t="99351" x="3865563" y="3900488"/>
          <p14:tracePt t="99368" x="3729038" y="3943350"/>
          <p14:tracePt t="99384" x="3600450" y="3986213"/>
          <p14:tracePt t="99402" x="3479800" y="4029075"/>
          <p14:tracePt t="99418" x="3386138" y="4064000"/>
          <p14:tracePt t="99435" x="3335338" y="4089400"/>
          <p14:tracePt t="99451" x="3300413" y="4106863"/>
          <p14:tracePt t="99469" x="3282950" y="4106863"/>
          <p14:tracePt t="99485" x="3265488" y="4114800"/>
          <p14:tracePt t="99501" x="3257550" y="4122738"/>
          <p14:tracePt t="99518" x="3240088" y="4132263"/>
          <p14:tracePt t="99536" x="3214688" y="4140200"/>
          <p14:tracePt t="99551" x="3197225" y="4149725"/>
          <p14:tracePt t="99569" x="3154363" y="4157663"/>
          <p14:tracePt t="99585" x="3136900" y="4165600"/>
          <p14:tracePt t="99602" x="3111500" y="4175125"/>
          <p14:tracePt t="99618" x="3094038" y="4183063"/>
          <p14:tracePt t="99635" x="3078163" y="4192588"/>
          <p14:tracePt t="99652" x="3068638" y="4200525"/>
          <p14:tracePt t="99669" x="3035300" y="4217988"/>
          <p14:tracePt t="99685" x="3000375" y="4243388"/>
          <p14:tracePt t="99702" x="2957513" y="4268788"/>
          <p14:tracePt t="99718" x="2897188" y="4311650"/>
          <p14:tracePt t="99736" x="2811463" y="4389438"/>
          <p14:tracePt t="99752" x="2760663" y="4432300"/>
          <p14:tracePt t="99769" x="2692400" y="4492625"/>
          <p14:tracePt t="99785" x="2622550" y="4543425"/>
          <p14:tracePt t="99803" x="2536825" y="4603750"/>
          <p14:tracePt t="99819" x="2493963" y="4646613"/>
          <p14:tracePt t="99836" x="2451100" y="4679950"/>
          <p14:tracePt t="99852" x="2417763" y="4722813"/>
          <p14:tracePt t="99871" x="2382838" y="4757738"/>
          <p14:tracePt t="99886" x="2357438" y="4783138"/>
          <p14:tracePt t="99903" x="2339975" y="4800600"/>
          <p14:tracePt t="99919" x="2322513" y="4818063"/>
          <p14:tracePt t="99937" x="2306638" y="4835525"/>
          <p14:tracePt t="99953" x="2289175" y="4851400"/>
          <p14:tracePt t="99969" x="2271713" y="4868863"/>
          <p14:tracePt t="99986" x="2254250" y="4886325"/>
          <p14:tracePt t="100003" x="2246313" y="4894263"/>
          <p14:tracePt t="100019" x="2228850" y="4911725"/>
          <p14:tracePt t="100036" x="2220913" y="4929188"/>
          <p14:tracePt t="100053" x="2211388" y="4937125"/>
          <p14:tracePt t="100070" x="2211388" y="4954588"/>
          <p14:tracePt t="100086" x="2203450" y="4972050"/>
          <p14:tracePt t="100103" x="2203450" y="4979988"/>
          <p14:tracePt t="100119" x="2193925" y="4989513"/>
          <p14:tracePt t="100137" x="2185988" y="4997450"/>
          <p14:tracePt t="100153" x="2185988" y="5006975"/>
          <p14:tracePt t="100288" x="2185988" y="4997450"/>
          <p14:tracePt t="100304" x="2185988" y="4989513"/>
          <p14:tracePt t="100313" x="2185988" y="4979988"/>
          <p14:tracePt t="100321" x="2185988" y="4972050"/>
          <p14:tracePt t="100337" x="2185988" y="4954588"/>
          <p14:tracePt t="100354" x="2193925" y="4921250"/>
          <p14:tracePt t="100371" x="2203450" y="4903788"/>
          <p14:tracePt t="100387" x="2211388" y="4886325"/>
          <p14:tracePt t="100403" x="2211388" y="4878388"/>
          <p14:tracePt t="100420" x="2220913" y="4860925"/>
          <p14:tracePt t="100437" x="2236788" y="4860925"/>
          <p14:tracePt t="100454" x="2246313" y="4851400"/>
          <p14:tracePt t="100471" x="2246313" y="4843463"/>
          <p14:tracePt t="100487" x="2254250" y="4843463"/>
          <p14:tracePt t="100600" x="2263775" y="4843463"/>
          <p14:tracePt t="100609" x="2271713" y="4843463"/>
          <p14:tracePt t="100625" x="2279650" y="4843463"/>
          <p14:tracePt t="100637" x="2297113" y="4843463"/>
          <p14:tracePt t="100654" x="2339975" y="4843463"/>
          <p14:tracePt t="100672" x="2425700" y="4843463"/>
          <p14:tracePt t="100687" x="2579688" y="4826000"/>
          <p14:tracePt t="100688" x="2674938" y="4808538"/>
          <p14:tracePt t="100704" x="2863850" y="4775200"/>
          <p14:tracePt t="100721" x="3060700" y="4714875"/>
          <p14:tracePt t="100738" x="3282950" y="4629150"/>
          <p14:tracePt t="100754" x="3582988" y="4508500"/>
          <p14:tracePt t="100771" x="3806825" y="4422775"/>
          <p14:tracePt t="100788" x="4037013" y="4321175"/>
          <p14:tracePt t="100805" x="4251325" y="4200525"/>
          <p14:tracePt t="100821" x="4457700" y="4089400"/>
          <p14:tracePt t="100838" x="4689475" y="3935413"/>
          <p14:tracePt t="100854" x="4921250" y="3789363"/>
          <p14:tracePt t="100872" x="5229225" y="3600450"/>
          <p14:tracePt t="100888" x="5322888" y="3549650"/>
          <p14:tracePt t="100905" x="5589588" y="3378200"/>
          <p14:tracePt t="100922" x="5751513" y="3282950"/>
          <p14:tracePt t="100939" x="5897563" y="3197225"/>
          <p14:tracePt t="100955" x="6035675" y="3121025"/>
          <p14:tracePt t="100971" x="6172200" y="3025775"/>
          <p14:tracePt t="100988" x="6292850" y="2940050"/>
          <p14:tracePt t="101005" x="6411913" y="2854325"/>
          <p14:tracePt t="101021" x="6497638" y="2811463"/>
          <p14:tracePt t="101038" x="6550025" y="2778125"/>
          <p14:tracePt t="101055" x="6575425" y="2768600"/>
          <p14:tracePt t="101072" x="6618288" y="2760663"/>
          <p14:tracePt t="101088" x="6678613" y="2743200"/>
          <p14:tracePt t="101107" x="6746875" y="2725738"/>
          <p14:tracePt t="101122" x="6850063" y="2708275"/>
          <p14:tracePt t="101139" x="6935788" y="2682875"/>
          <p14:tracePt t="101155" x="6969125" y="2657475"/>
          <p14:tracePt t="101172" x="6986588" y="2640013"/>
          <p14:tracePt t="101190" x="6994525" y="2632075"/>
          <p14:tracePt t="101209" x="6994525" y="2606675"/>
          <p14:tracePt t="101222" x="7004050" y="2589213"/>
          <p14:tracePt t="101239" x="7011988" y="2554288"/>
          <p14:tracePt t="101256" x="7021513" y="2511425"/>
          <p14:tracePt t="101272" x="7021513" y="2468563"/>
          <p14:tracePt t="101290" x="7021513" y="2451100"/>
          <p14:tracePt t="101306" x="7021513" y="2435225"/>
          <p14:tracePt t="101322" x="7029450" y="2417763"/>
          <p14:tracePt t="101339" x="7037388" y="2400300"/>
          <p14:tracePt t="101356" x="7037388" y="2392363"/>
          <p14:tracePt t="101372" x="7037388" y="2374900"/>
          <p14:tracePt t="101441" x="7037388" y="2382838"/>
          <p14:tracePt t="101465" x="7029450" y="2382838"/>
          <p14:tracePt t="101472" x="7021513" y="2392363"/>
          <p14:tracePt t="101481" x="7004050" y="2400300"/>
          <p14:tracePt t="101489" x="6978650" y="2400300"/>
          <p14:tracePt t="101506" x="6935788" y="2400300"/>
          <p14:tracePt t="101523" x="6883400" y="2400300"/>
          <p14:tracePt t="101539" x="6850063" y="2400300"/>
          <p14:tracePt t="101556" x="6823075" y="2400300"/>
          <p14:tracePt t="101573" x="6797675" y="2400300"/>
          <p14:tracePt t="101590" x="6789738" y="2400300"/>
          <p14:tracePt t="101606" x="6780213" y="2400300"/>
          <p14:tracePt t="101623" x="6772275" y="2400300"/>
          <p14:tracePt t="101849" x="6780213" y="2400300"/>
          <p14:tracePt t="101865" x="6789738" y="2400300"/>
          <p14:tracePt t="101873" x="6797675" y="2400300"/>
          <p14:tracePt t="101881" x="6815138" y="2400300"/>
          <p14:tracePt t="101890" x="6832600" y="2400300"/>
          <p14:tracePt t="101907" x="6858000" y="2417763"/>
          <p14:tracePt t="101924" x="6883400" y="2425700"/>
          <p14:tracePt t="101940" x="6918325" y="2443163"/>
          <p14:tracePt t="101957" x="6951663" y="2460625"/>
          <p14:tracePt t="101974" x="6986588" y="2468563"/>
          <p14:tracePt t="101991" x="7021513" y="2486025"/>
          <p14:tracePt t="102007" x="7046913" y="2503488"/>
          <p14:tracePt t="102024" x="7080250" y="2528888"/>
          <p14:tracePt t="102041" x="7140575" y="2563813"/>
          <p14:tracePt t="102058" x="7183438" y="2597150"/>
          <p14:tracePt t="102074" x="7235825" y="2632075"/>
          <p14:tracePt t="102090" x="7269163" y="2657475"/>
          <p14:tracePt t="102107" x="7294563" y="2682875"/>
          <p14:tracePt t="102125" x="7321550" y="2700338"/>
          <p14:tracePt t="102141" x="7337425" y="2717800"/>
          <p14:tracePt t="102158" x="7364413" y="2725738"/>
          <p14:tracePt t="102174" x="7372350" y="2743200"/>
          <p14:tracePt t="102192" x="7389813" y="2751138"/>
          <p14:tracePt t="102208" x="7407275" y="2768600"/>
          <p14:tracePt t="102224" x="7415213" y="2778125"/>
          <p14:tracePt t="102241" x="7432675" y="2786063"/>
          <p14:tracePt t="102258" x="7450138" y="2794000"/>
          <p14:tracePt t="102274" x="7475538" y="2811463"/>
          <p14:tracePt t="102291" x="7493000" y="2828925"/>
          <p14:tracePt t="102308" x="7508875" y="2836863"/>
          <p14:tracePt t="102325" x="7526338" y="2846388"/>
          <p14:tracePt t="102341" x="7543800" y="2854325"/>
          <p14:tracePt t="102358" x="7561263" y="2854325"/>
          <p14:tracePt t="102374" x="7578725" y="2863850"/>
          <p14:tracePt t="102392" x="7586663" y="2863850"/>
          <p14:tracePt t="102408" x="7594600" y="2871788"/>
          <p14:tracePt t="102425" x="7604125" y="2879725"/>
          <p14:tracePt t="102441" x="7612063" y="2879725"/>
          <p14:tracePt t="102529" x="7604125" y="2879725"/>
          <p14:tracePt t="102545" x="7594600" y="2879725"/>
          <p14:tracePt t="102553" x="7569200" y="2879725"/>
          <p14:tracePt t="102561" x="7535863" y="2897188"/>
          <p14:tracePt t="102575" x="7493000" y="2906713"/>
          <p14:tracePt t="102592" x="7346950" y="2957513"/>
          <p14:tracePt t="102610" x="6986588" y="3086100"/>
          <p14:tracePt t="102625" x="6643688" y="3214688"/>
          <p14:tracePt t="102642" x="6308725" y="3378200"/>
          <p14:tracePt t="102659" x="5983288" y="3522663"/>
          <p14:tracePt t="102676" x="5726113" y="3635375"/>
          <p14:tracePt t="102692" x="5537200" y="3703638"/>
          <p14:tracePt t="102708" x="5408613" y="3763963"/>
          <p14:tracePt t="102725" x="5307013" y="3789363"/>
          <p14:tracePt t="102743" x="5229225" y="3822700"/>
          <p14:tracePt t="102759" x="5151438" y="3857625"/>
          <p14:tracePt t="102775" x="5083175" y="3875088"/>
          <p14:tracePt t="102792" x="4997450" y="3900488"/>
          <p14:tracePt t="102810" x="4835525" y="3935413"/>
          <p14:tracePt t="102826" x="4714875" y="3951288"/>
          <p14:tracePt t="102842" x="4611688" y="3960813"/>
          <p14:tracePt t="102859" x="4508500" y="3960813"/>
          <p14:tracePt t="102877" x="4414838" y="3960813"/>
          <p14:tracePt t="102892" x="4337050" y="3960813"/>
          <p14:tracePt t="102909" x="4303713" y="3960813"/>
          <p14:tracePt t="102926" x="4251325" y="3960813"/>
          <p14:tracePt t="102943" x="4157663" y="3960813"/>
          <p14:tracePt t="102959" x="3986213" y="3960813"/>
          <p14:tracePt t="102976" x="3763963" y="3960813"/>
          <p14:tracePt t="102993" x="3421063" y="3978275"/>
          <p14:tracePt t="103010" x="3249613" y="3994150"/>
          <p14:tracePt t="103026" x="3128963" y="4011613"/>
          <p14:tracePt t="103043" x="3060700" y="4029075"/>
          <p14:tracePt t="103059" x="3035300" y="4029075"/>
          <p14:tracePt t="103077" x="3017838" y="4029075"/>
          <p14:tracePt t="103093" x="3000375" y="4029075"/>
          <p14:tracePt t="103109" x="2992438" y="4029075"/>
          <p14:tracePt t="103126" x="2982913" y="4029075"/>
          <p14:tracePt t="103144" x="2957513" y="4029075"/>
          <p14:tracePt t="103160" x="2906713" y="4029075"/>
          <p14:tracePt t="103176" x="2854325" y="4029075"/>
          <p14:tracePt t="103193" x="2768600" y="4029075"/>
          <p14:tracePt t="103211" x="2725738" y="4029075"/>
          <p14:tracePt t="103227" x="2692400" y="4029075"/>
          <p14:tracePt t="103243" x="2682875" y="4029075"/>
          <p14:tracePt t="103260" x="2674938" y="4029075"/>
          <p14:tracePt t="103425" x="2674938" y="4037013"/>
          <p14:tracePt t="103433" x="2674938" y="4046538"/>
          <p14:tracePt t="103444" x="2665413" y="4046538"/>
          <p14:tracePt t="103460" x="2665413" y="4071938"/>
          <p14:tracePt t="103477" x="2657475" y="4122738"/>
          <p14:tracePt t="103494" x="2640013" y="4200525"/>
          <p14:tracePt t="103510" x="2614613" y="4303713"/>
          <p14:tracePt t="103527" x="2597150" y="4414838"/>
          <p14:tracePt t="103544" x="2571750" y="4508500"/>
          <p14:tracePt t="103562" x="2546350" y="4646613"/>
          <p14:tracePt t="103577" x="2528888" y="4740275"/>
          <p14:tracePt t="103594" x="2503488" y="4835525"/>
          <p14:tracePt t="103611" x="2478088" y="4929188"/>
          <p14:tracePt t="103628" x="2443163" y="5014913"/>
          <p14:tracePt t="103644" x="2425700" y="5100638"/>
          <p14:tracePt t="103661" x="2400300" y="5168900"/>
          <p14:tracePt t="103677" x="2392363" y="5221288"/>
          <p14:tracePt t="103695" x="2382838" y="5272088"/>
          <p14:tracePt t="103711" x="2374900" y="5332413"/>
          <p14:tracePt t="103728" x="2374900" y="5400675"/>
          <p14:tracePt t="103744" x="2374900" y="5451475"/>
          <p14:tracePt t="103762" x="2374900" y="5503863"/>
          <p14:tracePt t="103778" x="2374900" y="5521325"/>
          <p14:tracePt t="103795" x="2374900" y="5537200"/>
          <p14:tracePt t="103881" x="2374900" y="5529263"/>
          <p14:tracePt t="103897" x="2374900" y="5521325"/>
          <p14:tracePt t="103914" x="2374900" y="5511800"/>
          <p14:tracePt t="103921" x="2374900" y="5503863"/>
          <p14:tracePt t="103929" x="2382838" y="5494338"/>
          <p14:tracePt t="103945" x="2392363" y="5461000"/>
          <p14:tracePt t="103962" x="2417763" y="5426075"/>
          <p14:tracePt t="103979" x="2486025" y="5357813"/>
          <p14:tracePt t="103995" x="2614613" y="5264150"/>
          <p14:tracePt t="104012" x="2778125" y="5160963"/>
          <p14:tracePt t="104028" x="2949575" y="5040313"/>
          <p14:tracePt t="104045" x="3103563" y="4911725"/>
          <p14:tracePt t="104062" x="3240088" y="4749800"/>
          <p14:tracePt t="104078" x="3378200" y="4568825"/>
          <p14:tracePt t="104095" x="3565525" y="4364038"/>
          <p14:tracePt t="104112" x="3865563" y="4079875"/>
          <p14:tracePt t="104128" x="4208463" y="3806825"/>
          <p14:tracePt t="104145" x="4578350" y="3532188"/>
          <p14:tracePt t="104162" x="4722813" y="3411538"/>
          <p14:tracePt t="104179" x="4835525" y="3325813"/>
          <p14:tracePt t="104195" x="4937125" y="3240088"/>
          <p14:tracePt t="104213" x="5049838" y="3171825"/>
          <p14:tracePt t="104230" x="5143500" y="3111500"/>
          <p14:tracePt t="104246" x="5221288" y="3078163"/>
          <p14:tracePt t="104262" x="5297488" y="3051175"/>
          <p14:tracePt t="104279" x="5375275" y="3017838"/>
          <p14:tracePt t="104296" x="5461000" y="2982913"/>
          <p14:tracePt t="104313" x="5614988" y="2922588"/>
          <p14:tracePt t="104329" x="5718175" y="2897188"/>
          <p14:tracePt t="104346" x="5837238" y="2871788"/>
          <p14:tracePt t="104363" x="5932488" y="2863850"/>
          <p14:tracePt t="104380" x="5983288" y="2854325"/>
          <p14:tracePt t="104396" x="6026150" y="2854325"/>
          <p14:tracePt t="104412" x="6078538" y="2846388"/>
          <p14:tracePt t="104429" x="6129338" y="2846388"/>
          <p14:tracePt t="104446" x="6172200" y="2828925"/>
          <p14:tracePt t="104463" x="6223000" y="2820988"/>
          <p14:tracePt t="104479" x="6275388" y="2820988"/>
          <p14:tracePt t="104496" x="6318250" y="2803525"/>
          <p14:tracePt t="104514" x="6394450" y="2794000"/>
          <p14:tracePt t="104530" x="6437313" y="2768600"/>
          <p14:tracePt t="104546" x="6464300" y="2760663"/>
          <p14:tracePt t="104563" x="6472238" y="2751138"/>
          <p14:tracePt t="104818" x="6472238" y="2760663"/>
          <p14:tracePt t="104866" x="6472238" y="2768600"/>
          <p14:tracePt t="104930" x="6464300" y="2768600"/>
          <p14:tracePt t="104938" x="6464300" y="2778125"/>
          <p14:tracePt t="104962" x="6464300" y="2786063"/>
          <p14:tracePt t="104970" x="6454775" y="2786063"/>
          <p14:tracePt t="104980" x="6446838" y="2786063"/>
          <p14:tracePt t="105002" x="6437313" y="2786063"/>
          <p14:tracePt t="105026" x="6429375" y="2786063"/>
          <p14:tracePt t="105042" x="6421438" y="2786063"/>
          <p14:tracePt t="105058" x="6411913" y="2786063"/>
          <p14:tracePt t="105074" x="6403975" y="2786063"/>
          <p14:tracePt t="105090" x="6394450" y="2786063"/>
          <p14:tracePt t="105105" x="6386513" y="2786063"/>
          <p14:tracePt t="105114" x="6378575" y="2786063"/>
          <p14:tracePt t="105131" x="6351588" y="2786063"/>
          <p14:tracePt t="105148" x="6326188" y="2786063"/>
          <p14:tracePt t="105164" x="6308725" y="2786063"/>
          <p14:tracePt t="105181" x="6300788" y="2786063"/>
          <p14:tracePt t="105198" x="6283325" y="2786063"/>
          <p14:tracePt t="105215" x="6265863" y="2786063"/>
          <p14:tracePt t="105232" x="6257925" y="2786063"/>
          <p14:tracePt t="105546" x="6257925" y="2778125"/>
          <p14:tracePt t="105570" x="6265863" y="2778125"/>
          <p14:tracePt t="105594" x="6275388" y="2778125"/>
          <p14:tracePt t="105634" x="6283325" y="2778125"/>
          <p14:tracePt t="105666" x="6292850" y="2778125"/>
          <p14:tracePt t="105706" x="6300788" y="2778125"/>
          <p14:tracePt t="105714" x="6308725" y="2778125"/>
          <p14:tracePt t="105738" x="6318250" y="2778125"/>
          <p14:tracePt t="105762" x="6326188" y="2778125"/>
          <p14:tracePt t="105778" x="6335713" y="2778125"/>
          <p14:tracePt t="105786" x="6343650" y="2778125"/>
          <p14:tracePt t="105802" x="6351588" y="2778125"/>
          <p14:tracePt t="105818" x="6361113" y="2778125"/>
          <p14:tracePt t="105834" x="6369050" y="2778125"/>
          <p14:tracePt t="105850" x="6378575" y="2786063"/>
          <p14:tracePt t="105866" x="6386513" y="2786063"/>
          <p14:tracePt t="105922" x="6394450" y="2786063"/>
          <p14:tracePt t="105962" x="6394450" y="2794000"/>
          <p14:tracePt t="106002" x="6394450" y="2803525"/>
          <p14:tracePt t="106042" x="6394450" y="2811463"/>
          <p14:tracePt t="106074" x="6394450" y="2820988"/>
          <p14:tracePt t="106082" x="6386513" y="2820988"/>
          <p14:tracePt t="106098" x="6378575" y="2828925"/>
          <p14:tracePt t="106106" x="6369050" y="2828925"/>
          <p14:tracePt t="106116" x="6361113" y="2836863"/>
          <p14:tracePt t="106133" x="6351588" y="2836863"/>
          <p14:tracePt t="106150" x="6343650" y="2836863"/>
          <p14:tracePt t="106167" x="6335713" y="2836863"/>
          <p14:tracePt t="106194" x="6326188" y="2836863"/>
          <p14:tracePt t="106210" x="6318250" y="2836863"/>
          <p14:tracePt t="106218" x="6308725" y="2836863"/>
          <p14:tracePt t="106259" x="6300788" y="2836863"/>
          <p14:tracePt t="106274" x="6292850" y="2836863"/>
          <p14:tracePt t="106338" x="6283325" y="2836863"/>
          <p14:tracePt t="106586" x="6283325" y="2828925"/>
          <p14:tracePt t="106610" x="6283325" y="2820988"/>
          <p14:tracePt t="106634" x="6283325" y="2811463"/>
          <p14:tracePt t="106722" x="6283325" y="2803525"/>
          <p14:tracePt t="106970" x="6292850" y="2803525"/>
          <p14:tracePt t="107130" x="6300788" y="2803525"/>
          <p14:tracePt t="107914" x="6292850" y="2803525"/>
          <p14:tracePt t="107938" x="6292850" y="2794000"/>
          <p14:tracePt t="107947" x="6283325" y="2794000"/>
          <p14:tracePt t="107954" x="6283325" y="2786063"/>
          <p14:tracePt t="108370" x="6283325" y="2794000"/>
          <p14:tracePt t="108388" x="6283325" y="2803525"/>
          <p14:tracePt t="108418" x="6283325" y="2811463"/>
          <p14:tracePt t="108739" x="6275388" y="2811463"/>
          <p14:tracePt t="108754" x="6265863" y="2811463"/>
          <p14:tracePt t="108763" x="6240463" y="2811463"/>
          <p14:tracePt t="108772" x="6189663" y="2811463"/>
          <p14:tracePt t="108789" x="6008688" y="2846388"/>
          <p14:tracePt t="108805" x="5665788" y="2940050"/>
          <p14:tracePt t="108823" x="5135563" y="3086100"/>
          <p14:tracePt t="108839" x="4714875" y="3197225"/>
          <p14:tracePt t="108856" x="4414838" y="3282950"/>
          <p14:tracePt t="108873" x="4183063" y="3360738"/>
          <p14:tracePt t="108890" x="4011613" y="3436938"/>
          <p14:tracePt t="108906" x="3832225" y="3522663"/>
          <p14:tracePt t="108923" x="3746500" y="3582988"/>
          <p14:tracePt t="108939" x="3660775" y="3625850"/>
          <p14:tracePt t="108957" x="3582988" y="3678238"/>
          <p14:tracePt t="108973" x="3479800" y="3736975"/>
          <p14:tracePt t="108989" x="3386138" y="3771900"/>
          <p14:tracePt t="109006" x="3282950" y="3806825"/>
          <p14:tracePt t="109023" x="3206750" y="3849688"/>
          <p14:tracePt t="109039" x="3094038" y="3892550"/>
          <p14:tracePt t="109056" x="2940050" y="3943350"/>
          <p14:tracePt t="109073" x="2760663" y="4011613"/>
          <p14:tracePt t="109090" x="2546350" y="4097338"/>
          <p14:tracePt t="109107" x="2435225" y="4140200"/>
          <p14:tracePt t="109123" x="2365375" y="4157663"/>
          <p14:tracePt t="109140" x="2306638" y="4183063"/>
          <p14:tracePt t="109157" x="2203450" y="4208463"/>
          <p14:tracePt t="109173" x="2082800" y="4243388"/>
          <p14:tracePt t="109190" x="1954213" y="4268788"/>
          <p14:tracePt t="109207" x="1843088" y="4294188"/>
          <p14:tracePt t="109224" x="1757363" y="4303713"/>
          <p14:tracePt t="109240" x="1689100" y="4311650"/>
          <p14:tracePt t="109257" x="1663700" y="4311650"/>
          <p14:tracePt t="109274" x="1636713" y="4311650"/>
          <p14:tracePt t="109291" x="1628775" y="4321175"/>
          <p14:tracePt t="109403" x="1636713" y="4321175"/>
          <p14:tracePt t="109411" x="1654175" y="4311650"/>
          <p14:tracePt t="109424" x="1679575" y="4311650"/>
          <p14:tracePt t="109440" x="1800225" y="4311650"/>
          <p14:tracePt t="109457" x="2006600" y="4294188"/>
          <p14:tracePt t="109474" x="2632075" y="4286250"/>
          <p14:tracePt t="109490" x="3282950" y="4286250"/>
          <p14:tracePt t="109507" x="3892550" y="4286250"/>
          <p14:tracePt t="109524" x="4354513" y="4286250"/>
          <p14:tracePt t="109541" x="4664075" y="4286250"/>
          <p14:tracePt t="109557" x="4835525" y="4278313"/>
          <p14:tracePt t="109574" x="4929188" y="4268788"/>
          <p14:tracePt t="109591" x="5006975" y="4251325"/>
          <p14:tracePt t="109608" x="5083175" y="4200525"/>
          <p14:tracePt t="109624" x="5186363" y="4140200"/>
          <p14:tracePt t="109641" x="5289550" y="4079875"/>
          <p14:tracePt t="109658" x="5418138" y="4029075"/>
          <p14:tracePt t="109675" x="5486400" y="4003675"/>
          <p14:tracePt t="109691" x="5564188" y="3978275"/>
          <p14:tracePt t="109708" x="5657850" y="3943350"/>
          <p14:tracePt t="109724" x="5778500" y="3900488"/>
          <p14:tracePt t="109742" x="5915025" y="3857625"/>
          <p14:tracePt t="109758" x="6051550" y="3806825"/>
          <p14:tracePt t="109774" x="6172200" y="3754438"/>
          <p14:tracePt t="109792" x="6249988" y="3721100"/>
          <p14:tracePt t="109809" x="6300788" y="3694113"/>
          <p14:tracePt t="109824" x="6361113" y="3660775"/>
          <p14:tracePt t="109841" x="6464300" y="3617913"/>
          <p14:tracePt t="109858" x="6583363" y="3575050"/>
          <p14:tracePt t="109876" x="6746875" y="3497263"/>
          <p14:tracePt t="109892" x="6823075" y="3463925"/>
          <p14:tracePt t="109908" x="6892925" y="3429000"/>
          <p14:tracePt t="109925" x="6961188" y="3394075"/>
          <p14:tracePt t="109942" x="7029450" y="3360738"/>
          <p14:tracePt t="109958" x="7115175" y="3325813"/>
          <p14:tracePt t="109975" x="7200900" y="3308350"/>
          <p14:tracePt t="109992" x="7261225" y="3300413"/>
          <p14:tracePt t="110009" x="7294563" y="3300413"/>
          <p14:tracePt t="110025" x="7312025" y="3300413"/>
          <p14:tracePt t="110059" x="7321550" y="3300413"/>
          <p14:tracePt t="110115" x="7321550" y="3308350"/>
          <p14:tracePt t="110123" x="7321550" y="3317875"/>
          <p14:tracePt t="110139" x="7321550" y="3325813"/>
          <p14:tracePt t="110147" x="7312025" y="3335338"/>
          <p14:tracePt t="110158" x="7312025" y="3343275"/>
          <p14:tracePt t="110175" x="7286625" y="3360738"/>
          <p14:tracePt t="110192" x="7261225" y="3378200"/>
          <p14:tracePt t="110210" x="7235825" y="3394075"/>
          <p14:tracePt t="110225" x="7200900" y="3411538"/>
          <p14:tracePt t="110242" x="7132638" y="3436938"/>
          <p14:tracePt t="110259" x="7080250" y="3454400"/>
          <p14:tracePt t="110277" x="7029450" y="3471863"/>
          <p14:tracePt t="110293" x="6986588" y="3479800"/>
          <p14:tracePt t="110309" x="6961188" y="3497263"/>
          <p14:tracePt t="110326" x="6951663" y="3497263"/>
          <p14:tracePt t="110343" x="6943725" y="3497263"/>
          <p14:tracePt t="110419" x="6943725" y="3506788"/>
          <p14:tracePt t="110531" x="6935788" y="3506788"/>
          <p14:tracePt t="110539" x="6926263" y="3506788"/>
          <p14:tracePt t="110547" x="6900863" y="3522663"/>
          <p14:tracePt t="110559" x="6840538" y="3540125"/>
          <p14:tracePt t="110576" x="6661150" y="3582988"/>
          <p14:tracePt t="110593" x="6421438" y="3668713"/>
          <p14:tracePt t="110611" x="5992813" y="3797300"/>
          <p14:tracePt t="110627" x="5607050" y="3883025"/>
          <p14:tracePt t="110643" x="5203825" y="4021138"/>
          <p14:tracePt t="110660" x="4860925" y="4149725"/>
          <p14:tracePt t="110677" x="4637088" y="4225925"/>
          <p14:tracePt t="110693" x="4492625" y="4294188"/>
          <p14:tracePt t="110710" x="4379913" y="4337050"/>
          <p14:tracePt t="110727" x="4303713" y="4364038"/>
          <p14:tracePt t="110744" x="4225925" y="4397375"/>
          <p14:tracePt t="110760" x="4140200" y="4440238"/>
          <p14:tracePt t="110777" x="4046538" y="4483100"/>
          <p14:tracePt t="110793" x="3917950" y="4543425"/>
          <p14:tracePt t="110811" x="3678238" y="4629150"/>
          <p14:tracePt t="110827" x="3506788" y="4689475"/>
          <p14:tracePt t="110844" x="3351213" y="4732338"/>
          <p14:tracePt t="110860" x="3206750" y="4765675"/>
          <p14:tracePt t="110878" x="3078163" y="4792663"/>
          <p14:tracePt t="110894" x="2949575" y="4800600"/>
          <p14:tracePt t="110910" x="2803525" y="4818063"/>
          <p14:tracePt t="110927" x="2649538" y="4843463"/>
          <p14:tracePt t="110944" x="2520950" y="4886325"/>
          <p14:tracePt t="110960" x="2408238" y="4894263"/>
          <p14:tracePt t="110977" x="2332038" y="4911725"/>
          <p14:tracePt t="110994" x="2271713" y="4929188"/>
          <p14:tracePt t="111011" x="2160588" y="4946650"/>
          <p14:tracePt t="111027" x="2065338" y="4972050"/>
          <p14:tracePt t="111044" x="1954213" y="4997450"/>
          <p14:tracePt t="111061" x="1843088" y="5032375"/>
          <p14:tracePt t="111078" x="1749425" y="5075238"/>
          <p14:tracePt t="111094" x="1689100" y="5100638"/>
          <p14:tracePt t="111111" x="1654175" y="5108575"/>
          <p14:tracePt t="111128" x="1636713" y="5118100"/>
          <p14:tracePt t="111145" x="1628775" y="5118100"/>
          <p14:tracePt t="111161" x="1611313" y="5126038"/>
          <p14:tracePt t="111467" x="1620838" y="5126038"/>
          <p14:tracePt t="111475" x="1620838" y="5118100"/>
          <p14:tracePt t="111492" x="1628775" y="5100638"/>
          <p14:tracePt t="111507" x="1636713" y="5083175"/>
          <p14:tracePt t="111516" x="1636713" y="5075238"/>
          <p14:tracePt t="111528" x="1636713" y="5057775"/>
          <p14:tracePt t="111546" x="1636713" y="5032375"/>
          <p14:tracePt t="111562" x="1636713" y="4997450"/>
          <p14:tracePt t="111578" x="1620838" y="4972050"/>
          <p14:tracePt t="111595" x="1568450" y="4903788"/>
          <p14:tracePt t="111613" x="1535113" y="4860925"/>
          <p14:tracePt t="111629" x="1517650" y="4826000"/>
          <p14:tracePt t="111645" x="1508125" y="4800600"/>
          <p14:tracePt t="111662" x="1500188" y="4792663"/>
          <p14:tracePt t="111679" x="1500188" y="4783138"/>
          <p14:tracePt t="111695" x="1500188" y="4775200"/>
          <p14:tracePt t="111712" x="1500188" y="4757738"/>
          <p14:tracePt t="111729" x="1492250" y="4732338"/>
          <p14:tracePt t="111746" x="1482725" y="4706938"/>
          <p14:tracePt t="111762" x="1482725" y="4679950"/>
          <p14:tracePt t="111779" x="1482725" y="4629150"/>
          <p14:tracePt t="111796" x="1482725" y="4578350"/>
          <p14:tracePt t="111813" x="1482725" y="4500563"/>
          <p14:tracePt t="111829" x="1500188" y="4406900"/>
          <p14:tracePt t="111846" x="1508125" y="4321175"/>
          <p14:tracePt t="111862" x="1508125" y="4251325"/>
          <p14:tracePt t="111880" x="1508125" y="4183063"/>
          <p14:tracePt t="111896" x="1508125" y="4122738"/>
          <p14:tracePt t="111913" x="1492250" y="4089400"/>
          <p14:tracePt t="111929" x="1492250" y="4071938"/>
          <p14:tracePt t="111987" x="1492250" y="4089400"/>
          <p14:tracePt t="111995" x="1492250" y="4106863"/>
          <p14:tracePt t="112003" x="1492250" y="4122738"/>
          <p14:tracePt t="112013" x="1492250" y="4157663"/>
          <p14:tracePt t="112029" x="1492250" y="4243388"/>
          <p14:tracePt t="112047" x="1492250" y="4379913"/>
          <p14:tracePt t="112063" x="1492250" y="4535488"/>
          <p14:tracePt t="112080" x="1500188" y="4722813"/>
          <p14:tracePt t="112096" x="1525588" y="4886325"/>
          <p14:tracePt t="112113" x="1550988" y="4972050"/>
          <p14:tracePt t="112130" x="1568450" y="5014913"/>
          <p14:tracePt t="112147" x="1585913" y="5057775"/>
          <p14:tracePt t="112163" x="1603375" y="5100638"/>
          <p14:tracePt t="112180" x="1620838" y="5135563"/>
          <p14:tracePt t="112197" x="1636713" y="5178425"/>
          <p14:tracePt t="112214" x="1671638" y="5194300"/>
          <p14:tracePt t="112230" x="1722438" y="5203825"/>
          <p14:tracePt t="112247" x="1782763" y="5203825"/>
          <p14:tracePt t="112263" x="1851025" y="5203825"/>
          <p14:tracePt t="112281" x="1928813" y="5178425"/>
          <p14:tracePt t="112297" x="2039938" y="5118100"/>
          <p14:tracePt t="112314" x="2185988" y="5049838"/>
          <p14:tracePt t="112330" x="2392363" y="4972050"/>
          <p14:tracePt t="112347" x="2820988" y="4818063"/>
          <p14:tracePt t="112364" x="3051175" y="4740275"/>
          <p14:tracePt t="112380" x="3206750" y="4672013"/>
          <p14:tracePt t="112397" x="3325813" y="4629150"/>
          <p14:tracePt t="112414" x="3429000" y="4594225"/>
          <p14:tracePt t="112430" x="3540125" y="4551363"/>
          <p14:tracePt t="112447" x="3686175" y="4492625"/>
          <p14:tracePt t="112464" x="3875088" y="4422775"/>
          <p14:tracePt t="112481" x="4097338" y="4346575"/>
          <p14:tracePt t="112497" x="4294188" y="4268788"/>
          <p14:tracePt t="112514" x="4475163" y="4208463"/>
          <p14:tracePt t="112531" x="4621213" y="4149725"/>
          <p14:tracePt t="112548" x="4765675" y="4097338"/>
          <p14:tracePt t="112564" x="4843463" y="4046538"/>
          <p14:tracePt t="112581" x="4964113" y="3986213"/>
          <p14:tracePt t="112598" x="5126038" y="3900488"/>
          <p14:tracePt t="112615" x="5314950" y="3806825"/>
          <p14:tracePt t="112631" x="5521325" y="3721100"/>
          <p14:tracePt t="112647" x="5726113" y="3635375"/>
          <p14:tracePt t="112664" x="5957888" y="3532188"/>
          <p14:tracePt t="112682" x="6146800" y="3436938"/>
          <p14:tracePt t="112698" x="6326188" y="3351213"/>
          <p14:tracePt t="112699" x="6403975" y="3317875"/>
          <p14:tracePt t="112715" x="6472238" y="3292475"/>
          <p14:tracePt t="112731" x="6608763" y="3222625"/>
          <p14:tracePt t="112749" x="6678613" y="3206750"/>
          <p14:tracePt t="112765" x="6721475" y="3189288"/>
          <p14:tracePt t="112781" x="6764338" y="3163888"/>
          <p14:tracePt t="112798" x="6815138" y="3146425"/>
          <p14:tracePt t="112815" x="6865938" y="3128963"/>
          <p14:tracePt t="112831" x="6892925" y="3111500"/>
          <p14:tracePt t="112848" x="6908800" y="3111500"/>
          <p14:tracePt t="112865" x="6908800" y="3103563"/>
          <p14:tracePt t="112898" x="6908800" y="3094038"/>
          <p14:tracePt t="112915" x="6918325" y="3094038"/>
          <p14:tracePt t="112932" x="6926263" y="3086100"/>
          <p14:tracePt t="112949" x="6935788" y="3078163"/>
          <p14:tracePt t="112965" x="6943725" y="3078163"/>
          <p14:tracePt t="113100" x="6935788" y="3078163"/>
          <p14:tracePt t="113116" x="6926263" y="3078163"/>
          <p14:tracePt t="113124" x="6918325" y="3078163"/>
          <p14:tracePt t="113132" x="6908800" y="3078163"/>
          <p14:tracePt t="113149" x="6892925" y="3078163"/>
          <p14:tracePt t="113166" x="6875463" y="3078163"/>
          <p14:tracePt t="113183" x="6858000" y="3078163"/>
          <p14:tracePt t="113200" x="6840538" y="3078163"/>
          <p14:tracePt t="113217" x="6832600" y="3078163"/>
          <p14:tracePt t="113233" x="6823075" y="3078163"/>
          <p14:tracePt t="113250" x="6823075" y="3068638"/>
          <p14:tracePt t="113266" x="6815138" y="3060700"/>
          <p14:tracePt t="113387" x="6807200" y="3060700"/>
          <p14:tracePt t="113411" x="6797675" y="3060700"/>
          <p14:tracePt t="113427" x="6789738" y="3060700"/>
          <p14:tracePt t="113443" x="6780213" y="3060700"/>
          <p14:tracePt t="113451" x="6780213" y="3051175"/>
          <p14:tracePt t="113465" x="6772275" y="3051175"/>
          <p14:tracePt t="113482" x="6772275" y="3043238"/>
          <p14:tracePt t="113498" x="6764338" y="3035300"/>
          <p14:tracePt t="113515" x="6746875" y="3008313"/>
          <p14:tracePt t="113532" x="6729413" y="2982913"/>
          <p14:tracePt t="113548" x="6721475" y="2974975"/>
          <p14:tracePt t="113565" x="6704013" y="2957513"/>
          <p14:tracePt t="113582" x="6686550" y="2949575"/>
          <p14:tracePt t="113599" x="6669088" y="2932113"/>
          <p14:tracePt t="113615" x="6661150" y="2914650"/>
          <p14:tracePt t="113632" x="6643688" y="2906713"/>
          <p14:tracePt t="113649" x="6626225" y="2906713"/>
          <p14:tracePt t="113666" x="6608763" y="2897188"/>
          <p14:tracePt t="113683" x="6592888" y="2897188"/>
          <p14:tracePt t="113683" x="6583363" y="2897188"/>
          <p14:tracePt t="113699" x="6575425" y="2897188"/>
          <p14:tracePt t="113716" x="6557963" y="2897188"/>
          <p14:tracePt t="113733" x="6550025" y="2897188"/>
          <p14:tracePt t="113749" x="6532563" y="2897188"/>
          <p14:tracePt t="113766" x="6507163" y="2889250"/>
          <p14:tracePt t="113782" x="6489700" y="2879725"/>
          <p14:tracePt t="113799" x="6464300" y="2879725"/>
          <p14:tracePt t="113816" x="6437313" y="2863850"/>
          <p14:tracePt t="113832" x="6411913" y="2846388"/>
          <p14:tracePt t="113849" x="6378575" y="2836863"/>
          <p14:tracePt t="113866" x="6343650" y="2811463"/>
          <p14:tracePt t="113883" x="6275388" y="2803525"/>
          <p14:tracePt t="113899" x="6146800" y="2778125"/>
          <p14:tracePt t="113916" x="6043613" y="2768600"/>
          <p14:tracePt t="113933" x="5957888" y="2760663"/>
          <p14:tracePt t="113949" x="5889625" y="2743200"/>
          <p14:tracePt t="113966" x="5854700" y="2725738"/>
          <p14:tracePt t="113983" x="5837238" y="2708275"/>
          <p14:tracePt t="114000" x="5821363" y="2700338"/>
          <p14:tracePt t="114016" x="5811838" y="2700338"/>
          <p14:tracePt t="114091" x="5821363" y="2700338"/>
          <p14:tracePt t="114108" x="5837238" y="2700338"/>
          <p14:tracePt t="114115" x="5846763" y="2700338"/>
          <p14:tracePt t="114123" x="5864225" y="2708275"/>
          <p14:tracePt t="114133" x="5880100" y="2725738"/>
          <p14:tracePt t="114150" x="5932488" y="2751138"/>
          <p14:tracePt t="114167" x="5957888" y="2778125"/>
          <p14:tracePt t="114183" x="5965825" y="2820988"/>
          <p14:tracePt t="114200" x="5965825" y="2863850"/>
          <p14:tracePt t="114217" x="5940425" y="2932113"/>
          <p14:tracePt t="114234" x="5864225" y="3043238"/>
          <p14:tracePt t="114250" x="5761038" y="3171825"/>
          <p14:tracePt t="114267" x="5597525" y="3300413"/>
          <p14:tracePt t="114283" x="5186363" y="3582988"/>
          <p14:tracePt t="114301" x="4826000" y="3771900"/>
          <p14:tracePt t="114317" x="4483100" y="3917950"/>
          <p14:tracePt t="114333" x="4140200" y="4054475"/>
          <p14:tracePt t="114350" x="3729038" y="4200525"/>
          <p14:tracePt t="114367" x="3249613" y="4311650"/>
          <p14:tracePt t="114384" x="2751138" y="4406900"/>
          <p14:tracePt t="114400" x="2365375" y="4483100"/>
          <p14:tracePt t="114417" x="2168525" y="4518025"/>
          <p14:tracePt t="114434" x="2065338" y="4543425"/>
          <p14:tracePt t="114450" x="1997075" y="4543425"/>
          <p14:tracePt t="114467" x="1963738" y="4543425"/>
          <p14:tracePt t="114484" x="1928813" y="4535488"/>
          <p14:tracePt t="114501" x="1920875" y="4535488"/>
          <p14:tracePt t="114517" x="1911350" y="4525963"/>
          <p14:tracePt t="114628" x="1903413" y="4525963"/>
          <p14:tracePt t="114636" x="1903413" y="4543425"/>
          <p14:tracePt t="114644" x="1893888" y="4560888"/>
          <p14:tracePt t="114652" x="1893888" y="4578350"/>
          <p14:tracePt t="114668" x="1893888" y="4637088"/>
          <p14:tracePt t="114685" x="1893888" y="4689475"/>
          <p14:tracePt t="114701" x="1893888" y="4714875"/>
          <p14:tracePt t="114718" x="1893888" y="4740275"/>
          <p14:tracePt t="114734" x="1893888" y="4749800"/>
          <p14:tracePt t="114751" x="1903413" y="4765675"/>
          <p14:tracePt t="114768" x="1911350" y="4783138"/>
          <p14:tracePt t="114785" x="1928813" y="4818063"/>
          <p14:tracePt t="114801" x="1954213" y="4851400"/>
          <p14:tracePt t="114818" x="1979613" y="4886325"/>
          <p14:tracePt t="114835" x="2006600" y="4911725"/>
          <p14:tracePt t="114851" x="2049463" y="4979988"/>
          <p14:tracePt t="114868" x="2082800" y="5032375"/>
          <p14:tracePt t="114885" x="2117725" y="5065713"/>
          <p14:tracePt t="114902" x="2160588" y="5126038"/>
          <p14:tracePt t="114918" x="2211388" y="5178425"/>
          <p14:tracePt t="114935" x="2297113" y="5254625"/>
          <p14:tracePt t="114952" x="2408238" y="5332413"/>
          <p14:tracePt t="114969" x="2511425" y="5400675"/>
          <p14:tracePt t="114985" x="2606675" y="5461000"/>
          <p14:tracePt t="115002" x="2682875" y="5503863"/>
          <p14:tracePt t="115018" x="2751138" y="5521325"/>
          <p14:tracePt t="115035" x="2889250" y="5564188"/>
          <p14:tracePt t="115052" x="3017838" y="5589588"/>
          <p14:tracePt t="115069" x="3171825" y="5614988"/>
          <p14:tracePt t="115085" x="3360738" y="5614988"/>
          <p14:tracePt t="115102" x="3565525" y="5614988"/>
          <p14:tracePt t="115119" x="3736975" y="5614988"/>
          <p14:tracePt t="115135" x="3908425" y="5614988"/>
          <p14:tracePt t="115152" x="4037013" y="5614988"/>
          <p14:tracePt t="115169" x="4140200" y="5614988"/>
          <p14:tracePt t="115185" x="4208463" y="5614988"/>
          <p14:tracePt t="115202" x="4260850" y="5614988"/>
          <p14:tracePt t="115219" x="4311650" y="5614988"/>
          <p14:tracePt t="115236" x="4379913" y="5614988"/>
          <p14:tracePt t="115252" x="4432300" y="5614988"/>
          <p14:tracePt t="115269" x="4465638" y="5614988"/>
          <p14:tracePt t="115286" x="4492625" y="5614988"/>
          <p14:tracePt t="115303" x="4508500" y="5607050"/>
          <p14:tracePt t="115319" x="4535488" y="5597525"/>
          <p14:tracePt t="115336" x="4560888" y="5580063"/>
          <p14:tracePt t="115353" x="4594225" y="5572125"/>
          <p14:tracePt t="115369" x="4621213" y="5564188"/>
          <p14:tracePt t="115386" x="4637088" y="5554663"/>
          <p14:tracePt t="115403" x="4646613" y="5546725"/>
          <p14:tracePt t="115500" x="4654550" y="5546725"/>
          <p14:tracePt t="115508" x="4654550" y="5537200"/>
          <p14:tracePt t="115524" x="4654550" y="5529263"/>
          <p14:tracePt t="115536" x="4664075" y="5529263"/>
          <p14:tracePt t="115554" x="4664075" y="5521325"/>
          <p14:tracePt t="115636" x="4664075" y="5511800"/>
          <p14:tracePt t="115725" x="4664075" y="5503863"/>
          <p14:tracePt t="115764" x="4654550" y="5503863"/>
          <p14:tracePt t="115812" x="4646613" y="5503863"/>
          <p14:tracePt t="115836" x="4637088" y="5503863"/>
          <p14:tracePt t="115908" x="4629150" y="5503863"/>
          <p14:tracePt t="115940" x="4621213" y="5503863"/>
          <p14:tracePt t="115948" x="4621213" y="5494338"/>
          <p14:tracePt t="115972" x="4611688" y="5494338"/>
          <p14:tracePt t="116004" x="4603750" y="5494338"/>
          <p14:tracePt t="116060" x="4594225" y="5494338"/>
          <p14:tracePt t="116084" x="4586288" y="5494338"/>
          <p14:tracePt t="116245" x="4578350" y="5494338"/>
          <p14:tracePt t="116484" x="4568825" y="5494338"/>
          <p14:tracePt t="116573" x="4560888" y="5494338"/>
          <p14:tracePt t="116605" x="4551363" y="5494338"/>
          <p14:tracePt t="116660" x="4543425" y="5494338"/>
          <p14:tracePt t="116869" x="4535488" y="5494338"/>
          <p14:tracePt t="116957" x="4525963" y="5494338"/>
          <p14:tracePt t="116965" x="4518025" y="5494338"/>
          <p14:tracePt t="117181" x="4508500" y="5494338"/>
          <p14:tracePt t="117285" x="4508500" y="5486400"/>
          <p14:tracePt t="117357" x="4508500" y="5478463"/>
          <p14:tracePt t="117389" x="4508500" y="5468938"/>
          <p14:tracePt t="117413" x="4508500" y="5461000"/>
          <p14:tracePt t="117421" x="4508500" y="5451475"/>
          <p14:tracePt t="117437" x="4508500" y="5443538"/>
          <p14:tracePt t="117453" x="4508500" y="5435600"/>
          <p14:tracePt t="117461" x="4500563" y="5435600"/>
          <p14:tracePt t="117475" x="4500563" y="5426075"/>
          <p14:tracePt t="117493" x="4465638" y="5408613"/>
          <p14:tracePt t="117509" x="4457700" y="5400675"/>
          <p14:tracePt t="117973" x="4449763" y="5400675"/>
          <p14:tracePt t="117981" x="4449763" y="5392738"/>
          <p14:tracePt t="117997" x="4440238" y="5392738"/>
          <p14:tracePt t="118010" x="4432300" y="5383213"/>
          <p14:tracePt t="118026" x="4397375" y="5332413"/>
          <p14:tracePt t="118044" x="4337050" y="5280025"/>
          <p14:tracePt t="118060" x="4268788" y="5237163"/>
          <p14:tracePt t="118077" x="4183063" y="5221288"/>
          <p14:tracePt t="118093" x="4140200" y="5211763"/>
          <p14:tracePt t="118110" x="4097338" y="5211763"/>
          <p14:tracePt t="118127" x="4054475" y="5203825"/>
          <p14:tracePt t="118143" x="4003675" y="5194300"/>
          <p14:tracePt t="118160" x="3908425" y="5178425"/>
          <p14:tracePt t="118178" x="3763963" y="5151438"/>
          <p14:tracePt t="118193" x="3600450" y="5126038"/>
          <p14:tracePt t="118210" x="3421063" y="5100638"/>
          <p14:tracePt t="118227" x="3206750" y="5065713"/>
          <p14:tracePt t="118244" x="2949575" y="5014913"/>
          <p14:tracePt t="118261" x="2151063" y="4878388"/>
          <p14:tracePt t="118277" x="1474788" y="4765675"/>
          <p14:tracePt t="118294" x="635000" y="4603750"/>
          <p14:tracePt t="118949" x="565150" y="0"/>
          <p14:tracePt t="118957" x="642938" y="34925"/>
          <p14:tracePt t="118966" x="720725" y="85725"/>
          <p14:tracePt t="118978" x="822325" y="146050"/>
          <p14:tracePt t="118995" x="1106488" y="317500"/>
          <p14:tracePt t="119012" x="1500188" y="557213"/>
          <p14:tracePt t="119029" x="2211388" y="977900"/>
          <p14:tracePt t="119045" x="2751138" y="1285875"/>
          <p14:tracePt t="119062" x="3257550" y="1560513"/>
          <p14:tracePt t="119078" x="3703638" y="1800225"/>
          <p14:tracePt t="119096" x="4079875" y="2039938"/>
          <p14:tracePt t="119112" x="4422775" y="2246313"/>
          <p14:tracePt t="119129" x="4714875" y="2417763"/>
          <p14:tracePt t="119145" x="4954588" y="2579688"/>
          <p14:tracePt t="119163" x="5186363" y="2743200"/>
          <p14:tracePt t="119179" x="5451475" y="2922588"/>
          <p14:tracePt t="119195" x="5675313" y="3111500"/>
          <p14:tracePt t="119197" x="5778500" y="3189288"/>
          <p14:tracePt t="119213" x="5864225" y="3265488"/>
          <p14:tracePt t="119230" x="6061075" y="3463925"/>
          <p14:tracePt t="119246" x="6146800" y="3557588"/>
          <p14:tracePt t="119263" x="6207125" y="3635375"/>
          <p14:tracePt t="119279" x="6265863" y="3729038"/>
          <p14:tracePt t="119296" x="6308725" y="3797300"/>
          <p14:tracePt t="119312" x="6326188" y="3840163"/>
          <p14:tracePt t="119329" x="6335713" y="3875088"/>
          <p14:tracePt t="119346" x="6335713" y="3900488"/>
          <p14:tracePt t="119363" x="6335713" y="3925888"/>
          <p14:tracePt t="119379" x="6318250" y="3951288"/>
          <p14:tracePt t="119396" x="6300788" y="3968750"/>
          <p14:tracePt t="119413" x="6283325" y="3978275"/>
          <p14:tracePt t="119430" x="6265863" y="3986213"/>
          <p14:tracePt t="119614" x="6257925" y="3986213"/>
          <p14:tracePt t="119629" x="6249988" y="3986213"/>
          <p14:tracePt t="119637" x="6240463" y="3986213"/>
          <p14:tracePt t="119647" x="6232525" y="3978275"/>
          <p14:tracePt t="119664" x="6189663" y="3925888"/>
          <p14:tracePt t="119680" x="6146800" y="3875088"/>
          <p14:tracePt t="119698" x="6103938" y="3814763"/>
          <p14:tracePt t="119714" x="6035675" y="3703638"/>
          <p14:tracePt t="119730" x="5922963" y="3532188"/>
          <p14:tracePt t="119747" x="5718175" y="3240088"/>
          <p14:tracePt t="119764" x="5426075" y="2871788"/>
          <p14:tracePt t="119780" x="5143500" y="2511425"/>
          <p14:tracePt t="119797" x="4714875" y="1979613"/>
          <p14:tracePt t="119814" x="4286250" y="1550988"/>
          <p14:tracePt t="119831" x="3822700" y="1149350"/>
          <p14:tracePt t="119847" x="3454400" y="814388"/>
          <p14:tracePt t="119864" x="3179763" y="592138"/>
          <p14:tracePt t="119881" x="2940050" y="403225"/>
          <p14:tracePt t="119899" x="2657475" y="214313"/>
          <p14:tracePt t="119914" x="2357438" y="34925"/>
          <p14:tracePt t="119931" x="2032000" y="0"/>
          <p14:tracePt t="119947" x="1774825" y="0"/>
          <p14:tracePt t="119965" x="1465263" y="0"/>
          <p14:tracePt t="119981" x="1354138" y="0"/>
          <p14:tracePt t="119997" x="960438" y="0"/>
          <p14:tracePt t="120014" x="617538" y="0"/>
          <p14:tracePt t="120032" x="265113" y="0"/>
          <p14:tracePt t="121496" x="428625" y="77788"/>
          <p14:tracePt t="121606" x="428625" y="85725"/>
          <p14:tracePt t="121646" x="428625" y="93663"/>
          <p14:tracePt t="121654" x="428625" y="103188"/>
          <p14:tracePt t="121671" x="428625" y="1111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143875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68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628775"/>
            <a:ext cx="8410575" cy="2570163"/>
          </a:xfrm>
        </p:spPr>
        <p:txBody>
          <a:bodyPr rtlCol="0">
            <a:normAutofit fontScale="90000"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جلسه</a:t>
            </a:r>
            <a:r>
              <a:rPr lang="fa-IR" dirty="0">
                <a:solidFill>
                  <a:srgbClr val="FF0000"/>
                </a:solidFill>
                <a:cs typeface="2  Mitra_1 (MRT)" panose="00000700000000000000" pitchFamily="2" charset="-78"/>
              </a:rPr>
              <a:t> </a:t>
            </a: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چهارم درس نقشه کشی صنعتی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>رشته مهندسی علوم و صنایع غذایی</a:t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  <a:t/>
            </a:r>
            <a:br>
              <a:rPr lang="fa-IR" dirty="0" smtClean="0">
                <a:solidFill>
                  <a:srgbClr val="FF0000"/>
                </a:solidFill>
                <a:cs typeface="2  Mitra_1 (MRT)" panose="00000700000000000000" pitchFamily="2" charset="-78"/>
              </a:rPr>
            </a:br>
            <a:r>
              <a:rPr lang="fa-IR" sz="2325" dirty="0">
                <a:cs typeface="2  Mitra_1 (MRT)" panose="00000700000000000000" pitchFamily="2" charset="-78"/>
              </a:rPr>
              <a:t>برگرفته از کتاب </a:t>
            </a:r>
            <a:r>
              <a:rPr lang="fa-IR" sz="2325" dirty="0" smtClean="0">
                <a:cs typeface="2  Mitra_1 (MRT)" panose="00000700000000000000" pitchFamily="2" charset="-78"/>
              </a:rPr>
              <a:t>رسم فنی و نقشه کشی صنعتی 1 جلد </a:t>
            </a:r>
            <a:r>
              <a:rPr lang="fa-IR" sz="2325" dirty="0">
                <a:cs typeface="2  Mitra_1 (MRT)" panose="00000700000000000000" pitchFamily="2" charset="-78"/>
              </a:rPr>
              <a:t>اول تالیف دکتر </a:t>
            </a:r>
            <a:r>
              <a:rPr lang="fa-IR" sz="2325" dirty="0" smtClean="0">
                <a:cs typeface="2  Mitra_1 (MRT)" panose="00000700000000000000" pitchFamily="2" charset="-78"/>
              </a:rPr>
              <a:t>جلیل حسین زاده و دکتر مازیار فیض اله زاده انتشارات </a:t>
            </a:r>
            <a:r>
              <a:rPr lang="fa-IR" sz="2325" dirty="0">
                <a:cs typeface="2  Mitra_1 (MRT)" panose="00000700000000000000" pitchFamily="2" charset="-78"/>
              </a:rPr>
              <a:t>دانشگاه </a:t>
            </a:r>
            <a:r>
              <a:rPr lang="fa-IR" sz="2325" dirty="0" smtClean="0">
                <a:cs typeface="2  Mitra_1 (MRT)" panose="00000700000000000000" pitchFamily="2" charset="-78"/>
              </a:rPr>
              <a:t>ارومیه</a:t>
            </a:r>
            <a:r>
              <a:rPr lang="fa-IR" sz="2325" dirty="0">
                <a:cs typeface="2  Mitra_1 (MRT)" panose="00000700000000000000" pitchFamily="2" charset="-78"/>
              </a:rPr>
              <a:t/>
            </a:r>
            <a:br>
              <a:rPr lang="fa-IR" sz="2325" dirty="0">
                <a:cs typeface="2  Mitra_1 (MRT)" panose="00000700000000000000" pitchFamily="2" charset="-78"/>
              </a:rPr>
            </a:br>
            <a:endParaRPr lang="en-US" dirty="0">
              <a:cs typeface="2  Mitra_1 (MRT)" panose="00000700000000000000" pitchFamily="2" charset="-78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47675" y="4198938"/>
            <a:ext cx="7886700" cy="725487"/>
          </a:xfrm>
        </p:spPr>
        <p:txBody>
          <a:bodyPr/>
          <a:lstStyle/>
          <a:p>
            <a:pPr marL="0" indent="0" algn="ctr" rtl="1" eaLnBrk="1" hangingPunct="1">
              <a:buFont typeface="Arial" panose="020B0604020202020204" pitchFamily="34" charset="0"/>
              <a:buNone/>
            </a:pPr>
            <a:r>
              <a:rPr lang="fa-IR" altLang="en-US" smtClean="0">
                <a:cs typeface="2  Mitra_1 (MRT)" panose="00000700000000000000" pitchFamily="2" charset="-78"/>
              </a:rPr>
              <a:t>مدرس: خانم مهندس ثمانه لواسانی </a:t>
            </a:r>
            <a:endParaRPr lang="en-US" altLang="en-US" smtClean="0">
              <a:cs typeface="2  Mitra_1 (MRT)" panose="00000700000000000000" pitchFamily="2" charset="-78"/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3288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57"/>
    </mc:Choice>
    <mc:Fallback xmlns="">
      <p:transition spd="slow" advTm="4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95400"/>
            <a:ext cx="6629400" cy="4249738"/>
          </a:xfr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633412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9"/>
    </mc:Choice>
    <mc:Fallback xmlns="">
      <p:transition spd="slow" advTm="4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92" x="592138" y="5049838"/>
          <p14:tracePt t="6457" x="600075" y="5049838"/>
          <p14:tracePt t="6476" x="617538" y="5049838"/>
          <p14:tracePt t="6508" x="814388" y="4964113"/>
          <p14:tracePt t="6526" x="950913" y="4911725"/>
          <p14:tracePt t="6557" x="1431925" y="4757738"/>
          <p14:tracePt t="6577" x="2022475" y="4568825"/>
          <p14:tracePt t="6609" x="3008313" y="4268788"/>
          <p14:tracePt t="6616" x="3282950" y="4183063"/>
          <p14:tracePt t="6643" x="4140200" y="3883025"/>
          <p14:tracePt t="6675" x="5178425" y="3522663"/>
          <p14:tracePt t="6693" x="5632450" y="3360738"/>
          <p14:tracePt t="6725" x="6464300" y="3068638"/>
          <p14:tracePt t="6743" x="6669088" y="2974975"/>
          <p14:tracePt t="6774" x="6865938" y="2863850"/>
          <p14:tracePt t="6776" x="6883400" y="2846388"/>
          <p14:tracePt t="6793" x="6908800" y="2820988"/>
          <p14:tracePt t="6825" x="7004050" y="2760663"/>
          <p14:tracePt t="6843" x="7046913" y="2735263"/>
          <p14:tracePt t="6876" x="7123113" y="2682875"/>
          <p14:tracePt t="6893" x="7150100" y="2665413"/>
          <p14:tracePt t="6925" x="7192963" y="2640013"/>
          <p14:tracePt t="6944" x="7235825" y="2622550"/>
          <p14:tracePt t="6976" x="7321550" y="2571750"/>
          <p14:tracePt t="6977" x="7346950" y="2563813"/>
          <p14:tracePt t="6993" x="7423150" y="2528888"/>
          <p14:tracePt t="7026" x="7561263" y="2503488"/>
          <p14:tracePt t="7043" x="7604125" y="2486025"/>
          <p14:tracePt t="7075" x="7654925" y="2478088"/>
          <p14:tracePt t="7193" x="7646988" y="2478088"/>
          <p14:tracePt t="7217" x="7646988" y="2486025"/>
          <p14:tracePt t="8553" x="7637463" y="2486025"/>
          <p14:tracePt t="8561" x="7629525" y="2493963"/>
          <p14:tracePt t="8580" x="7578725" y="2511425"/>
          <p14:tracePt t="8613" x="7354888" y="2536825"/>
          <p14:tracePt t="8617" x="7312025" y="2536825"/>
          <p14:tracePt t="8631" x="7261225" y="2536825"/>
          <p14:tracePt t="8663" x="6986588" y="2528888"/>
          <p14:tracePt t="8665" x="6807200" y="2503488"/>
          <p14:tracePt t="8698" x="5503863" y="2417763"/>
          <p14:tracePt t="8731" x="4560888" y="2279650"/>
          <p14:tracePt t="8762" x="4346575" y="2160588"/>
          <p14:tracePt t="8781" x="4260850" y="2100263"/>
          <p14:tracePt t="8812" x="4122738" y="2006600"/>
          <p14:tracePt t="8831" x="4106863" y="1989138"/>
          <p14:tracePt t="8864" x="4097338" y="1989138"/>
          <p14:tracePt t="8898" x="4089400" y="1979613"/>
          <p14:tracePt t="8931" x="4071938" y="1963738"/>
          <p14:tracePt t="8965" x="3978275" y="1911350"/>
          <p14:tracePt t="8998" x="3908425" y="1868488"/>
          <p14:tracePt t="9030" x="3822700" y="1792288"/>
          <p14:tracePt t="9048" x="3806825" y="1757363"/>
          <p14:tracePt t="9079" x="3797300" y="1679575"/>
          <p14:tracePt t="9082" x="3797300" y="1663700"/>
          <p14:tracePt t="9099" x="3797300" y="1628775"/>
          <p14:tracePt t="9132" x="3892550" y="1517650"/>
          <p14:tracePt t="9165" x="4286250" y="1311275"/>
          <p14:tracePt t="9182" x="4492625" y="1235075"/>
          <p14:tracePt t="9213" x="4911725" y="1139825"/>
          <p14:tracePt t="9233" x="5221288" y="1131888"/>
          <p14:tracePt t="9265" x="5597525" y="1139825"/>
          <p14:tracePt t="9299" x="5932488" y="1268413"/>
          <p14:tracePt t="9332" x="6094413" y="1397000"/>
          <p14:tracePt t="9366" x="6172200" y="1482725"/>
          <p14:tracePt t="9399" x="6197600" y="1543050"/>
          <p14:tracePt t="9430" x="6197600" y="1603375"/>
          <p14:tracePt t="9433" x="6197600" y="1620838"/>
          <p14:tracePt t="9449" x="6197600" y="1654175"/>
          <p14:tracePt t="9481" x="6069013" y="1749425"/>
          <p14:tracePt t="9500" x="5940425" y="1800225"/>
          <p14:tracePt t="9532" x="5521325" y="1946275"/>
          <p14:tracePt t="9565" x="5032375" y="2039938"/>
          <p14:tracePt t="9582" x="4843463" y="2039938"/>
          <p14:tracePt t="9614" x="4500563" y="1963738"/>
          <p14:tracePt t="9617" x="4449763" y="1928813"/>
          <p14:tracePt t="9633" x="4364038" y="1860550"/>
          <p14:tracePt t="9666" x="4278313" y="1663700"/>
          <p14:tracePt t="9699" x="4260850" y="1517650"/>
          <p14:tracePt t="9716" x="4311650" y="1439863"/>
          <p14:tracePt t="9734" x="4414838" y="1346200"/>
          <p14:tracePt t="9972" x="7483475" y="2057400"/>
          <p14:tracePt t="9983" x="7483475" y="2100263"/>
          <p14:tracePt t="10000" x="7475538" y="2143125"/>
          <p14:tracePt t="10017" x="7432675" y="2203450"/>
          <p14:tracePt t="10033" x="7397750" y="2236788"/>
          <p14:tracePt t="10051" x="7364413" y="2254250"/>
          <p14:tracePt t="10067" x="7321550" y="2271713"/>
          <p14:tracePt t="10083" x="7278688" y="2279650"/>
          <p14:tracePt t="10100" x="7208838" y="2297113"/>
          <p14:tracePt t="10118" x="7107238" y="2314575"/>
          <p14:tracePt t="10134" x="6978650" y="2322513"/>
          <p14:tracePt t="10150" x="6840538" y="2332038"/>
          <p14:tracePt t="10168" x="6737350" y="2332038"/>
          <p14:tracePt t="10185" x="6661150" y="2332038"/>
          <p14:tracePt t="10200" x="6600825" y="2332038"/>
          <p14:tracePt t="10218" x="6515100" y="2332038"/>
          <p14:tracePt t="10234" x="6429375" y="2322513"/>
          <p14:tracePt t="10252" x="6343650" y="2289175"/>
          <p14:tracePt t="10267" x="6232525" y="2254250"/>
          <p14:tracePt t="10284" x="6129338" y="2228850"/>
          <p14:tracePt t="10301" x="6026150" y="2193925"/>
          <p14:tracePt t="10319" x="5932488" y="2160588"/>
          <p14:tracePt t="10334" x="5829300" y="2125663"/>
          <p14:tracePt t="10351" x="5743575" y="2100263"/>
          <p14:tracePt t="10367" x="5649913" y="2065338"/>
          <p14:tracePt t="10385" x="5503863" y="2006600"/>
          <p14:tracePt t="10401" x="5461000" y="1989138"/>
          <p14:tracePt t="10418" x="5340350" y="1936750"/>
          <p14:tracePt t="10434" x="5254625" y="1893888"/>
          <p14:tracePt t="10451" x="5186363" y="1843088"/>
          <p14:tracePt t="10468" x="5135563" y="1792288"/>
          <p14:tracePt t="10485" x="5100638" y="1731963"/>
          <p14:tracePt t="10501" x="5057775" y="1663700"/>
          <p14:tracePt t="10519" x="5040313" y="1611313"/>
          <p14:tracePt t="10535" x="5032375" y="1560513"/>
          <p14:tracePt t="10552" x="5032375" y="1517650"/>
          <p14:tracePt t="10568" x="5032375" y="1482725"/>
          <p14:tracePt t="10586" x="5040313" y="1431925"/>
          <p14:tracePt t="10601" x="5065713" y="1406525"/>
          <p14:tracePt t="10618" x="5126038" y="1363663"/>
          <p14:tracePt t="10635" x="5229225" y="1311275"/>
          <p14:tracePt t="10652" x="5357813" y="1268413"/>
          <p14:tracePt t="10668" x="5537200" y="1243013"/>
          <p14:tracePt t="10685" x="5726113" y="1235075"/>
          <p14:tracePt t="10701" x="5940425" y="1235075"/>
          <p14:tracePt t="10719" x="6137275" y="1235075"/>
          <p14:tracePt t="10735" x="6308725" y="1235075"/>
          <p14:tracePt t="10752" x="6464300" y="1250950"/>
          <p14:tracePt t="10768" x="6583363" y="1285875"/>
          <p14:tracePt t="10786" x="6694488" y="1328738"/>
          <p14:tracePt t="10802" x="6746875" y="1354138"/>
          <p14:tracePt t="10818" x="6780213" y="1379538"/>
          <p14:tracePt t="10835" x="6807200" y="1406525"/>
          <p14:tracePt t="10853" x="6823075" y="1431925"/>
          <p14:tracePt t="10868" x="6840538" y="1465263"/>
          <p14:tracePt t="10885" x="6858000" y="1500188"/>
          <p14:tracePt t="10902" x="6865938" y="1543050"/>
          <p14:tracePt t="10920" x="6865938" y="1568450"/>
          <p14:tracePt t="10935" x="6865938" y="1603375"/>
          <p14:tracePt t="10953" x="6865938" y="1628775"/>
          <p14:tracePt t="10969" x="6840538" y="1654175"/>
          <p14:tracePt t="10987" x="6807200" y="1679575"/>
          <p14:tracePt t="11002" x="6737350" y="1706563"/>
          <p14:tracePt t="11019" x="6626225" y="1749425"/>
          <p14:tracePt t="11036" x="6507163" y="1782763"/>
          <p14:tracePt t="11053" x="6369050" y="1817688"/>
          <p14:tracePt t="11069" x="6257925" y="1835150"/>
          <p14:tracePt t="11086" x="6154738" y="1851025"/>
          <p14:tracePt t="11102" x="6051550" y="1851025"/>
          <p14:tracePt t="11120" x="5940425" y="1851025"/>
          <p14:tracePt t="11136" x="5829300" y="1851025"/>
          <p14:tracePt t="11152" x="5743575" y="1851025"/>
          <p14:tracePt t="11169" x="5597525" y="1851025"/>
          <p14:tracePt t="11187" x="5494338" y="1851025"/>
          <p14:tracePt t="11203" x="5408613" y="1851025"/>
          <p14:tracePt t="11219" x="5349875" y="1851025"/>
          <p14:tracePt t="11236" x="5297488" y="1851025"/>
          <p14:tracePt t="11254" x="5246688" y="1843088"/>
          <p14:tracePt t="11269" x="5194300" y="1817688"/>
          <p14:tracePt t="11286" x="5151438" y="1800225"/>
          <p14:tracePt t="11303" x="5108575" y="1774825"/>
          <p14:tracePt t="11321" x="5057775" y="1739900"/>
          <p14:tracePt t="11336" x="5022850" y="1714500"/>
          <p14:tracePt t="11353" x="4989513" y="1679575"/>
          <p14:tracePt t="11370" x="4972050" y="1646238"/>
          <p14:tracePt t="11387" x="4946650" y="1611313"/>
          <p14:tracePt t="11403" x="4929188" y="1593850"/>
          <p14:tracePt t="11420" x="4921250" y="1577975"/>
          <p14:tracePt t="11436" x="4921250" y="1560513"/>
          <p14:tracePt t="11455" x="4911725" y="1535113"/>
          <p14:tracePt t="11470" x="4903788" y="1508125"/>
          <p14:tracePt t="11486" x="4894263" y="1482725"/>
          <p14:tracePt t="11503" x="4894263" y="1457325"/>
          <p14:tracePt t="11520" x="4894263" y="1431925"/>
          <p14:tracePt t="11538" x="4946650" y="1397000"/>
          <p14:tracePt t="11554" x="4997450" y="1363663"/>
          <p14:tracePt t="11570" x="5022850" y="1346200"/>
          <p14:tracePt t="11587" x="5049838" y="1328738"/>
          <p14:tracePt t="11604" x="5092700" y="1293813"/>
          <p14:tracePt t="11620" x="5143500" y="1268413"/>
          <p14:tracePt t="11637" x="5194300" y="1243013"/>
          <p14:tracePt t="11654" x="5307013" y="1200150"/>
          <p14:tracePt t="11672" x="5486400" y="1149350"/>
          <p14:tracePt t="11687" x="5700713" y="1096963"/>
          <p14:tracePt t="11704" x="5932488" y="1079500"/>
          <p14:tracePt t="11721" x="6137275" y="1079500"/>
          <p14:tracePt t="11738" x="6429375" y="1079500"/>
          <p14:tracePt t="11754" x="6592888" y="1096963"/>
          <p14:tracePt t="11771" x="6729413" y="1131888"/>
          <p14:tracePt t="11787" x="6840538" y="1174750"/>
          <p14:tracePt t="11805" x="6935788" y="1225550"/>
          <p14:tracePt t="11821" x="7029450" y="1277938"/>
          <p14:tracePt t="11837" x="7097713" y="1320800"/>
          <p14:tracePt t="11854" x="7140575" y="1371600"/>
          <p14:tracePt t="11872" x="7183438" y="1406525"/>
          <p14:tracePt t="11887" x="7226300" y="1465263"/>
          <p14:tracePt t="11904" x="7251700" y="1535113"/>
          <p14:tracePt t="11921" x="7286625" y="1593850"/>
          <p14:tracePt t="11939" x="7286625" y="1646238"/>
          <p14:tracePt t="11955" x="7286625" y="1689100"/>
          <p14:tracePt t="11971" x="7278688" y="1731963"/>
          <p14:tracePt t="11988" x="7269163" y="1765300"/>
          <p14:tracePt t="12005" x="7243763" y="1808163"/>
          <p14:tracePt t="12021" x="7200900" y="1843088"/>
          <p14:tracePt t="12038" x="7140575" y="1893888"/>
          <p14:tracePt t="12054" x="7054850" y="1946275"/>
          <p14:tracePt t="12072" x="6969125" y="1989138"/>
          <p14:tracePt t="12088" x="6865938" y="2032000"/>
          <p14:tracePt t="12105" x="6754813" y="2074863"/>
          <p14:tracePt t="12106" x="6686550" y="2092325"/>
          <p14:tracePt t="12122" x="6557963" y="2117725"/>
          <p14:tracePt t="12139" x="6429375" y="2143125"/>
          <p14:tracePt t="12155" x="6300788" y="2151063"/>
          <p14:tracePt t="12171" x="6137275" y="2151063"/>
          <p14:tracePt t="12188" x="5965825" y="2151063"/>
          <p14:tracePt t="12205" x="5811838" y="2151063"/>
          <p14:tracePt t="12222" x="5622925" y="2151063"/>
          <p14:tracePt t="12238" x="5443538" y="2151063"/>
          <p14:tracePt t="12255" x="5229225" y="2151063"/>
          <p14:tracePt t="12273" x="4979988" y="2151063"/>
          <p14:tracePt t="12288" x="4740275" y="2151063"/>
          <p14:tracePt t="12305" x="4525963" y="2143125"/>
          <p14:tracePt t="12322" x="4260850" y="2092325"/>
          <p14:tracePt t="12339" x="4140200" y="2057400"/>
          <p14:tracePt t="12355" x="4064000" y="2039938"/>
          <p14:tracePt t="12372" x="4021138" y="2022475"/>
          <p14:tracePt t="12389" x="4011613" y="2006600"/>
          <p14:tracePt t="12406" x="4003675" y="1989138"/>
          <p14:tracePt t="12422" x="4003675" y="1936750"/>
          <p14:tracePt t="12439" x="4021138" y="1868488"/>
          <p14:tracePt t="12456" x="4064000" y="1792288"/>
          <p14:tracePt t="12473" x="4140200" y="1689100"/>
          <p14:tracePt t="12489" x="4260850" y="1603375"/>
          <p14:tracePt t="12506" x="4492625" y="1457325"/>
          <p14:tracePt t="12523" x="4689475" y="1379538"/>
          <p14:tracePt t="12540" x="4868863" y="1320800"/>
          <p14:tracePt t="12556" x="5075238" y="1250950"/>
          <p14:tracePt t="12572" x="5289550" y="1200150"/>
          <p14:tracePt t="12589" x="5521325" y="1182688"/>
          <p14:tracePt t="12607" x="5761038" y="1174750"/>
          <p14:tracePt t="12623" x="5975350" y="1174750"/>
          <p14:tracePt t="12639" x="6164263" y="1192213"/>
          <p14:tracePt t="12656" x="6326188" y="1225550"/>
          <p14:tracePt t="12674" x="6454775" y="1268413"/>
          <p14:tracePt t="12689" x="6550025" y="1303338"/>
          <p14:tracePt t="12706" x="6643688" y="1346200"/>
          <p14:tracePt t="12723" x="6678613" y="1379538"/>
          <p14:tracePt t="12740" x="6721475" y="1414463"/>
          <p14:tracePt t="12756" x="6737350" y="1439863"/>
          <p14:tracePt t="12773" x="6764338" y="1474788"/>
          <p14:tracePt t="12790" x="6789738" y="1500188"/>
          <p14:tracePt t="12807" x="6807200" y="1543050"/>
          <p14:tracePt t="12823" x="6815138" y="1585913"/>
          <p14:tracePt t="12839" x="6832600" y="1628775"/>
          <p14:tracePt t="12856" x="6840538" y="1663700"/>
          <p14:tracePt t="12874" x="6840538" y="1697038"/>
          <p14:tracePt t="12890" x="6840538" y="1714500"/>
          <p14:tracePt t="12906" x="6840538" y="1731963"/>
          <p14:tracePt t="12923" x="6840538" y="1739900"/>
          <p14:tracePt t="12941" x="6840538" y="1749425"/>
          <p14:tracePt t="12956" x="6840538" y="1757363"/>
          <p14:tracePt t="12973" x="6840538" y="1765300"/>
          <p14:tracePt t="12990" x="6840538" y="1782763"/>
          <p14:tracePt t="13008" x="6840538" y="1792288"/>
          <p14:tracePt t="13023" x="6840538" y="1817688"/>
          <p14:tracePt t="13040" x="6840538" y="1860550"/>
          <p14:tracePt t="13057" x="6840538" y="1893888"/>
          <p14:tracePt t="13075" x="6840538" y="1963738"/>
          <p14:tracePt t="13090" x="6840538" y="2014538"/>
          <p14:tracePt t="13107" x="6840538" y="2057400"/>
          <p14:tracePt t="13124" x="6840538" y="2092325"/>
          <p14:tracePt t="13141" x="6840538" y="2117725"/>
          <p14:tracePt t="13157" x="6840538" y="2135188"/>
          <p14:tracePt t="13174" x="6840538" y="2151063"/>
          <p14:tracePt t="13191" x="6840538" y="2168525"/>
          <p14:tracePt t="13224" x="6840538" y="2185988"/>
          <p14:tracePt t="13257" x="6840538" y="2193925"/>
          <p14:tracePt t="13306" x="6840538" y="2203450"/>
          <p14:tracePt t="13314" x="6832600" y="2203450"/>
          <p14:tracePt t="13338" x="6823075" y="2203450"/>
          <p14:tracePt t="13347" x="6823075" y="2211388"/>
          <p14:tracePt t="13357" x="6815138" y="2211388"/>
          <p14:tracePt t="13374" x="6807200" y="2211388"/>
          <p14:tracePt t="13391" x="6780213" y="2220913"/>
          <p14:tracePt t="13409" x="6764338" y="2228850"/>
          <p14:tracePt t="13424" x="6711950" y="2236788"/>
          <p14:tracePt t="13441" x="6678613" y="2246313"/>
          <p14:tracePt t="13458" x="6600825" y="2246313"/>
          <p14:tracePt t="13476" x="6532563" y="2246313"/>
          <p14:tracePt t="13491" x="6437313" y="2246313"/>
          <p14:tracePt t="13508" x="6369050" y="2246313"/>
          <p14:tracePt t="13524" x="6275388" y="2246313"/>
          <p14:tracePt t="13542" x="6197600" y="2246313"/>
          <p14:tracePt t="13558" x="6111875" y="2246313"/>
          <p14:tracePt t="13575" x="6051550" y="2246313"/>
          <p14:tracePt t="13591" x="6008688" y="2246313"/>
          <p14:tracePt t="13609" x="5965825" y="2246313"/>
          <p14:tracePt t="13612" x="5949950" y="2246313"/>
          <p14:tracePt t="13625" x="5932488" y="2254250"/>
          <p14:tracePt t="13641" x="5897563" y="2263775"/>
          <p14:tracePt t="13658" x="5811838" y="2279650"/>
          <p14:tracePt t="13676" x="5743575" y="2297113"/>
          <p14:tracePt t="13692" x="5692775" y="2306638"/>
          <p14:tracePt t="13708" x="5649913" y="2314575"/>
          <p14:tracePt t="13725" x="5614988" y="2314575"/>
          <p14:tracePt t="13743" x="5597525" y="2314575"/>
          <p14:tracePt t="13758" x="5589588" y="2314575"/>
          <p14:tracePt t="13775" x="5580063" y="2314575"/>
          <p14:tracePt t="13792" x="5564188" y="2314575"/>
          <p14:tracePt t="13810" x="5521325" y="2332038"/>
          <p14:tracePt t="13825" x="5511800" y="2332038"/>
          <p14:tracePt t="13842" x="5503863" y="2332038"/>
          <p14:tracePt t="13858" x="5494338" y="2332038"/>
          <p14:tracePt t="14467" x="5486400" y="2332038"/>
          <p14:tracePt t="14474" x="5478463" y="2339975"/>
          <p14:tracePt t="14483" x="5468938" y="2339975"/>
          <p14:tracePt t="14493" x="5461000" y="2349500"/>
          <p14:tracePt t="14510" x="5418138" y="2357438"/>
          <p14:tracePt t="14527" x="5383213" y="2374900"/>
          <p14:tracePt t="14544" x="5349875" y="2382838"/>
          <p14:tracePt t="14561" x="5332413" y="2392363"/>
          <p14:tracePt t="14577" x="5307013" y="2400300"/>
          <p14:tracePt t="14593" x="5272088" y="2408238"/>
          <p14:tracePt t="14612" x="5237163" y="2417763"/>
          <p14:tracePt t="14683" x="5229225" y="2417763"/>
          <p14:tracePt t="14698" x="5221288" y="2417763"/>
          <p14:tracePt t="14731" x="5211763" y="2417763"/>
          <p14:tracePt t="14755" x="5203825" y="2417763"/>
          <p14:tracePt t="14778" x="5194300" y="2417763"/>
          <p14:tracePt t="14802" x="5186363" y="2417763"/>
          <p14:tracePt t="26094" x="5178425" y="2408238"/>
          <p14:tracePt t="26101" x="5151438" y="2408238"/>
          <p14:tracePt t="26109" x="5083175" y="2425700"/>
          <p14:tracePt t="26119" x="4989513" y="2468563"/>
          <p14:tracePt t="26136" x="4578350" y="2622550"/>
          <p14:tracePt t="26153" x="3857625" y="2949575"/>
          <p14:tracePt t="26170" x="3060700" y="3368675"/>
          <p14:tracePt t="26186" x="2435225" y="3686175"/>
          <p14:tracePt t="26203" x="2108200" y="3832225"/>
          <p14:tracePt t="26219" x="1928813" y="3900488"/>
          <p14:tracePt t="26238" x="1774825" y="3968750"/>
          <p14:tracePt t="26253" x="1757363" y="3986213"/>
          <p14:tracePt t="26270" x="1739900" y="3994150"/>
          <p14:tracePt t="26286" x="1739900" y="4029075"/>
          <p14:tracePt t="26304" x="1739900" y="4071938"/>
          <p14:tracePt t="26320" x="1739900" y="4132263"/>
          <p14:tracePt t="26336" x="1757363" y="4208463"/>
          <p14:tracePt t="26353" x="1765300" y="4260850"/>
          <p14:tracePt t="26371" x="1765300" y="4321175"/>
          <p14:tracePt t="26387" x="1757363" y="4389438"/>
          <p14:tracePt t="26403" x="1749425" y="4465638"/>
          <p14:tracePt t="26420" x="1739900" y="4525963"/>
          <p14:tracePt t="26438" x="1739900" y="4560888"/>
          <p14:tracePt t="26454" x="1739900" y="4568825"/>
          <p14:tracePt t="26470" x="1757363" y="4568825"/>
          <p14:tracePt t="26487" x="1765300" y="4568825"/>
          <p14:tracePt t="26505" x="1782763" y="4568825"/>
          <p14:tracePt t="26520" x="1825625" y="4568825"/>
          <p14:tracePt t="26537" x="1878013" y="4568825"/>
          <p14:tracePt t="26554" x="1928813" y="4568825"/>
          <p14:tracePt t="26571" x="1989138" y="4568825"/>
          <p14:tracePt t="26587" x="2065338" y="4568825"/>
          <p14:tracePt t="26604" x="2135188" y="4568825"/>
          <p14:tracePt t="26606" x="2168525" y="4568825"/>
          <p14:tracePt t="26621" x="2193925" y="4568825"/>
          <p14:tracePt t="26638" x="2297113" y="4535488"/>
          <p14:tracePt t="26654" x="2349500" y="4525963"/>
          <p14:tracePt t="26671" x="2408238" y="4518025"/>
          <p14:tracePt t="26687" x="2451100" y="4508500"/>
          <p14:tracePt t="26705" x="2511425" y="4492625"/>
          <p14:tracePt t="26721" x="2579688" y="4492625"/>
          <p14:tracePt t="26741" x="2674938" y="4492625"/>
          <p14:tracePt t="26754" x="2692400" y="4492625"/>
          <p14:tracePt t="26772" x="2717800" y="4492625"/>
          <p14:tracePt t="26787" x="2735263" y="4492625"/>
          <p14:tracePt t="26806" x="2751138" y="4492625"/>
          <p14:tracePt t="26821" x="2760663" y="4492625"/>
          <p14:tracePt t="26838" x="2778125" y="4492625"/>
          <p14:tracePt t="26854" x="2786063" y="4500563"/>
          <p14:tracePt t="26871" x="2794000" y="4518025"/>
          <p14:tracePt t="26888" x="2803525" y="4518025"/>
          <p14:tracePt t="26905" x="2803525" y="4525963"/>
          <p14:tracePt t="26921" x="2811463" y="4535488"/>
          <p14:tracePt t="26938" x="2820988" y="4551363"/>
          <p14:tracePt t="26954" x="2820988" y="4560888"/>
          <p14:tracePt t="26972" x="2820988" y="4568825"/>
          <p14:tracePt t="26988" x="2820988" y="4578350"/>
          <p14:tracePt t="27005" x="2820988" y="4586288"/>
          <p14:tracePt t="27022" x="2820988" y="4611688"/>
          <p14:tracePt t="27039" x="2820988" y="4629150"/>
          <p14:tracePt t="27055" x="2820988" y="4646613"/>
          <p14:tracePt t="27071" x="2820988" y="4664075"/>
          <p14:tracePt t="27088" x="2820988" y="4672013"/>
          <p14:tracePt t="27106" x="2803525" y="4689475"/>
          <p14:tracePt t="27122" x="2794000" y="4689475"/>
          <p14:tracePt t="27138" x="2778125" y="4697413"/>
          <p14:tracePt t="27155" x="2768600" y="4706938"/>
          <p14:tracePt t="27173" x="2751138" y="4706938"/>
          <p14:tracePt t="27189" x="2735263" y="4706938"/>
          <p14:tracePt t="27205" x="2717800" y="4706938"/>
          <p14:tracePt t="27222" x="2708275" y="4706938"/>
          <p14:tracePt t="27239" x="2700338" y="4706938"/>
          <p14:tracePt t="27255" x="2682875" y="4689475"/>
          <p14:tracePt t="27272" x="2665413" y="4672013"/>
          <p14:tracePt t="27288" x="2649538" y="4646613"/>
          <p14:tracePt t="27307" x="2632075" y="4629150"/>
          <p14:tracePt t="27322" x="2622550" y="4611688"/>
          <p14:tracePt t="27339" x="2614613" y="4603750"/>
          <p14:tracePt t="27355" x="2606675" y="4603750"/>
          <p14:tracePt t="27373" x="2606675" y="4594225"/>
          <p14:tracePt t="27389" x="2606675" y="4578350"/>
          <p14:tracePt t="27406" x="2606675" y="4568825"/>
          <p14:tracePt t="27422" x="2606675" y="4551363"/>
          <p14:tracePt t="27440" x="2606675" y="4535488"/>
          <p14:tracePt t="27456" x="2606675" y="4525963"/>
          <p14:tracePt t="27473" x="2606675" y="4508500"/>
          <p14:tracePt t="27489" x="2622550" y="4492625"/>
          <p14:tracePt t="27507" x="2640013" y="4475163"/>
          <p14:tracePt t="27522" x="2665413" y="4457700"/>
          <p14:tracePt t="27539" x="2682875" y="4449763"/>
          <p14:tracePt t="27556" x="2717800" y="4440238"/>
          <p14:tracePt t="27574" x="2768600" y="4422775"/>
          <p14:tracePt t="27589" x="2803525" y="4414838"/>
          <p14:tracePt t="27606" x="2828925" y="4414838"/>
          <p14:tracePt t="27623" x="2863850" y="4414838"/>
          <p14:tracePt t="27640" x="2879725" y="4414838"/>
          <p14:tracePt t="27656" x="2897188" y="4422775"/>
          <p14:tracePt t="27673" x="2906713" y="4432300"/>
          <p14:tracePt t="27689" x="2922588" y="4449763"/>
          <p14:tracePt t="27708" x="2932113" y="4465638"/>
          <p14:tracePt t="27723" x="2949575" y="4483100"/>
          <p14:tracePt t="27740" x="2957513" y="4500563"/>
          <p14:tracePt t="27756" x="2957513" y="4518025"/>
          <p14:tracePt t="27774" x="2965450" y="4543425"/>
          <p14:tracePt t="27790" x="2965450" y="4560888"/>
          <p14:tracePt t="27807" x="2965450" y="4603750"/>
          <p14:tracePt t="27823" x="2932113" y="4646613"/>
          <p14:tracePt t="27841" x="2889250" y="4697413"/>
          <p14:tracePt t="27857" x="2854325" y="4732338"/>
          <p14:tracePt t="27873" x="2828925" y="4749800"/>
          <p14:tracePt t="27890" x="2803525" y="4765675"/>
          <p14:tracePt t="27907" x="2778125" y="4783138"/>
          <p14:tracePt t="27923" x="2743200" y="4783138"/>
          <p14:tracePt t="27940" x="2717800" y="4783138"/>
          <p14:tracePt t="27957" x="2692400" y="4783138"/>
          <p14:tracePt t="27975" x="2665413" y="4783138"/>
          <p14:tracePt t="27990" x="2649538" y="4765675"/>
          <p14:tracePt t="28007" x="2632075" y="4749800"/>
          <p14:tracePt t="28023" x="2606675" y="4732338"/>
          <p14:tracePt t="28041" x="2571750" y="4706938"/>
          <p14:tracePt t="28058" x="2554288" y="4689475"/>
          <p14:tracePt t="28074" x="2528888" y="4672013"/>
          <p14:tracePt t="28091" x="2520950" y="4664075"/>
          <p14:tracePt t="28108" x="2520950" y="4654550"/>
          <p14:tracePt t="28110" x="2520950" y="4637088"/>
          <p14:tracePt t="28124" x="2520950" y="4629150"/>
          <p14:tracePt t="28141" x="2520950" y="4603750"/>
          <p14:tracePt t="28158" x="2520950" y="4525963"/>
          <p14:tracePt t="28175" x="2546350" y="4492625"/>
          <p14:tracePt t="28191" x="2571750" y="4449763"/>
          <p14:tracePt t="28207" x="2606675" y="4414838"/>
          <p14:tracePt t="28224" x="2657475" y="4379913"/>
          <p14:tracePt t="28242" x="2717800" y="4346575"/>
          <p14:tracePt t="28258" x="2794000" y="4321175"/>
          <p14:tracePt t="28274" x="2846388" y="4303713"/>
          <p14:tracePt t="28291" x="2889250" y="4303713"/>
          <p14:tracePt t="28308" x="2940050" y="4303713"/>
          <p14:tracePt t="28324" x="2992438" y="4303713"/>
          <p14:tracePt t="28341" x="3025775" y="4321175"/>
          <p14:tracePt t="28358" x="3078163" y="4371975"/>
          <p14:tracePt t="28375" x="3103563" y="4406900"/>
          <p14:tracePt t="28391" x="3121025" y="4440238"/>
          <p14:tracePt t="28408" x="3128963" y="4457700"/>
          <p14:tracePt t="28424" x="3128963" y="4492625"/>
          <p14:tracePt t="28442" x="3128963" y="4518025"/>
          <p14:tracePt t="28459" x="3111500" y="4551363"/>
          <p14:tracePt t="28475" x="3094038" y="4586288"/>
          <p14:tracePt t="28491" x="3078163" y="4603750"/>
          <p14:tracePt t="28509" x="3060700" y="4621213"/>
          <p14:tracePt t="28525" x="3035300" y="4637088"/>
          <p14:tracePt t="28542" x="3008313" y="4664075"/>
          <p14:tracePt t="28576" x="3000375" y="4672013"/>
          <p14:tracePt t="28592" x="2992438" y="4679950"/>
          <p14:tracePt t="28608" x="2974975" y="4689475"/>
          <p14:tracePt t="28625" x="2949575" y="4697413"/>
          <p14:tracePt t="28643" x="2914650" y="4714875"/>
          <p14:tracePt t="28658" x="2879725" y="4722813"/>
          <p14:tracePt t="28675" x="2854325" y="4722813"/>
          <p14:tracePt t="28692" x="2820988" y="4722813"/>
          <p14:tracePt t="28709" x="2778125" y="4722813"/>
          <p14:tracePt t="28725" x="2735263" y="4706938"/>
          <p14:tracePt t="28742" x="2692400" y="4664075"/>
          <p14:tracePt t="28759" x="2682875" y="4629150"/>
          <p14:tracePt t="28776" x="2665413" y="4603750"/>
          <p14:tracePt t="28792" x="2657475" y="4578350"/>
          <p14:tracePt t="28809" x="2657475" y="4560888"/>
          <p14:tracePt t="28825" x="2665413" y="4525963"/>
          <p14:tracePt t="28843" x="2692400" y="4492625"/>
          <p14:tracePt t="28859" x="2751138" y="4449763"/>
          <p14:tracePt t="28875" x="2811463" y="4422775"/>
          <p14:tracePt t="28892" x="2889250" y="4397375"/>
          <p14:tracePt t="28910" x="3017838" y="4371975"/>
          <p14:tracePt t="28926" x="3086100" y="4371975"/>
          <p14:tracePt t="28943" x="3146425" y="4371975"/>
          <p14:tracePt t="28959" x="3179763" y="4397375"/>
          <p14:tracePt t="28976" x="3222625" y="4432300"/>
          <p14:tracePt t="28992" x="3265488" y="4475163"/>
          <p14:tracePt t="29009" x="3292475" y="4508500"/>
          <p14:tracePt t="29026" x="3308350" y="4551363"/>
          <p14:tracePt t="29043" x="3317875" y="4586288"/>
          <p14:tracePt t="29059" x="3317875" y="4621213"/>
          <p14:tracePt t="29076" x="3317875" y="4664075"/>
          <p14:tracePt t="29093" x="3292475" y="4706938"/>
          <p14:tracePt t="29110" x="3232150" y="4765675"/>
          <p14:tracePt t="29126" x="3171825" y="4808538"/>
          <p14:tracePt t="29143" x="3103563" y="4826000"/>
          <p14:tracePt t="29160" x="3051175" y="4851400"/>
          <p14:tracePt t="29177" x="3000375" y="4860925"/>
          <p14:tracePt t="29194" x="2949575" y="4860925"/>
          <p14:tracePt t="29210" x="2906713" y="4860925"/>
          <p14:tracePt t="29227" x="2879725" y="4843463"/>
          <p14:tracePt t="29244" x="2863850" y="4835525"/>
          <p14:tracePt t="29260" x="2846388" y="4826000"/>
          <p14:tracePt t="29276" x="2836863" y="4818063"/>
          <p14:tracePt t="29293" x="2828925" y="4800600"/>
          <p14:tracePt t="29311" x="2811463" y="4783138"/>
          <p14:tracePt t="29327" x="2811463" y="4775200"/>
          <p14:tracePt t="29343" x="2803525" y="4765675"/>
          <p14:tracePt t="29360" x="2803525" y="4749800"/>
          <p14:tracePt t="29377" x="2803525" y="4740275"/>
          <p14:tracePt t="29393" x="2803525" y="4722813"/>
          <p14:tracePt t="29410" x="2803525" y="4714875"/>
          <p14:tracePt t="29427" x="2820988" y="4706938"/>
          <p14:tracePt t="29444" x="2846388" y="4679950"/>
          <p14:tracePt t="29460" x="2879725" y="4646613"/>
          <p14:tracePt t="29477" x="2922588" y="4611688"/>
          <p14:tracePt t="29494" x="2949575" y="4578350"/>
          <p14:tracePt t="29511" x="3025775" y="4483100"/>
          <p14:tracePt t="29527" x="3094038" y="4406900"/>
          <p14:tracePt t="29544" x="3163888" y="4286250"/>
          <p14:tracePt t="29560" x="3214688" y="4175125"/>
          <p14:tracePt t="29578" x="3265488" y="4054475"/>
          <p14:tracePt t="29594" x="3308350" y="3935413"/>
          <p14:tracePt t="29610" x="3351213" y="3806825"/>
          <p14:tracePt t="29627" x="3394075" y="3668713"/>
          <p14:tracePt t="29644" x="3436938" y="3557588"/>
          <p14:tracePt t="29660" x="3479800" y="3446463"/>
          <p14:tracePt t="29677" x="3532188" y="3368675"/>
          <p14:tracePt t="29694" x="3617913" y="3249613"/>
          <p14:tracePt t="29712" x="3678238" y="3171825"/>
          <p14:tracePt t="29728" x="3711575" y="3103563"/>
          <p14:tracePt t="29744" x="3746500" y="3051175"/>
          <p14:tracePt t="29761" x="3771900" y="3000375"/>
          <p14:tracePt t="29778" x="3797300" y="2957513"/>
          <p14:tracePt t="29794" x="3832225" y="2889250"/>
          <p14:tracePt t="29811" x="3883025" y="2836863"/>
          <p14:tracePt t="29828" x="3935413" y="2786063"/>
          <p14:tracePt t="29845" x="3986213" y="2743200"/>
          <p14:tracePt t="29861" x="4029075" y="2708275"/>
          <p14:tracePt t="29878" x="4071938" y="2682875"/>
          <p14:tracePt t="29895" x="4140200" y="2640013"/>
          <p14:tracePt t="29912" x="4183063" y="2614613"/>
          <p14:tracePt t="29928" x="4225925" y="2589213"/>
          <p14:tracePt t="29944" x="4260850" y="2563813"/>
          <p14:tracePt t="29961" x="4303713" y="2536825"/>
          <p14:tracePt t="29979" x="4337050" y="2511425"/>
          <p14:tracePt t="29995" x="4389438" y="2486025"/>
          <p14:tracePt t="30012" x="4432300" y="2460625"/>
          <p14:tracePt t="30028" x="4475163" y="2443163"/>
          <p14:tracePt t="30045" x="4518025" y="2417763"/>
          <p14:tracePt t="30061" x="4560888" y="2400300"/>
          <p14:tracePt t="30079" x="4603750" y="2374900"/>
          <p14:tracePt t="30095" x="4611688" y="2365375"/>
          <p14:tracePt t="30223" x="4594225" y="2357438"/>
          <p14:tracePt t="30231" x="4568825" y="2349500"/>
          <p14:tracePt t="30238" x="4525963" y="2339975"/>
          <p14:tracePt t="30246" x="4492625" y="2339975"/>
          <p14:tracePt t="30262" x="4397375" y="2322513"/>
          <p14:tracePt t="30279" x="4337050" y="2314575"/>
          <p14:tracePt t="30296" x="4294188" y="2306638"/>
          <p14:tracePt t="30312" x="4268788" y="2306638"/>
          <p14:tracePt t="30329" x="4235450" y="2306638"/>
          <p14:tracePt t="30346" x="4192588" y="2306638"/>
          <p14:tracePt t="30363" x="4165600" y="2306638"/>
          <p14:tracePt t="30379" x="4132263" y="2306638"/>
          <p14:tracePt t="30396" x="4079875" y="2306638"/>
          <p14:tracePt t="30412" x="4046538" y="2306638"/>
          <p14:tracePt t="30430" x="3994150" y="2306638"/>
          <p14:tracePt t="30446" x="3917950" y="2306638"/>
          <p14:tracePt t="30463" x="3875088" y="2306638"/>
          <p14:tracePt t="30479" x="3832225" y="2306638"/>
          <p14:tracePt t="30497" x="3797300" y="2306638"/>
          <p14:tracePt t="30512" x="3763963" y="2306638"/>
          <p14:tracePt t="30529" x="3729038" y="2306638"/>
          <p14:tracePt t="30546" x="3686175" y="2306638"/>
          <p14:tracePt t="30563" x="3635375" y="2306638"/>
          <p14:tracePt t="30579" x="3582988" y="2306638"/>
          <p14:tracePt t="30596" x="3532188" y="2306638"/>
          <p14:tracePt t="30613" x="3497263" y="2306638"/>
          <p14:tracePt t="30615" x="3471863" y="2306638"/>
          <p14:tracePt t="30630" x="3429000" y="2306638"/>
          <p14:tracePt t="30646" x="3386138" y="2306638"/>
          <p14:tracePt t="30663" x="3351213" y="2306638"/>
          <p14:tracePt t="30680" x="3335338" y="2306638"/>
          <p14:tracePt t="30697" x="3325813" y="2306638"/>
          <p14:tracePt t="30713" x="3317875" y="2306638"/>
          <p14:tracePt t="30730" x="3308350" y="2306638"/>
          <p14:tracePt t="30764" x="3300413" y="2306638"/>
          <p14:tracePt t="30780" x="3292475" y="2306638"/>
          <p14:tracePt t="30797" x="3282950" y="2306638"/>
          <p14:tracePt t="30813" x="3275013" y="2306638"/>
          <p14:tracePt t="30831" x="3257550" y="2314575"/>
          <p14:tracePt t="30847" x="3240088" y="2332038"/>
          <p14:tracePt t="30863" x="3206750" y="2339975"/>
          <p14:tracePt t="30880" x="3179763" y="2357438"/>
          <p14:tracePt t="30897" x="3154363" y="2365375"/>
          <p14:tracePt t="30913" x="3146425" y="2374900"/>
          <p14:tracePt t="30930" x="3128963" y="2374900"/>
          <p14:tracePt t="30947" x="3121025" y="2382838"/>
          <p14:tracePt t="31199" x="3128963" y="2382838"/>
          <p14:tracePt t="31215" x="3136900" y="2382838"/>
          <p14:tracePt t="31239" x="3146425" y="2382838"/>
          <p14:tracePt t="31247" x="3154363" y="2382838"/>
          <p14:tracePt t="31255" x="3163888" y="2382838"/>
          <p14:tracePt t="31264" x="3163888" y="2374900"/>
          <p14:tracePt t="31282" x="3189288" y="2365375"/>
          <p14:tracePt t="31298" x="3206750" y="2365375"/>
          <p14:tracePt t="31655" x="3189288" y="2365375"/>
          <p14:tracePt t="31663" x="3171825" y="2365375"/>
          <p14:tracePt t="31671" x="3128963" y="2365375"/>
          <p14:tracePt t="31682" x="3060700" y="2365375"/>
          <p14:tracePt t="31698" x="2889250" y="2357438"/>
          <p14:tracePt t="31715" x="2674938" y="2349500"/>
          <p14:tracePt t="31733" x="2443163" y="2349500"/>
          <p14:tracePt t="31749" x="2203450" y="2349500"/>
          <p14:tracePt t="31765" x="2022475" y="2349500"/>
          <p14:tracePt t="31782" x="1920875" y="2349500"/>
          <p14:tracePt t="31799" x="1868488" y="2349500"/>
          <p14:tracePt t="31871" x="1860550" y="2349500"/>
          <p14:tracePt t="31887" x="1851025" y="2349500"/>
          <p14:tracePt t="31903" x="1843088" y="2349500"/>
          <p14:tracePt t="31911" x="1835150" y="2349500"/>
          <p14:tracePt t="31927" x="1825625" y="2349500"/>
          <p14:tracePt t="31943" x="1808163" y="2357438"/>
          <p14:tracePt t="31951" x="1808163" y="2365375"/>
          <p14:tracePt t="31966" x="1792288" y="2365375"/>
          <p14:tracePt t="31982" x="1774825" y="2382838"/>
          <p14:tracePt t="31999" x="1757363" y="2382838"/>
          <p14:tracePt t="32017" x="1749425" y="2392363"/>
          <p14:tracePt t="32033" x="1731963" y="2392363"/>
          <p14:tracePt t="32049" x="1714500" y="2400300"/>
          <p14:tracePt t="32066" x="1663700" y="2408238"/>
          <p14:tracePt t="32083" x="1611313" y="2417763"/>
          <p14:tracePt t="32100" x="1550988" y="2425700"/>
          <p14:tracePt t="32116" x="1482725" y="2425700"/>
          <p14:tracePt t="32133" x="1406525" y="2425700"/>
          <p14:tracePt t="32150" x="1346200" y="2425700"/>
          <p14:tracePt t="32167" x="1303338" y="2425700"/>
          <p14:tracePt t="32183" x="1293813" y="2425700"/>
          <p14:tracePt t="32199" x="1277938" y="2425700"/>
          <p14:tracePt t="32287" x="1285875" y="2425700"/>
          <p14:tracePt t="32295" x="1293813" y="2425700"/>
          <p14:tracePt t="32303" x="1311275" y="2425700"/>
          <p14:tracePt t="32317" x="1346200" y="2425700"/>
          <p14:tracePt t="32334" x="1457325" y="2425700"/>
          <p14:tracePt t="32350" x="1646238" y="2425700"/>
          <p14:tracePt t="32368" x="2032000" y="2425700"/>
          <p14:tracePt t="32383" x="2357438" y="2425700"/>
          <p14:tracePt t="32400" x="2708275" y="2425700"/>
          <p14:tracePt t="32417" x="3017838" y="2425700"/>
          <p14:tracePt t="32434" x="3257550" y="2425700"/>
          <p14:tracePt t="32450" x="3463925" y="2425700"/>
          <p14:tracePt t="32467" x="3608388" y="2425700"/>
          <p14:tracePt t="32484" x="3736975" y="2425700"/>
          <p14:tracePt t="32501" x="3883025" y="2425700"/>
          <p14:tracePt t="32517" x="4054475" y="2425700"/>
          <p14:tracePt t="32534" x="4260850" y="2435225"/>
          <p14:tracePt t="32551" x="4594225" y="2451100"/>
          <p14:tracePt t="32568" x="4808538" y="2468563"/>
          <p14:tracePt t="32584" x="5049838" y="2468563"/>
          <p14:tracePt t="32601" x="5297488" y="2468563"/>
          <p14:tracePt t="32617" x="5572125" y="2468563"/>
          <p14:tracePt t="32635" x="5880100" y="2468563"/>
          <p14:tracePt t="32651" x="6164263" y="2468563"/>
          <p14:tracePt t="32667" x="6378575" y="2468563"/>
          <p14:tracePt t="32684" x="6540500" y="2468563"/>
          <p14:tracePt t="32702" x="6686550" y="2468563"/>
          <p14:tracePt t="32717" x="6823075" y="2478088"/>
          <p14:tracePt t="32734" x="6986588" y="2503488"/>
          <p14:tracePt t="32751" x="7200900" y="2546350"/>
          <p14:tracePt t="32768" x="7329488" y="2571750"/>
          <p14:tracePt t="32784" x="7440613" y="2597150"/>
          <p14:tracePt t="32801" x="7493000" y="2606675"/>
          <p14:tracePt t="32818" x="7518400" y="2622550"/>
          <p14:tracePt t="32835" x="7535863" y="2657475"/>
          <p14:tracePt t="32851" x="7551738" y="2682875"/>
          <p14:tracePt t="32868" x="7569200" y="2717800"/>
          <p14:tracePt t="32885" x="7578725" y="2751138"/>
          <p14:tracePt t="32902" x="7586663" y="2768600"/>
          <p14:tracePt t="32918" x="7586663" y="2786063"/>
          <p14:tracePt t="32935" x="7586663" y="2794000"/>
          <p14:tracePt t="32951" x="7586663" y="2803525"/>
          <p14:tracePt t="32969" x="7586663" y="2811463"/>
          <p14:tracePt t="32985" x="7586663" y="2820988"/>
          <p14:tracePt t="33018" x="7561263" y="2820988"/>
          <p14:tracePt t="33036" x="7518400" y="2820988"/>
          <p14:tracePt t="33051" x="7458075" y="2820988"/>
          <p14:tracePt t="33068" x="7372350" y="2820988"/>
          <p14:tracePt t="33085" x="7294563" y="2820988"/>
          <p14:tracePt t="33103" x="7183438" y="2820988"/>
          <p14:tracePt t="33119" x="7115175" y="2820988"/>
          <p14:tracePt t="33135" x="7054850" y="2820988"/>
          <p14:tracePt t="33152" x="7004050" y="2820988"/>
          <p14:tracePt t="33169" x="6961188" y="2820988"/>
          <p14:tracePt t="33185" x="6918325" y="2820988"/>
          <p14:tracePt t="33202" x="6865938" y="2820988"/>
          <p14:tracePt t="33219" x="6823075" y="2820988"/>
          <p14:tracePt t="33236" x="6772275" y="2820988"/>
          <p14:tracePt t="33252" x="6721475" y="2820988"/>
          <p14:tracePt t="33269" x="6678613" y="2820988"/>
          <p14:tracePt t="33285" x="6635750" y="2820988"/>
          <p14:tracePt t="33303" x="6592888" y="2820988"/>
          <p14:tracePt t="33319" x="6565900" y="2820988"/>
          <p14:tracePt t="33335" x="6550025" y="2820988"/>
          <p14:tracePt t="33352" x="6540500" y="2820988"/>
          <p14:tracePt t="33679" x="6532563" y="2820988"/>
          <p14:tracePt t="33687" x="6523038" y="2820988"/>
          <p14:tracePt t="33703" x="6515100" y="2820988"/>
          <p14:tracePt t="33719" x="6507163" y="2820988"/>
          <p14:tracePt t="33735" x="6497638" y="2820988"/>
          <p14:tracePt t="33744" x="6489700" y="2820988"/>
          <p14:tracePt t="33759" x="6480175" y="2820988"/>
          <p14:tracePt t="33770" x="6472238" y="2820988"/>
          <p14:tracePt t="33786" x="6446838" y="2820988"/>
          <p14:tracePt t="33803" x="6421438" y="2820988"/>
          <p14:tracePt t="33821" x="6394450" y="2820988"/>
          <p14:tracePt t="33837" x="6361113" y="2820988"/>
          <p14:tracePt t="33853" x="6335713" y="2820988"/>
          <p14:tracePt t="33870" x="6308725" y="2820988"/>
          <p14:tracePt t="33887" x="6257925" y="2820988"/>
          <p14:tracePt t="33904" x="6223000" y="2828925"/>
          <p14:tracePt t="33920" x="6154738" y="2836863"/>
          <p14:tracePt t="33937" x="6094413" y="2836863"/>
          <p14:tracePt t="33954" x="6018213" y="2836863"/>
          <p14:tracePt t="33970" x="5897563" y="2836863"/>
          <p14:tracePt t="33987" x="5768975" y="2836863"/>
          <p14:tracePt t="34004" x="5622925" y="2836863"/>
          <p14:tracePt t="34021" x="5451475" y="2836863"/>
          <p14:tracePt t="34037" x="5280025" y="2836863"/>
          <p14:tracePt t="34054" x="5143500" y="2846388"/>
          <p14:tracePt t="34071" x="5006975" y="2863850"/>
          <p14:tracePt t="34088" x="4808538" y="2863850"/>
          <p14:tracePt t="34104" x="4714875" y="2863850"/>
          <p14:tracePt t="34121" x="4664075" y="2863850"/>
          <p14:tracePt t="34137" x="4637088" y="2863850"/>
          <p14:tracePt t="34155" x="4629150" y="2863850"/>
          <p14:tracePt t="34171" x="4621213" y="2863850"/>
          <p14:tracePt t="34187" x="4603750" y="2863850"/>
          <p14:tracePt t="34204" x="4586288" y="2863850"/>
          <p14:tracePt t="34221" x="4560888" y="2863850"/>
          <p14:tracePt t="34238" x="4543425" y="2871788"/>
          <p14:tracePt t="34254" x="4518025" y="2871788"/>
          <p14:tracePt t="34271" x="4483100" y="2879725"/>
          <p14:tracePt t="34288" x="4457700" y="2879725"/>
          <p14:tracePt t="34304" x="4414838" y="2889250"/>
          <p14:tracePt t="34321" x="4337050" y="2889250"/>
          <p14:tracePt t="34338" x="4225925" y="2889250"/>
          <p14:tracePt t="34355" x="4106863" y="2889250"/>
          <p14:tracePt t="34371" x="3994150" y="2889250"/>
          <p14:tracePt t="34388" x="3925888" y="2889250"/>
          <p14:tracePt t="34405" x="3883025" y="2889250"/>
          <p14:tracePt t="34422" x="3849688" y="2889250"/>
          <p14:tracePt t="34438" x="3832225" y="2889250"/>
          <p14:tracePt t="34455" x="3814763" y="2889250"/>
          <p14:tracePt t="34472" x="3789363" y="2889250"/>
          <p14:tracePt t="34489" x="3779838" y="2889250"/>
          <p14:tracePt t="34505" x="3763963" y="2889250"/>
          <p14:tracePt t="34521" x="3746500" y="2889250"/>
          <p14:tracePt t="34538" x="3721100" y="2889250"/>
          <p14:tracePt t="34556" x="3678238" y="2889250"/>
          <p14:tracePt t="34572" x="3635375" y="2889250"/>
          <p14:tracePt t="34588" x="3582988" y="2889250"/>
          <p14:tracePt t="34605" x="3540125" y="2889250"/>
          <p14:tracePt t="34607" x="3522663" y="2889250"/>
          <p14:tracePt t="34622" x="3506788" y="2889250"/>
          <p14:tracePt t="34638" x="3479800" y="2889250"/>
          <p14:tracePt t="34655" x="3454400" y="2889250"/>
          <p14:tracePt t="34672" x="3436938" y="2889250"/>
          <p14:tracePt t="34689" x="3411538" y="2889250"/>
          <p14:tracePt t="34705" x="3378200" y="2889250"/>
          <p14:tracePt t="34722" x="3343275" y="2889250"/>
          <p14:tracePt t="34739" x="3325813" y="2889250"/>
          <p14:tracePt t="34756" x="3300413" y="2889250"/>
          <p14:tracePt t="34772" x="3275013" y="2889250"/>
          <p14:tracePt t="34789" x="3249613" y="2889250"/>
          <p14:tracePt t="34805" x="3232150" y="2889250"/>
          <p14:tracePt t="34823" x="3197225" y="2889250"/>
          <p14:tracePt t="34839" x="3179763" y="2889250"/>
          <p14:tracePt t="34856" x="3146425" y="2889250"/>
          <p14:tracePt t="34873" x="3128963" y="2889250"/>
          <p14:tracePt t="34890" x="3121025" y="2889250"/>
          <p14:tracePt t="35720" x="3121025" y="2897188"/>
          <p14:tracePt t="35744" x="3121025" y="2906713"/>
          <p14:tracePt t="35752" x="3128963" y="2906713"/>
          <p14:tracePt t="35760" x="3136900" y="2922588"/>
          <p14:tracePt t="35775" x="3154363" y="2932113"/>
          <p14:tracePt t="35792" x="3189288" y="2974975"/>
          <p14:tracePt t="35808" x="3197225" y="3017838"/>
          <p14:tracePt t="35824" x="3214688" y="3068638"/>
          <p14:tracePt t="35841" x="3214688" y="3121025"/>
          <p14:tracePt t="35859" x="3214688" y="3197225"/>
          <p14:tracePt t="35875" x="3206750" y="3308350"/>
          <p14:tracePt t="35891" x="3171825" y="3429000"/>
          <p14:tracePt t="35908" x="3111500" y="3575050"/>
          <p14:tracePt t="35925" x="3035300" y="3721100"/>
          <p14:tracePt t="35941" x="2957513" y="3849688"/>
          <p14:tracePt t="35958" x="2863850" y="3968750"/>
          <p14:tracePt t="35975" x="2778125" y="4071938"/>
          <p14:tracePt t="35992" x="2640013" y="4192588"/>
          <p14:tracePt t="36008" x="2546350" y="4268788"/>
          <p14:tracePt t="36025" x="2478088" y="4311650"/>
          <p14:tracePt t="36041" x="2425700" y="4354513"/>
          <p14:tracePt t="36059" x="2382838" y="4406900"/>
          <p14:tracePt t="36075" x="2357438" y="4465638"/>
          <p14:tracePt t="36092" x="2349500" y="4508500"/>
          <p14:tracePt t="36108" x="2332038" y="4551363"/>
          <p14:tracePt t="36126" x="2314575" y="4603750"/>
          <p14:tracePt t="36142" x="2306638" y="4637088"/>
          <p14:tracePt t="36158" x="2289175" y="4672013"/>
          <p14:tracePt t="36175" x="2279650" y="4706938"/>
          <p14:tracePt t="36193" x="2271713" y="4722813"/>
          <p14:tracePt t="36256" x="2279650" y="4722813"/>
          <p14:tracePt t="36264" x="2289175" y="4689475"/>
          <p14:tracePt t="36276" x="2314575" y="4664075"/>
          <p14:tracePt t="36292" x="2382838" y="4578350"/>
          <p14:tracePt t="36309" x="2503488" y="4465638"/>
          <p14:tracePt t="36325" x="2657475" y="4321175"/>
          <p14:tracePt t="36343" x="2820988" y="4157663"/>
          <p14:tracePt t="36359" x="2992438" y="4011613"/>
          <p14:tracePt t="36376" x="3171825" y="3865563"/>
          <p14:tracePt t="36393" x="3257550" y="3806825"/>
          <p14:tracePt t="36410" x="3292475" y="3763963"/>
          <p14:tracePt t="36426" x="3325813" y="3746500"/>
          <p14:tracePt t="36442" x="3351213" y="3729038"/>
          <p14:tracePt t="36459" x="3378200" y="3721100"/>
          <p14:tracePt t="36477" x="3421063" y="3721100"/>
          <p14:tracePt t="36493" x="3479800" y="3721100"/>
          <p14:tracePt t="36509" x="3549650" y="3721100"/>
          <p14:tracePt t="36526" x="3668713" y="3721100"/>
          <p14:tracePt t="36543" x="3840163" y="3729038"/>
          <p14:tracePt t="36560" x="4157663" y="3729038"/>
          <p14:tracePt t="36576" x="4389438" y="3729038"/>
          <p14:tracePt t="36593" x="4637088" y="3729038"/>
          <p14:tracePt t="36610" x="4886325" y="3729038"/>
          <p14:tracePt t="36626" x="5126038" y="3729038"/>
          <p14:tracePt t="36643" x="5375275" y="3729038"/>
          <p14:tracePt t="36660" x="5632450" y="3736975"/>
          <p14:tracePt t="36677" x="5897563" y="3736975"/>
          <p14:tracePt t="36693" x="6121400" y="3736975"/>
          <p14:tracePt t="36710" x="6308725" y="3736975"/>
          <p14:tracePt t="36726" x="6421438" y="3736975"/>
          <p14:tracePt t="36744" x="6565900" y="3746500"/>
          <p14:tracePt t="36760" x="6669088" y="3754438"/>
          <p14:tracePt t="36777" x="6764338" y="3771900"/>
          <p14:tracePt t="36793" x="6850063" y="3789363"/>
          <p14:tracePt t="36811" x="6892925" y="3797300"/>
          <p14:tracePt t="36826" x="6908800" y="3797300"/>
          <p14:tracePt t="36843" x="6908800" y="3814763"/>
          <p14:tracePt t="36860" x="6908800" y="3822700"/>
          <p14:tracePt t="36878" x="6908800" y="3849688"/>
          <p14:tracePt t="36893" x="6883400" y="3892550"/>
          <p14:tracePt t="36910" x="6858000" y="3951288"/>
          <p14:tracePt t="36927" x="6815138" y="4054475"/>
          <p14:tracePt t="36945" x="6746875" y="4243388"/>
          <p14:tracePt t="36961" x="6704013" y="4364038"/>
          <p14:tracePt t="36977" x="6651625" y="4457700"/>
          <p14:tracePt t="36994" x="6618288" y="4525963"/>
          <p14:tracePt t="37012" x="6592888" y="4578350"/>
          <p14:tracePt t="37027" x="6565900" y="4611688"/>
          <p14:tracePt t="37044" x="6550025" y="4637088"/>
          <p14:tracePt t="37060" x="6523038" y="4654550"/>
          <p14:tracePt t="37078" x="6489700" y="4664075"/>
          <p14:tracePt t="37094" x="6446838" y="4672013"/>
          <p14:tracePt t="37111" x="6386513" y="4672013"/>
          <p14:tracePt t="37112" x="6343650" y="4672013"/>
          <p14:tracePt t="37128" x="6223000" y="4672013"/>
          <p14:tracePt t="37145" x="6069013" y="4672013"/>
          <p14:tracePt t="37161" x="5864225" y="4672013"/>
          <p14:tracePt t="37178" x="5597525" y="4672013"/>
          <p14:tracePt t="37194" x="5314950" y="4672013"/>
          <p14:tracePt t="37212" x="4946650" y="4672013"/>
          <p14:tracePt t="37228" x="4535488" y="4672013"/>
          <p14:tracePt t="37244" x="4294188" y="4664075"/>
          <p14:tracePt t="37261" x="4157663" y="4664075"/>
          <p14:tracePt t="37279" x="4064000" y="4664075"/>
          <p14:tracePt t="37295" x="3978275" y="4664075"/>
          <p14:tracePt t="37311" x="3875088" y="4664075"/>
          <p14:tracePt t="37328" x="3694113" y="4672013"/>
          <p14:tracePt t="37345" x="3575050" y="4689475"/>
          <p14:tracePt t="37361" x="3454400" y="4714875"/>
          <p14:tracePt t="37378" x="3335338" y="4732338"/>
          <p14:tracePt t="37395" x="3222625" y="4732338"/>
          <p14:tracePt t="37413" x="3086100" y="4732338"/>
          <p14:tracePt t="37428" x="2965450" y="4732338"/>
          <p14:tracePt t="37445" x="2879725" y="4740275"/>
          <p14:tracePt t="37462" x="2820988" y="4740275"/>
          <p14:tracePt t="37479" x="2768600" y="4749800"/>
          <p14:tracePt t="37495" x="2735263" y="4749800"/>
          <p14:tracePt t="37511" x="2700338" y="4749800"/>
          <p14:tracePt t="37528" x="2674938" y="4749800"/>
          <p14:tracePt t="37562" x="2665413" y="4749800"/>
          <p14:tracePt t="37578" x="2649538" y="4749800"/>
          <p14:tracePt t="37595" x="2640013" y="4749800"/>
          <p14:tracePt t="37612" x="2606675" y="4749800"/>
          <p14:tracePt t="37629" x="2579688" y="4749800"/>
          <p14:tracePt t="37645" x="2571750" y="4749800"/>
          <p14:tracePt t="37662" x="2563813" y="4749800"/>
          <p14:tracePt t="43162" x="2571750" y="4749800"/>
          <p14:tracePt t="43170" x="2579688" y="4740275"/>
          <p14:tracePt t="43178" x="2614613" y="4740275"/>
          <p14:tracePt t="43191" x="2657475" y="4732338"/>
          <p14:tracePt t="43208" x="2725738" y="4722813"/>
          <p14:tracePt t="43224" x="2778125" y="4714875"/>
          <p14:tracePt t="43242" x="2836863" y="4714875"/>
          <p14:tracePt t="43258" x="2871788" y="4714875"/>
          <p14:tracePt t="43275" x="2889250" y="4714875"/>
          <p14:tracePt t="43292" x="2906713" y="4706938"/>
          <p14:tracePt t="43308" x="2914650" y="4706938"/>
          <p14:tracePt t="43325" x="2914650" y="4697413"/>
          <p14:tracePt t="43341" x="2922588" y="4697413"/>
          <p14:tracePt t="43358" x="2940050" y="4697413"/>
          <p14:tracePt t="43375" x="2965450" y="4697413"/>
          <p14:tracePt t="43391" x="2982913" y="4689475"/>
          <p14:tracePt t="43408" x="3000375" y="4679950"/>
          <p14:tracePt t="43425" x="3008313" y="4679950"/>
          <p14:tracePt t="43442" x="3017838" y="4672013"/>
          <p14:tracePt t="43458" x="3025775" y="46720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2200"/>
            <a:ext cx="47339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6"/>
          <p:cNvGrpSpPr>
            <a:grpSpLocks/>
          </p:cNvGrpSpPr>
          <p:nvPr/>
        </p:nvGrpSpPr>
        <p:grpSpPr bwMode="auto">
          <a:xfrm>
            <a:off x="3962400" y="990600"/>
            <a:ext cx="4953000" cy="2133600"/>
            <a:chOff x="3276600" y="304800"/>
            <a:chExt cx="4953000" cy="2133600"/>
          </a:xfrm>
        </p:grpSpPr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0" y="1819275"/>
              <a:ext cx="3524250" cy="6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04800"/>
              <a:ext cx="493395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4825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7"/>
    </mc:Choice>
    <mc:Fallback xmlns="">
      <p:transition spd="slow" advTm="5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20" x="3035300" y="4672013"/>
          <p14:tracePt t="7836" x="3035300" y="4679950"/>
          <p14:tracePt t="7858" x="3043238" y="4689475"/>
          <p14:tracePt t="7873" x="3060700" y="4689475"/>
          <p14:tracePt t="7889" x="3111500" y="4672013"/>
          <p14:tracePt t="7906" x="3232150" y="4578350"/>
          <p14:tracePt t="7922" x="3429000" y="4483100"/>
          <p14:tracePt t="7939" x="3635375" y="4440238"/>
          <p14:tracePt t="7955" x="3943350" y="4371975"/>
          <p14:tracePt t="7973" x="4132263" y="4294188"/>
          <p14:tracePt t="7989" x="4389438" y="4165600"/>
          <p14:tracePt t="8005" x="4706938" y="3925888"/>
          <p14:tracePt t="8022" x="5100638" y="3557588"/>
          <p14:tracePt t="8039" x="5572125" y="3025775"/>
          <p14:tracePt t="8056" x="6094413" y="2486025"/>
          <p14:tracePt t="8072" x="6583363" y="2074863"/>
          <p14:tracePt t="8089" x="6900863" y="1825625"/>
          <p14:tracePt t="8106" x="7097713" y="1679575"/>
          <p14:tracePt t="8122" x="7243763" y="1603375"/>
          <p14:tracePt t="8139" x="7372350" y="1543050"/>
          <p14:tracePt t="8156" x="7407275" y="1525588"/>
          <p14:tracePt t="8173" x="7415213" y="1517650"/>
          <p14:tracePt t="8189" x="7423150" y="1492250"/>
          <p14:tracePt t="8206" x="7423150" y="1465263"/>
          <p14:tracePt t="8223" x="7423150" y="1422400"/>
          <p14:tracePt t="8240" x="7458075" y="1363663"/>
          <p14:tracePt t="8256" x="7508875" y="1260475"/>
          <p14:tracePt t="8272" x="7604125" y="1114425"/>
          <p14:tracePt t="8289" x="7732713" y="968375"/>
          <p14:tracePt t="8307" x="7861300" y="831850"/>
          <p14:tracePt t="8323" x="7980363" y="711200"/>
          <p14:tracePt t="8340" x="8075613" y="608013"/>
          <p14:tracePt t="8357" x="8093075" y="592138"/>
          <p14:tracePt t="8373" x="8093075" y="582613"/>
          <p14:tracePt t="8389" x="8083550" y="582613"/>
          <p14:tracePt t="8406" x="8075613" y="592138"/>
          <p14:tracePt t="8423" x="8050213" y="635000"/>
          <p14:tracePt t="8440" x="8015288" y="677863"/>
          <p14:tracePt t="8456" x="7989888" y="720725"/>
          <p14:tracePt t="8473" x="7954963" y="746125"/>
          <p14:tracePt t="8490" x="7929563" y="771525"/>
          <p14:tracePt t="8507" x="7904163" y="788988"/>
          <p14:tracePt t="8523" x="7886700" y="788988"/>
          <p14:tracePt t="8540" x="7878763" y="796925"/>
          <p14:tracePt t="8557" x="7861300" y="806450"/>
          <p14:tracePt t="8574" x="7835900" y="814388"/>
          <p14:tracePt t="8590" x="7793038" y="849313"/>
          <p14:tracePt t="8606" x="7758113" y="882650"/>
          <p14:tracePt t="8624" x="7715250" y="917575"/>
          <p14:tracePt t="8641" x="7680325" y="942975"/>
          <p14:tracePt t="8657" x="7664450" y="960438"/>
          <p14:tracePt t="8673" x="7637463" y="977900"/>
          <p14:tracePt t="8690" x="7621588" y="1011238"/>
          <p14:tracePt t="8708" x="7578725" y="1071563"/>
          <p14:tracePt t="8724" x="7551738" y="1106488"/>
          <p14:tracePt t="8740" x="7543800" y="1139825"/>
          <p14:tracePt t="8757" x="7535863" y="1157288"/>
          <p14:tracePt t="8774" x="7518400" y="1174750"/>
          <p14:tracePt t="8790" x="7493000" y="1217613"/>
          <p14:tracePt t="8807" x="7475538" y="1250950"/>
          <p14:tracePt t="8824" x="7450138" y="1293813"/>
          <p14:tracePt t="8841" x="7432675" y="1320800"/>
          <p14:tracePt t="8858" x="7415213" y="1346200"/>
          <p14:tracePt t="8874" x="7407275" y="1363663"/>
          <p14:tracePt t="8891" x="7389813" y="1371600"/>
          <p14:tracePt t="8909" x="7372350" y="1397000"/>
          <p14:tracePt t="8924" x="7354888" y="1406525"/>
          <p14:tracePt t="8941" x="7337425" y="1414463"/>
          <p14:tracePt t="8957" x="7312025" y="1431925"/>
          <p14:tracePt t="8975" x="7294563" y="1439863"/>
          <p14:tracePt t="8991" x="7269163" y="1439863"/>
          <p14:tracePt t="9008" x="7251700" y="1449388"/>
          <p14:tracePt t="9024" x="7243763" y="1457325"/>
          <p14:tracePt t="9042" x="7235825" y="1465263"/>
          <p14:tracePt t="9058" x="7218363" y="1465263"/>
          <p14:tracePt t="9074" x="7200900" y="1474788"/>
          <p14:tracePt t="9091" x="7192963" y="1474788"/>
          <p14:tracePt t="9220" x="7200900" y="1474788"/>
          <p14:tracePt t="9236" x="7208838" y="1474788"/>
          <p14:tracePt t="9252" x="7218363" y="1474788"/>
          <p14:tracePt t="9260" x="7235825" y="1474788"/>
          <p14:tracePt t="9275" x="7251700" y="1474788"/>
          <p14:tracePt t="9292" x="7294563" y="1474788"/>
          <p14:tracePt t="9308" x="7321550" y="1474788"/>
          <p14:tracePt t="9325" x="7337425" y="1474788"/>
          <p14:tracePt t="9341" x="7354888" y="1474788"/>
          <p14:tracePt t="9359" x="7380288" y="1474788"/>
          <p14:tracePt t="9375" x="7407275" y="1474788"/>
          <p14:tracePt t="9392" x="7415213" y="1474788"/>
          <p14:tracePt t="9408" x="7423150" y="1474788"/>
          <p14:tracePt t="9442" x="7440613" y="1474788"/>
          <p14:tracePt t="9458" x="7440613" y="1482725"/>
          <p14:tracePt t="9475" x="7440613" y="1492250"/>
          <p14:tracePt t="9493" x="7450138" y="1492250"/>
          <p14:tracePt t="9509" x="7458075" y="1492250"/>
          <p14:tracePt t="9526" x="7458075" y="1500188"/>
          <p14:tracePt t="9542" x="7475538" y="1508125"/>
          <p14:tracePt t="9559" x="7493000" y="1517650"/>
          <p14:tracePt t="9576" x="7508875" y="1525588"/>
          <p14:tracePt t="9592" x="7518400" y="1525588"/>
          <p14:tracePt t="9828" x="7508875" y="1525588"/>
          <p14:tracePt t="9844" x="7500938" y="1525588"/>
          <p14:tracePt t="9860" x="7493000" y="1525588"/>
          <p14:tracePt t="9876" x="7475538" y="1525588"/>
          <p14:tracePt t="9884" x="7466013" y="1525588"/>
          <p14:tracePt t="9893" x="7458075" y="1525588"/>
          <p14:tracePt t="9911" x="7432675" y="1525588"/>
          <p14:tracePt t="9926" x="7415213" y="1525588"/>
          <p14:tracePt t="9943" x="7397750" y="1525588"/>
          <p14:tracePt t="9960" x="7372350" y="1535113"/>
          <p14:tracePt t="9978" x="7337425" y="1543050"/>
          <p14:tracePt t="9993" x="7294563" y="1550988"/>
          <p14:tracePt t="10010" x="7243763" y="1550988"/>
          <p14:tracePt t="10012" x="7226300" y="1550988"/>
          <p14:tracePt t="10026" x="7200900" y="1550988"/>
          <p14:tracePt t="10044" x="7150100" y="1550988"/>
          <p14:tracePt t="10060" x="7107238" y="1550988"/>
          <p14:tracePt t="10077" x="7064375" y="1550988"/>
          <p14:tracePt t="10093" x="7021513" y="1550988"/>
          <p14:tracePt t="10111" x="6986588" y="1550988"/>
          <p14:tracePt t="10127" x="6969125" y="1550988"/>
          <p14:tracePt t="10143" x="6951663" y="1550988"/>
          <p14:tracePt t="10160" x="6935788" y="1550988"/>
          <p14:tracePt t="10177" x="6926263" y="1550988"/>
          <p14:tracePt t="10193" x="6908800" y="1550988"/>
          <p14:tracePt t="10210" x="6875463" y="1550988"/>
          <p14:tracePt t="10227" x="6840538" y="1550988"/>
          <p14:tracePt t="10245" x="6780213" y="1550988"/>
          <p14:tracePt t="10261" x="6754813" y="1550988"/>
          <p14:tracePt t="10277" x="6729413" y="1550988"/>
          <p14:tracePt t="10294" x="6694488" y="1550988"/>
          <p14:tracePt t="10311" x="6661150" y="1550988"/>
          <p14:tracePt t="10327" x="6626225" y="1550988"/>
          <p14:tracePt t="10344" x="6608763" y="1550988"/>
          <p14:tracePt t="10361" x="6575425" y="1550988"/>
          <p14:tracePt t="10378" x="6557963" y="1550988"/>
          <p14:tracePt t="10394" x="6540500" y="1550988"/>
          <p14:tracePt t="10411" x="6532563" y="1550988"/>
          <p14:tracePt t="10427" x="6523038" y="1550988"/>
          <p14:tracePt t="10612" x="6515100" y="1550988"/>
          <p14:tracePt t="10620" x="6507163" y="1550988"/>
          <p14:tracePt t="10636" x="6497638" y="1550988"/>
          <p14:tracePt t="10645" x="6489700" y="1550988"/>
          <p14:tracePt t="10662" x="6454775" y="1550988"/>
          <p14:tracePt t="10678" x="6394450" y="1550988"/>
          <p14:tracePt t="10695" x="6300788" y="1550988"/>
          <p14:tracePt t="10711" x="6197600" y="1550988"/>
          <p14:tracePt t="10728" x="6103938" y="1550988"/>
          <p14:tracePt t="10745" x="6043613" y="1550988"/>
          <p14:tracePt t="10762" x="6000750" y="1550988"/>
          <p14:tracePt t="10778" x="5975350" y="1550988"/>
          <p14:tracePt t="10795" x="5957888" y="1550988"/>
          <p14:tracePt t="10812" x="5949950" y="1550988"/>
          <p14:tracePt t="10924" x="5940425" y="1550988"/>
          <p14:tracePt t="10932" x="5932488" y="1550988"/>
          <p14:tracePt t="10948" x="5922963" y="1550988"/>
          <p14:tracePt t="10964" x="5907088" y="1550988"/>
          <p14:tracePt t="10978" x="5889625" y="1550988"/>
          <p14:tracePt t="10996" x="5803900" y="1550988"/>
          <p14:tracePt t="11012" x="5751513" y="1550988"/>
          <p14:tracePt t="11029" x="5692775" y="1550988"/>
          <p14:tracePt t="11045" x="5649913" y="1550988"/>
          <p14:tracePt t="11063" x="5614988" y="1550988"/>
          <p14:tracePt t="11079" x="5589588" y="1550988"/>
          <p14:tracePt t="11095" x="5580063" y="1550988"/>
          <p14:tracePt t="11112" x="5572125" y="1550988"/>
          <p14:tracePt t="11228" x="5564188" y="1550988"/>
          <p14:tracePt t="11244" x="5554663" y="1550988"/>
          <p14:tracePt t="11252" x="5537200" y="1550988"/>
          <p14:tracePt t="11263" x="5511800" y="1550988"/>
          <p14:tracePt t="11279" x="5418138" y="1550988"/>
          <p14:tracePt t="11297" x="5272088" y="1550988"/>
          <p14:tracePt t="11313" x="5126038" y="1550988"/>
          <p14:tracePt t="11329" x="5014913" y="1550988"/>
          <p14:tracePt t="11346" x="4929188" y="1550988"/>
          <p14:tracePt t="11364" x="4894263" y="1550988"/>
          <p14:tracePt t="11380" x="4886325" y="1550988"/>
          <p14:tracePt t="11508" x="4878388" y="1550988"/>
          <p14:tracePt t="11524" x="4868863" y="1550988"/>
          <p14:tracePt t="11540" x="4860925" y="1550988"/>
          <p14:tracePt t="11556" x="4843463" y="1550988"/>
          <p14:tracePt t="11564" x="4835525" y="1550988"/>
          <p14:tracePt t="11581" x="4818063" y="1550988"/>
          <p14:tracePt t="11597" x="4808538" y="1550988"/>
          <p14:tracePt t="11613" x="4800600" y="1550988"/>
          <p14:tracePt t="11630" x="4792663" y="1550988"/>
          <p14:tracePt t="11716" x="4800600" y="1550988"/>
          <p14:tracePt t="11733" x="4808538" y="1550988"/>
          <p14:tracePt t="11740" x="4826000" y="1550988"/>
          <p14:tracePt t="11748" x="4843463" y="1550988"/>
          <p14:tracePt t="11764" x="4946650" y="1550988"/>
          <p14:tracePt t="11781" x="5135563" y="1550988"/>
          <p14:tracePt t="11798" x="5375275" y="1550988"/>
          <p14:tracePt t="11814" x="5657850" y="1550988"/>
          <p14:tracePt t="11830" x="5940425" y="1550988"/>
          <p14:tracePt t="11847" x="6189663" y="1550988"/>
          <p14:tracePt t="11865" x="6411913" y="1550988"/>
          <p14:tracePt t="11881" x="6626225" y="1550988"/>
          <p14:tracePt t="11897" x="6840538" y="1550988"/>
          <p14:tracePt t="11914" x="7037388" y="1550988"/>
          <p14:tracePt t="11932" x="7200900" y="1550988"/>
          <p14:tracePt t="11947" x="7312025" y="1550988"/>
          <p14:tracePt t="11964" x="7450138" y="1550988"/>
          <p14:tracePt t="11981" x="7551738" y="1550988"/>
          <p14:tracePt t="11999" x="7664450" y="1550988"/>
          <p14:tracePt t="12014" x="7740650" y="1550988"/>
          <p14:tracePt t="12031" x="7800975" y="1550988"/>
          <p14:tracePt t="12048" x="7843838" y="1550988"/>
          <p14:tracePt t="12065" x="7851775" y="1550988"/>
          <p14:tracePt t="12125" x="7835900" y="1550988"/>
          <p14:tracePt t="12133" x="7818438" y="1550988"/>
          <p14:tracePt t="12141" x="7800975" y="1550988"/>
          <p14:tracePt t="12148" x="7775575" y="1550988"/>
          <p14:tracePt t="12165" x="7672388" y="1550988"/>
          <p14:tracePt t="12181" x="7508875" y="1560513"/>
          <p14:tracePt t="12198" x="7261225" y="1560513"/>
          <p14:tracePt t="12215" x="6883400" y="1560513"/>
          <p14:tracePt t="12231" x="6437313" y="1560513"/>
          <p14:tracePt t="12248" x="6111875" y="1560513"/>
          <p14:tracePt t="12265" x="5846763" y="1560513"/>
          <p14:tracePt t="12282" x="5607050" y="1560513"/>
          <p14:tracePt t="12298" x="5400675" y="1560513"/>
          <p14:tracePt t="12315" x="5246688" y="1560513"/>
          <p14:tracePt t="12332" x="5143500" y="1560513"/>
          <p14:tracePt t="12349" x="5032375" y="1560513"/>
          <p14:tracePt t="12365" x="4979988" y="1560513"/>
          <p14:tracePt t="12382" x="4921250" y="1560513"/>
          <p14:tracePt t="12399" x="4835525" y="1560513"/>
          <p14:tracePt t="12416" x="4749800" y="1560513"/>
          <p14:tracePt t="12432" x="4672013" y="1560513"/>
          <p14:tracePt t="12448" x="4637088" y="1560513"/>
          <p14:tracePt t="12465" x="4629150" y="1560513"/>
          <p14:tracePt t="12509" x="4637088" y="1560513"/>
          <p14:tracePt t="12516" x="4646613" y="1560513"/>
          <p14:tracePt t="12532" x="4689475" y="1560513"/>
          <p14:tracePt t="12550" x="4765675" y="1560513"/>
          <p14:tracePt t="12566" x="4937125" y="1560513"/>
          <p14:tracePt t="12582" x="5178425" y="1560513"/>
          <p14:tracePt t="12599" x="5461000" y="1560513"/>
          <p14:tracePt t="12616" x="5837238" y="1560513"/>
          <p14:tracePt t="12632" x="6275388" y="1560513"/>
          <p14:tracePt t="12649" x="6694488" y="1560513"/>
          <p14:tracePt t="12666" x="7097713" y="1560513"/>
          <p14:tracePt t="12684" x="7364413" y="1560513"/>
          <p14:tracePt t="12699" x="7508875" y="1560513"/>
          <p14:tracePt t="12716" x="7551738" y="1560513"/>
          <p14:tracePt t="12733" x="7551738" y="1568450"/>
          <p14:tracePt t="12750" x="7508875" y="1568450"/>
          <p14:tracePt t="12766" x="7415213" y="1585913"/>
          <p14:tracePt t="12783" x="7235825" y="1603375"/>
          <p14:tracePt t="12799" x="6935788" y="1603375"/>
          <p14:tracePt t="12817" x="6515100" y="1603375"/>
          <p14:tracePt t="12833" x="6026150" y="1603375"/>
          <p14:tracePt t="12849" x="5597525" y="1603375"/>
          <p14:tracePt t="12866" x="5246688" y="1603375"/>
          <p14:tracePt t="12884" x="4997450" y="1603375"/>
          <p14:tracePt t="12900" x="4808538" y="1603375"/>
          <p14:tracePt t="12916" x="4714875" y="1603375"/>
          <p14:tracePt t="12933" x="4697413" y="1603375"/>
          <p14:tracePt t="12973" x="4706938" y="1603375"/>
          <p14:tracePt t="12983" x="4722813" y="1603375"/>
          <p14:tracePt t="13000" x="4826000" y="1603375"/>
          <p14:tracePt t="13017" x="5006975" y="1603375"/>
          <p14:tracePt t="13033" x="5272088" y="1603375"/>
          <p14:tracePt t="13050" x="5718175" y="1603375"/>
          <p14:tracePt t="13067" x="6249988" y="1603375"/>
          <p14:tracePt t="13084" x="6961188" y="1611313"/>
          <p14:tracePt t="13100" x="7175500" y="1611313"/>
          <p14:tracePt t="13117" x="7261225" y="1620838"/>
          <p14:tracePt t="13133" x="7278688" y="1628775"/>
          <p14:tracePt t="13167" x="7226300" y="1628775"/>
          <p14:tracePt t="13183" x="7080250" y="1628775"/>
          <p14:tracePt t="13200" x="6858000" y="1628775"/>
          <p14:tracePt t="13218" x="6550025" y="1628775"/>
          <p14:tracePt t="13234" x="6172200" y="1628775"/>
          <p14:tracePt t="13250" x="5778500" y="1628775"/>
          <p14:tracePt t="13267" x="5511800" y="1628775"/>
          <p14:tracePt t="13284" x="5297488" y="1628775"/>
          <p14:tracePt t="13301" x="5272088" y="1628775"/>
          <p14:tracePt t="13341" x="5280025" y="1628775"/>
          <p14:tracePt t="13351" x="5297488" y="1628775"/>
          <p14:tracePt t="13367" x="5357813" y="1628775"/>
          <p14:tracePt t="13384" x="5408613" y="1628775"/>
          <p14:tracePt t="13401" x="5451475" y="1628775"/>
          <p14:tracePt t="13418" x="5461000" y="1628775"/>
          <p14:tracePt t="13434" x="5461000" y="1636713"/>
          <p14:tracePt t="13451" x="5461000" y="1646238"/>
          <p14:tracePt t="13468" x="5443538" y="1654175"/>
          <p14:tracePt t="13485" x="5322888" y="1689100"/>
          <p14:tracePt t="13501" x="5194300" y="1731963"/>
          <p14:tracePt t="13518" x="5022850" y="1800225"/>
          <p14:tracePt t="13534" x="4826000" y="1868488"/>
          <p14:tracePt t="13552" x="4586288" y="1946275"/>
          <p14:tracePt t="13568" x="4371975" y="2022475"/>
          <p14:tracePt t="13584" x="4225925" y="2074863"/>
          <p14:tracePt t="13602" x="4140200" y="2117725"/>
          <p14:tracePt t="13619" x="4079875" y="2160588"/>
          <p14:tracePt t="13635" x="4003675" y="2236788"/>
          <p14:tracePt t="13651" x="3908425" y="2339975"/>
          <p14:tracePt t="13668" x="3797300" y="2460625"/>
          <p14:tracePt t="13686" x="3651250" y="2657475"/>
          <p14:tracePt t="13702" x="3592513" y="2786063"/>
          <p14:tracePt t="13718" x="3549650" y="2863850"/>
          <p14:tracePt t="13735" x="3522663" y="2932113"/>
          <p14:tracePt t="13752" x="3479800" y="3000375"/>
          <p14:tracePt t="13768" x="3436938" y="3078163"/>
          <p14:tracePt t="13785" x="3411538" y="3136900"/>
          <p14:tracePt t="13802" x="3403600" y="3171825"/>
          <p14:tracePt t="13819" x="3394075" y="3197225"/>
          <p14:tracePt t="13835" x="3394075" y="3240088"/>
          <p14:tracePt t="13852" x="3378200" y="3282950"/>
          <p14:tracePt t="13869" x="3351213" y="3386138"/>
          <p14:tracePt t="13886" x="3317875" y="3454400"/>
          <p14:tracePt t="13902" x="3308350" y="3506788"/>
          <p14:tracePt t="13918" x="3292475" y="3549650"/>
          <p14:tracePt t="13935" x="3282950" y="3565525"/>
          <p14:tracePt t="13953" x="3275013" y="3582988"/>
          <p14:tracePt t="13989" x="3265488" y="3582988"/>
          <p14:tracePt t="14013" x="3265488" y="3575050"/>
          <p14:tracePt t="14029" x="3257550" y="3575050"/>
          <p14:tracePt t="14037" x="3257550" y="3565525"/>
          <p14:tracePt t="14052" x="3249613" y="3565525"/>
          <p14:tracePt t="14069" x="3249613" y="3549650"/>
          <p14:tracePt t="14086" x="3240088" y="3522663"/>
          <p14:tracePt t="14102" x="3232150" y="3497263"/>
          <p14:tracePt t="14119" x="3232150" y="3471863"/>
          <p14:tracePt t="14136" x="3232150" y="3454400"/>
          <p14:tracePt t="14153" x="3232150" y="3421063"/>
          <p14:tracePt t="14169" x="3232150" y="3403600"/>
          <p14:tracePt t="14186" x="3232150" y="3386138"/>
          <p14:tracePt t="14202" x="3232150" y="3360738"/>
          <p14:tracePt t="14220" x="3232150" y="3335338"/>
          <p14:tracePt t="14236" x="3232150" y="3325813"/>
          <p14:tracePt t="14253" x="3232150" y="3308350"/>
          <p14:tracePt t="14293" x="3232150" y="3300413"/>
          <p14:tracePt t="14317" x="3232150" y="3292475"/>
          <p14:tracePt t="14325" x="3232150" y="3282950"/>
          <p14:tracePt t="14341" x="3232150" y="3275013"/>
          <p14:tracePt t="14357" x="3232150" y="3265488"/>
          <p14:tracePt t="14381" x="3232150" y="3257550"/>
          <p14:tracePt t="14389" x="3232150" y="3249613"/>
          <p14:tracePt t="14413" x="3232150" y="3240088"/>
          <p14:tracePt t="14429" x="3232150" y="3232150"/>
          <p14:tracePt t="14445" x="3232150" y="3222625"/>
          <p14:tracePt t="14469" x="3232150" y="3214688"/>
          <p14:tracePt t="14501" x="3240088" y="3214688"/>
          <p14:tracePt t="14509" x="3240088" y="3206750"/>
          <p14:tracePt t="14526" x="3249613" y="3197225"/>
          <p14:tracePt t="14557" x="3249613" y="3189288"/>
          <p14:tracePt t="14605" x="3257550" y="3189288"/>
          <p14:tracePt t="14613" x="3257550" y="3179763"/>
          <p14:tracePt t="14805" x="3265488" y="3179763"/>
          <p14:tracePt t="14837" x="3275013" y="3179763"/>
          <p14:tracePt t="14893" x="3275013" y="3171825"/>
          <p14:tracePt t="14941" x="3282950" y="3171825"/>
          <p14:tracePt t="14981" x="3292475" y="3171825"/>
          <p14:tracePt t="15054" x="3292475" y="3163888"/>
          <p14:tracePt t="15494" x="3300413" y="3163888"/>
          <p14:tracePt t="15525" x="3308350" y="3163888"/>
          <p14:tracePt t="15533" x="3308350" y="3154363"/>
          <p14:tracePt t="15565" x="3317875" y="3154363"/>
          <p14:tracePt t="15622" x="3325813" y="3154363"/>
          <p14:tracePt t="15701" x="3335338" y="3154363"/>
          <p14:tracePt t="16054" x="3335338" y="3146425"/>
          <p14:tracePt t="16070" x="3335338" y="3136900"/>
          <p14:tracePt t="16101" x="3335338" y="3128963"/>
          <p14:tracePt t="16133" x="3335338" y="3121025"/>
          <p14:tracePt t="16318" x="3343275" y="3121025"/>
          <p14:tracePt t="16462" x="3351213" y="3111500"/>
          <p14:tracePt t="16470" x="3351213" y="3103563"/>
          <p14:tracePt t="16485" x="3360738" y="3094038"/>
          <p14:tracePt t="16494" x="3360738" y="3086100"/>
          <p14:tracePt t="16508" x="3360738" y="3078163"/>
          <p14:tracePt t="16525" x="3368675" y="3068638"/>
          <p14:tracePt t="16542" x="3378200" y="3051175"/>
          <p14:tracePt t="16558" x="3378200" y="3043238"/>
          <p14:tracePt t="16575" x="3386138" y="3043238"/>
          <p14:tracePt t="16591" x="3386138" y="3035300"/>
          <p14:tracePt t="16609" x="3394075" y="3025775"/>
          <p14:tracePt t="16625" x="3394075" y="3017838"/>
          <p14:tracePt t="16641" x="3403600" y="3008313"/>
          <p14:tracePt t="16658" x="3411538" y="3000375"/>
          <p14:tracePt t="16675" x="3421063" y="2982913"/>
          <p14:tracePt t="16691" x="3429000" y="2965450"/>
          <p14:tracePt t="16708" x="3436938" y="2957513"/>
          <p14:tracePt t="16725" x="3446463" y="2940050"/>
          <p14:tracePt t="16742" x="3446463" y="2932113"/>
          <p14:tracePt t="16758" x="3454400" y="2922588"/>
          <p14:tracePt t="16846" x="3463925" y="2922588"/>
          <p14:tracePt t="16854" x="3463925" y="2932113"/>
          <p14:tracePt t="16862" x="3471863" y="2932113"/>
          <p14:tracePt t="16875" x="3471863" y="2949575"/>
          <p14:tracePt t="16892" x="3489325" y="2992438"/>
          <p14:tracePt t="16909" x="3514725" y="3017838"/>
          <p14:tracePt t="16926" x="3540125" y="3068638"/>
          <p14:tracePt t="16942" x="3549650" y="3086100"/>
          <p14:tracePt t="16959" x="3557588" y="3103563"/>
          <p14:tracePt t="16975" x="3557588" y="3111500"/>
          <p14:tracePt t="16993" x="3557588" y="3121025"/>
          <p14:tracePt t="17009" x="3557588" y="3128963"/>
          <p14:tracePt t="17078" x="3557588" y="3121025"/>
          <p14:tracePt t="17086" x="3549650" y="3121025"/>
          <p14:tracePt t="17110" x="3540125" y="3111500"/>
          <p14:tracePt t="17118" x="3532188" y="3111500"/>
          <p14:tracePt t="17126" x="3522663" y="3111500"/>
          <p14:tracePt t="17142" x="3506788" y="3094038"/>
          <p14:tracePt t="17160" x="3489325" y="3086100"/>
          <p14:tracePt t="17176" x="3479800" y="3078163"/>
          <p14:tracePt t="17192" x="3471863" y="3078163"/>
          <p14:tracePt t="17286" x="3471863" y="3068638"/>
          <p14:tracePt t="17302" x="3471863" y="3060700"/>
          <p14:tracePt t="17318" x="3479800" y="3060700"/>
          <p14:tracePt t="17326" x="3489325" y="3060700"/>
          <p14:tracePt t="17334" x="3506788" y="3060700"/>
          <p14:tracePt t="17343" x="3514725" y="3060700"/>
          <p14:tracePt t="17360" x="3532188" y="3060700"/>
          <p14:tracePt t="17377" x="3549650" y="3060700"/>
          <p14:tracePt t="17393" x="3557588" y="3060700"/>
          <p14:tracePt t="17558" x="3549650" y="3060700"/>
          <p14:tracePt t="17582" x="3540125" y="3060700"/>
          <p14:tracePt t="17590" x="3532188" y="3068638"/>
          <p14:tracePt t="17598" x="3532188" y="3078163"/>
          <p14:tracePt t="17610" x="3522663" y="3078163"/>
          <p14:tracePt t="17627" x="3506788" y="3078163"/>
          <p14:tracePt t="17643" x="3479800" y="3086100"/>
          <p14:tracePt t="17660" x="3454400" y="3094038"/>
          <p14:tracePt t="17677" x="3446463" y="3094038"/>
          <p14:tracePt t="17694" x="3436938" y="3094038"/>
          <p14:tracePt t="17710" x="3421063" y="3094038"/>
          <p14:tracePt t="17727" x="3394075" y="3094038"/>
          <p14:tracePt t="17744" x="3343275" y="3094038"/>
          <p14:tracePt t="17761" x="3292475" y="3086100"/>
          <p14:tracePt t="17777" x="3232150" y="3078163"/>
          <p14:tracePt t="17794" x="3189288" y="3068638"/>
          <p14:tracePt t="17811" x="3171825" y="3060700"/>
          <p14:tracePt t="17828" x="3163888" y="3051175"/>
          <p14:tracePt t="17844" x="3154363" y="3043238"/>
          <p14:tracePt t="17861" x="3154363" y="3035300"/>
          <p14:tracePt t="18086" x="3154363" y="3043238"/>
          <p14:tracePt t="18102" x="3154363" y="3051175"/>
          <p14:tracePt t="18110" x="3154363" y="3060700"/>
          <p14:tracePt t="18118" x="3154363" y="3068638"/>
          <p14:tracePt t="18128" x="3154363" y="3086100"/>
          <p14:tracePt t="18145" x="3154363" y="3111500"/>
          <p14:tracePt t="18162" x="3171825" y="3154363"/>
          <p14:tracePt t="18178" x="3179763" y="3197225"/>
          <p14:tracePt t="18195" x="3197225" y="3222625"/>
          <p14:tracePt t="18211" x="3214688" y="3249613"/>
          <p14:tracePt t="18229" x="3232150" y="3292475"/>
          <p14:tracePt t="18245" x="3257550" y="3325813"/>
          <p14:tracePt t="18262" x="3300413" y="3386138"/>
          <p14:tracePt t="18278" x="3343275" y="3446463"/>
          <p14:tracePt t="18296" x="3386138" y="3489325"/>
          <p14:tracePt t="18312" x="3411538" y="3532188"/>
          <p14:tracePt t="18328" x="3446463" y="3582988"/>
          <p14:tracePt t="18345" x="3479800" y="3608388"/>
          <p14:tracePt t="18362" x="3514725" y="3635375"/>
          <p14:tracePt t="18379" x="3549650" y="3651250"/>
          <p14:tracePt t="18395" x="3565525" y="3678238"/>
          <p14:tracePt t="18412" x="3582988" y="3686175"/>
          <p14:tracePt t="18429" x="3600450" y="3703638"/>
          <p14:tracePt t="18445" x="3635375" y="3729038"/>
          <p14:tracePt t="18462" x="3694113" y="3763963"/>
          <p14:tracePt t="18479" x="3721100" y="3797300"/>
          <p14:tracePt t="18496" x="3754438" y="3832225"/>
          <p14:tracePt t="18513" x="3789363" y="3857625"/>
          <p14:tracePt t="18529" x="3814763" y="3883025"/>
          <p14:tracePt t="18545" x="3832225" y="3908425"/>
          <p14:tracePt t="18563" x="3849688" y="3925888"/>
          <p14:tracePt t="18579" x="3865563" y="3943350"/>
          <p14:tracePt t="18596" x="3865563" y="3960813"/>
          <p14:tracePt t="18613" x="3875088" y="3968750"/>
          <p14:tracePt t="18630" x="3892550" y="3986213"/>
          <p14:tracePt t="18670" x="3892550" y="3994150"/>
          <p14:tracePt t="18686" x="3892550" y="4003675"/>
          <p14:tracePt t="18702" x="3900488" y="4011613"/>
          <p14:tracePt t="18712" x="3900488" y="4021138"/>
          <p14:tracePt t="18730" x="3908425" y="4029075"/>
          <p14:tracePt t="18746" x="3925888" y="4064000"/>
          <p14:tracePt t="18763" x="3960813" y="4089400"/>
          <p14:tracePt t="18780" x="3968750" y="4097338"/>
          <p14:tracePt t="19423" x="3968750" y="4106863"/>
          <p14:tracePt t="19439" x="3968750" y="4114800"/>
          <p14:tracePt t="19454" x="3968750" y="4122738"/>
          <p14:tracePt t="19471" x="3968750" y="4132263"/>
          <p14:tracePt t="19478" x="3968750" y="4140200"/>
          <p14:tracePt t="19494" x="3960813" y="4149725"/>
          <p14:tracePt t="19502" x="3960813" y="4157663"/>
          <p14:tracePt t="19515" x="3951288" y="4165600"/>
          <p14:tracePt t="19531" x="3943350" y="4183063"/>
          <p14:tracePt t="19548" x="3935413" y="4192588"/>
          <p14:tracePt t="19565" x="3925888" y="4208463"/>
          <p14:tracePt t="19581" x="3917950" y="4217988"/>
          <p14:tracePt t="19598" x="3917950" y="4225925"/>
          <p14:tracePt t="19615" x="3917950" y="4235450"/>
          <p14:tracePt t="19632" x="3908425" y="4251325"/>
          <p14:tracePt t="19648" x="3900488" y="4260850"/>
          <p14:tracePt t="19681" x="3892550" y="4268788"/>
          <p14:tracePt t="19715" x="3892550" y="4278313"/>
          <p14:tracePt t="19911" x="3892550" y="4286250"/>
          <p14:tracePt t="20063" x="3883025" y="4286250"/>
          <p14:tracePt t="20199" x="3892550" y="4286250"/>
          <p14:tracePt t="20206" x="3900488" y="4286250"/>
          <p14:tracePt t="20223" x="3908425" y="4286250"/>
          <p14:tracePt t="20233" x="3925888" y="4286250"/>
          <p14:tracePt t="20249" x="3951288" y="4286250"/>
          <p14:tracePt t="20266" x="3986213" y="4286250"/>
          <p14:tracePt t="20284" x="4029075" y="4286250"/>
          <p14:tracePt t="20299" x="4106863" y="4286250"/>
          <p14:tracePt t="20316" x="4235450" y="4278313"/>
          <p14:tracePt t="20333" x="4371975" y="4260850"/>
          <p14:tracePt t="20350" x="4578350" y="4225925"/>
          <p14:tracePt t="20366" x="4654550" y="4200525"/>
          <p14:tracePt t="20383" x="4706938" y="4165600"/>
          <p14:tracePt t="20400" x="4765675" y="4114800"/>
          <p14:tracePt t="20417" x="4868863" y="4046538"/>
          <p14:tracePt t="20433" x="5022850" y="3951288"/>
          <p14:tracePt t="20450" x="5186363" y="3857625"/>
          <p14:tracePt t="20466" x="5365750" y="3754438"/>
          <p14:tracePt t="20484" x="5494338" y="3660775"/>
          <p14:tracePt t="20500" x="5597525" y="3582988"/>
          <p14:tracePt t="20517" x="5708650" y="3489325"/>
          <p14:tracePt t="20533" x="5821363" y="3360738"/>
          <p14:tracePt t="20551" x="6061075" y="3163888"/>
          <p14:tracePt t="20567" x="6240463" y="3017838"/>
          <p14:tracePt t="20584" x="6394450" y="2879725"/>
          <p14:tracePt t="20600" x="6515100" y="2760663"/>
          <p14:tracePt t="20618" x="6592888" y="2674938"/>
          <p14:tracePt t="20633" x="6651625" y="2589213"/>
          <p14:tracePt t="20650" x="6711950" y="2520950"/>
          <p14:tracePt t="20667" x="6780213" y="2460625"/>
          <p14:tracePt t="20684" x="6840538" y="2400300"/>
          <p14:tracePt t="20700" x="6892925" y="2365375"/>
          <p14:tracePt t="20717" x="6926263" y="2332038"/>
          <p14:tracePt t="20734" x="6943725" y="2314575"/>
          <p14:tracePt t="20752" x="6986588" y="2279650"/>
          <p14:tracePt t="20767" x="7021513" y="2263775"/>
          <p14:tracePt t="20784" x="7072313" y="2254250"/>
          <p14:tracePt t="20801" x="7123113" y="2236788"/>
          <p14:tracePt t="20818" x="7192963" y="2220913"/>
          <p14:tracePt t="20834" x="7243763" y="2220913"/>
          <p14:tracePt t="20851" x="7294563" y="2203450"/>
          <p14:tracePt t="20868" x="7346950" y="2203450"/>
          <p14:tracePt t="20885" x="7380288" y="2203450"/>
          <p14:tracePt t="20901" x="7407275" y="2193925"/>
          <p14:tracePt t="20917" x="7432675" y="2193925"/>
          <p14:tracePt t="20935" x="7466013" y="2168525"/>
          <p14:tracePt t="20952" x="7493000" y="2160588"/>
          <p14:tracePt t="20968" x="7526338" y="2135188"/>
          <p14:tracePt t="20984" x="7551738" y="2117725"/>
          <p14:tracePt t="21001" x="7569200" y="2092325"/>
          <p14:tracePt t="21019" x="7578725" y="2092325"/>
          <p14:tracePt t="21035" x="7586663" y="2082800"/>
          <p14:tracePt t="21051" x="7594600" y="2074863"/>
          <p14:tracePt t="21068" x="7594600" y="2057400"/>
          <p14:tracePt t="21085" x="7604125" y="2057400"/>
          <p14:tracePt t="21101" x="7604125" y="2049463"/>
          <p14:tracePt t="21119" x="7612063" y="2049463"/>
          <p14:tracePt t="21415" x="7604125" y="2049463"/>
          <p14:tracePt t="21431" x="7586663" y="2057400"/>
          <p14:tracePt t="21439" x="7569200" y="2057400"/>
          <p14:tracePt t="21452" x="7551738" y="2074863"/>
          <p14:tracePt t="21469" x="7483475" y="2092325"/>
          <p14:tracePt t="21486" x="7380288" y="2125663"/>
          <p14:tracePt t="21502" x="7286625" y="2151063"/>
          <p14:tracePt t="21519" x="7150100" y="2178050"/>
          <p14:tracePt t="21536" x="6969125" y="2211388"/>
          <p14:tracePt t="21553" x="6764338" y="2236788"/>
          <p14:tracePt t="21569" x="6550025" y="2271713"/>
          <p14:tracePt t="21586" x="6351588" y="2289175"/>
          <p14:tracePt t="21602" x="6189663" y="2297113"/>
          <p14:tracePt t="21620" x="6061075" y="2306638"/>
          <p14:tracePt t="21636" x="5907088" y="2332038"/>
          <p14:tracePt t="21653" x="5743575" y="2365375"/>
          <p14:tracePt t="21669" x="5529263" y="2374900"/>
          <p14:tracePt t="21687" x="5203825" y="2392363"/>
          <p14:tracePt t="21703" x="5014913" y="2392363"/>
          <p14:tracePt t="21719" x="4808538" y="2392363"/>
          <p14:tracePt t="21736" x="4560888" y="2392363"/>
          <p14:tracePt t="21754" x="4286250" y="2392363"/>
          <p14:tracePt t="21769" x="4021138" y="2400300"/>
          <p14:tracePt t="21787" x="3814763" y="2408238"/>
          <p14:tracePt t="21803" x="3617913" y="2417763"/>
          <p14:tracePt t="21820" x="3454400" y="2417763"/>
          <p14:tracePt t="21836" x="3343275" y="2417763"/>
          <p14:tracePt t="21853" x="3257550" y="2417763"/>
          <p14:tracePt t="21870" x="3197225" y="2408238"/>
          <p14:tracePt t="21919" x="2846388" y="2279650"/>
          <p14:tracePt t="21937" x="2717800" y="2236788"/>
          <p14:tracePt t="21954" x="2606675" y="2193925"/>
          <p14:tracePt t="21970" x="2503488" y="2160588"/>
          <p14:tracePt t="21986" x="2435225" y="2143125"/>
          <p14:tracePt t="22003" x="2392363" y="2143125"/>
          <p14:tracePt t="22021" x="2374900" y="2143125"/>
          <p14:tracePt t="22037" x="2357438" y="2143125"/>
          <p14:tracePt t="22053" x="2349500" y="2143125"/>
          <p14:tracePt t="22088" x="2349500" y="2151063"/>
          <p14:tracePt t="22104" x="2349500" y="2168525"/>
          <p14:tracePt t="22120" x="2365375" y="2193925"/>
          <p14:tracePt t="22137" x="2392363" y="2263775"/>
          <p14:tracePt t="22154" x="2417763" y="2339975"/>
          <p14:tracePt t="22170" x="2451100" y="2451100"/>
          <p14:tracePt t="22187" x="2520950" y="2597150"/>
          <p14:tracePt t="22204" x="2571750" y="2735263"/>
          <p14:tracePt t="22221" x="2649538" y="2879725"/>
          <p14:tracePt t="22237" x="2725738" y="3017838"/>
          <p14:tracePt t="22254" x="2811463" y="3136900"/>
          <p14:tracePt t="22270" x="2906713" y="3249613"/>
          <p14:tracePt t="22288" x="3008313" y="3378200"/>
          <p14:tracePt t="22304" x="3078163" y="3454400"/>
          <p14:tracePt t="22321" x="3163888" y="3540125"/>
          <p14:tracePt t="22341" x="3249613" y="3635375"/>
          <p14:tracePt t="22355" x="3317875" y="3721100"/>
          <p14:tracePt t="22372" x="3378200" y="3789363"/>
          <p14:tracePt t="22388" x="3429000" y="3857625"/>
          <p14:tracePt t="22404" x="3506788" y="3935413"/>
          <p14:tracePt t="22422" x="3557588" y="3994150"/>
          <p14:tracePt t="22438" x="3600450" y="4037013"/>
          <p14:tracePt t="22454" x="3625850" y="4064000"/>
          <p14:tracePt t="22474" x="3651250" y="4106863"/>
          <p14:tracePt t="22489" x="3678238" y="4132263"/>
          <p14:tracePt t="22504" x="3694113" y="4165600"/>
          <p14:tracePt t="22521" x="3721100" y="4183063"/>
          <p14:tracePt t="22538" x="3736975" y="4200525"/>
          <p14:tracePt t="22555" x="3746500" y="4208463"/>
          <p14:tracePt t="22571" x="3746500" y="4217988"/>
          <p14:tracePt t="22588" x="3754438" y="4225925"/>
          <p14:tracePt t="22622" x="3754438" y="4235450"/>
          <p14:tracePt t="22638" x="3771900" y="4235450"/>
          <p14:tracePt t="23015" x="3779838" y="4235450"/>
          <p14:tracePt t="23031" x="3779838" y="4243388"/>
          <p14:tracePt t="23039" x="3789363" y="4243388"/>
          <p14:tracePt t="23055" x="3797300" y="4243388"/>
          <p14:tracePt t="23063" x="3806825" y="4243388"/>
          <p14:tracePt t="23095" x="3814763" y="4243388"/>
          <p14:tracePt t="23135" x="3822700" y="4243388"/>
          <p14:tracePt t="23280" x="3832225" y="4243388"/>
          <p14:tracePt t="23424" x="3840163" y="4243388"/>
          <p14:tracePt t="23439" x="3849688" y="4243388"/>
          <p14:tracePt t="23463" x="3849688" y="4251325"/>
          <p14:tracePt t="23472" x="3857625" y="4251325"/>
          <p14:tracePt t="23487" x="3865563" y="4251325"/>
          <p14:tracePt t="23495" x="3875088" y="4251325"/>
          <p14:tracePt t="23507" x="3883025" y="4251325"/>
          <p14:tracePt t="23523" x="3900488" y="4251325"/>
          <p14:tracePt t="23540" x="3908425" y="4260850"/>
          <p14:tracePt t="23557" x="3935413" y="4260850"/>
          <p14:tracePt t="23574" x="3968750" y="4260850"/>
          <p14:tracePt t="23590" x="4029075" y="4260850"/>
          <p14:tracePt t="23607" x="4157663" y="4217988"/>
          <p14:tracePt t="23624" x="4278313" y="4165600"/>
          <p14:tracePt t="23641" x="4414838" y="4114800"/>
          <p14:tracePt t="23657" x="4568825" y="4054475"/>
          <p14:tracePt t="23674" x="4749800" y="3978275"/>
          <p14:tracePt t="23690" x="4894263" y="3908425"/>
          <p14:tracePt t="23708" x="5006975" y="3857625"/>
          <p14:tracePt t="23724" x="5092700" y="3797300"/>
          <p14:tracePt t="23741" x="5237163" y="3711575"/>
          <p14:tracePt t="23758" x="5443538" y="3608388"/>
          <p14:tracePt t="23775" x="5743575" y="3436938"/>
          <p14:tracePt t="23791" x="5915025" y="3308350"/>
          <p14:tracePt t="23807" x="6061075" y="3206750"/>
          <p14:tracePt t="23824" x="6180138" y="3111500"/>
          <p14:tracePt t="23841" x="6292850" y="3000375"/>
          <p14:tracePt t="23857" x="6421438" y="2906713"/>
          <p14:tracePt t="23875" x="6565900" y="2778125"/>
          <p14:tracePt t="23891" x="6711950" y="2657475"/>
          <p14:tracePt t="23908" x="6807200" y="2546350"/>
          <p14:tracePt t="23924" x="6858000" y="2451100"/>
          <p14:tracePt t="23941" x="6865938" y="2392363"/>
          <p14:tracePt t="23957" x="6883400" y="2339975"/>
          <p14:tracePt t="23975" x="6892925" y="2271713"/>
          <p14:tracePt t="23991" x="6908800" y="2246313"/>
          <p14:tracePt t="24008" x="6908800" y="2220913"/>
          <p14:tracePt t="24025" x="6918325" y="2211388"/>
          <p14:tracePt t="24042" x="6918325" y="2203450"/>
          <p14:tracePt t="24058" x="6918325" y="2185988"/>
          <p14:tracePt t="24074" x="6918325" y="2178050"/>
          <p14:tracePt t="24091" x="6908800" y="2168525"/>
          <p14:tracePt t="24109" x="6883400" y="2151063"/>
          <p14:tracePt t="24125" x="6815138" y="2143125"/>
          <p14:tracePt t="24142" x="6686550" y="2117725"/>
          <p14:tracePt t="24158" x="6497638" y="2117725"/>
          <p14:tracePt t="24176" x="6146800" y="2117725"/>
          <p14:tracePt t="24192" x="5880100" y="2117725"/>
          <p14:tracePt t="24208" x="5614988" y="2117725"/>
          <p14:tracePt t="24225" x="5332413" y="2117725"/>
          <p14:tracePt t="24242" x="5022850" y="2117725"/>
          <p14:tracePt t="24258" x="4689475" y="2117725"/>
          <p14:tracePt t="24275" x="4371975" y="2135188"/>
          <p14:tracePt t="24292" x="4149725" y="2143125"/>
          <p14:tracePt t="24309" x="3951288" y="2178050"/>
          <p14:tracePt t="24325" x="3797300" y="2193925"/>
          <p14:tracePt t="24342" x="3678238" y="2211388"/>
          <p14:tracePt t="24359" x="3582988" y="2246313"/>
          <p14:tracePt t="24376" x="3421063" y="2322513"/>
          <p14:tracePt t="24392" x="3325813" y="2374900"/>
          <p14:tracePt t="24409" x="3249613" y="2425700"/>
          <p14:tracePt t="24425" x="3189288" y="2460625"/>
          <p14:tracePt t="24443" x="3146425" y="2486025"/>
          <p14:tracePt t="24459" x="3111500" y="2503488"/>
          <p14:tracePt t="24476" x="3086100" y="2503488"/>
          <p14:tracePt t="24492" x="3060700" y="2503488"/>
          <p14:tracePt t="24510" x="3043238" y="2503488"/>
          <p14:tracePt t="24526" x="3025775" y="2503488"/>
          <p14:tracePt t="24543" x="3017838" y="2503488"/>
          <p14:tracePt t="24559" x="3000375" y="2503488"/>
          <p14:tracePt t="24577" x="2992438" y="2503488"/>
          <p14:tracePt t="24593" x="2982913" y="2503488"/>
          <p14:tracePt t="24609" x="2965450" y="2503488"/>
          <p14:tracePt t="24626" x="2957513" y="2503488"/>
          <p14:tracePt t="24643" x="2940050" y="2503488"/>
          <p14:tracePt t="24659" x="2922588" y="2503488"/>
          <p14:tracePt t="24676" x="2914650" y="2503488"/>
          <p14:tracePt t="24816" x="2914650" y="2520950"/>
          <p14:tracePt t="24824" x="2922588" y="2528888"/>
          <p14:tracePt t="24832" x="2932113" y="2536825"/>
          <p14:tracePt t="24843" x="2949575" y="2563813"/>
          <p14:tracePt t="24860" x="2982913" y="2597150"/>
          <p14:tracePt t="24877" x="3025775" y="2640013"/>
          <p14:tracePt t="24894" x="3068638" y="2682875"/>
          <p14:tracePt t="24910" x="3103563" y="2717800"/>
          <p14:tracePt t="24926" x="3154363" y="2778125"/>
          <p14:tracePt t="24943" x="3222625" y="2879725"/>
          <p14:tracePt t="24961" x="3240088" y="2940050"/>
          <p14:tracePt t="24977" x="3275013" y="3017838"/>
          <p14:tracePt t="24993" x="3308350" y="3086100"/>
          <p14:tracePt t="25010" x="3351213" y="3171825"/>
          <p14:tracePt t="25028" x="3386138" y="3214688"/>
          <p14:tracePt t="25044" x="3421063" y="3265488"/>
          <p14:tracePt t="25060" x="3446463" y="3300413"/>
          <p14:tracePt t="25077" x="3463925" y="3335338"/>
          <p14:tracePt t="25094" x="3471863" y="3368675"/>
          <p14:tracePt t="25110" x="3497263" y="3411538"/>
          <p14:tracePt t="25127" x="3506788" y="3436938"/>
          <p14:tracePt t="25144" x="3522663" y="3489325"/>
          <p14:tracePt t="25161" x="3540125" y="3522663"/>
          <p14:tracePt t="25177" x="3540125" y="3549650"/>
          <p14:tracePt t="25194" x="3549650" y="3557588"/>
          <p14:tracePt t="25210" x="3549650" y="3575050"/>
          <p14:tracePt t="25228" x="3557588" y="3600450"/>
          <p14:tracePt t="25244" x="3565525" y="3608388"/>
          <p14:tracePt t="25260" x="3565525" y="3625850"/>
          <p14:tracePt t="25295" x="3575050" y="3635375"/>
          <p14:tracePt t="25311" x="3575050" y="3643313"/>
          <p14:tracePt t="25328" x="3582988" y="3651250"/>
          <p14:tracePt t="25344" x="3592513" y="3660775"/>
          <p14:tracePt t="25362" x="3600450" y="3668713"/>
          <p14:tracePt t="25377" x="3608388" y="3678238"/>
          <p14:tracePt t="25394" x="3625850" y="3694113"/>
          <p14:tracePt t="25411" x="3660775" y="3736975"/>
          <p14:tracePt t="25429" x="3694113" y="3763963"/>
          <p14:tracePt t="25444" x="3721100" y="3797300"/>
          <p14:tracePt t="25461" x="3746500" y="3814763"/>
          <p14:tracePt t="25478" x="3754438" y="3822700"/>
          <p14:tracePt t="25495" x="3763963" y="3832225"/>
          <p14:tracePt t="25511" x="3779838" y="3840163"/>
          <p14:tracePt t="25528" x="3789363" y="3849688"/>
          <p14:tracePt t="25545" x="3797300" y="3857625"/>
          <p14:tracePt t="25584" x="3789363" y="3857625"/>
          <p14:tracePt t="25600" x="3771900" y="3849688"/>
          <p14:tracePt t="25611" x="3746500" y="3832225"/>
          <p14:tracePt t="25629" x="3668713" y="3763963"/>
          <p14:tracePt t="25645" x="3575050" y="3668713"/>
          <p14:tracePt t="25662" x="3471863" y="3575050"/>
          <p14:tracePt t="25678" x="3343275" y="3421063"/>
          <p14:tracePt t="25696" x="3017838" y="3086100"/>
          <p14:tracePt t="25712" x="2778125" y="2836863"/>
          <p14:tracePt t="25728" x="2649538" y="2708275"/>
          <p14:tracePt t="25745" x="2597150" y="2657475"/>
          <p14:tracePt t="25762" x="2579688" y="2640013"/>
          <p14:tracePt t="25779" x="2563813" y="2622550"/>
          <p14:tracePt t="25795" x="2563813" y="2614613"/>
          <p14:tracePt t="25812" x="2563813" y="2606675"/>
          <p14:tracePt t="25880" x="2563813" y="2597150"/>
          <p14:tracePt t="25928" x="2563813" y="2589213"/>
          <p14:tracePt t="25952" x="2571750" y="2579688"/>
          <p14:tracePt t="25968" x="2579688" y="2579688"/>
          <p14:tracePt t="25984" x="2589213" y="2579688"/>
          <p14:tracePt t="26000" x="2597150" y="2579688"/>
          <p14:tracePt t="26008" x="2606675" y="2579688"/>
          <p14:tracePt t="26016" x="2614613" y="2579688"/>
          <p14:tracePt t="26029" x="2632075" y="2579688"/>
          <p14:tracePt t="26045" x="2657475" y="2579688"/>
          <p14:tracePt t="26062" x="2692400" y="2597150"/>
          <p14:tracePt t="26080" x="2717800" y="2614613"/>
          <p14:tracePt t="26096" x="2743200" y="2622550"/>
          <p14:tracePt t="26112" x="2760663" y="2640013"/>
          <p14:tracePt t="26129" x="2768600" y="2640013"/>
          <p14:tracePt t="26147" x="2768600" y="2649538"/>
          <p14:tracePt t="26163" x="2778125" y="2649538"/>
          <p14:tracePt t="26179" x="2778125" y="2657475"/>
          <p14:tracePt t="26240" x="2778125" y="2665413"/>
          <p14:tracePt t="26256" x="2768600" y="2665413"/>
          <p14:tracePt t="26272" x="2760663" y="2665413"/>
          <p14:tracePt t="26304" x="2751138" y="2665413"/>
          <p14:tracePt t="26312" x="2743200" y="2657475"/>
          <p14:tracePt t="26336" x="2735263" y="2657475"/>
          <p14:tracePt t="26344" x="2735263" y="2649538"/>
          <p14:tracePt t="26360" x="2735263" y="2640013"/>
          <p14:tracePt t="26368" x="2735263" y="2632075"/>
          <p14:tracePt t="26408" x="2743200" y="2632075"/>
          <p14:tracePt t="26416" x="2751138" y="2632075"/>
          <p14:tracePt t="26432" x="2760663" y="2632075"/>
          <p14:tracePt t="26480" x="2768600" y="2632075"/>
          <p14:tracePt t="26608" x="2778125" y="2632075"/>
          <p14:tracePt t="26616" x="2778125" y="2640013"/>
          <p14:tracePt t="26630" x="2786063" y="2640013"/>
          <p14:tracePt t="26647" x="2786063" y="2649538"/>
          <p14:tracePt t="26664" x="2803525" y="2665413"/>
          <p14:tracePt t="26681" x="2811463" y="2674938"/>
          <p14:tracePt t="26697" x="2820988" y="2682875"/>
          <p14:tracePt t="26714" x="2854325" y="2700338"/>
          <p14:tracePt t="26731" x="2897188" y="2725738"/>
          <p14:tracePt t="26748" x="2957513" y="2760663"/>
          <p14:tracePt t="26764" x="3008313" y="2786063"/>
          <p14:tracePt t="26781" x="3051175" y="2803525"/>
          <p14:tracePt t="26797" x="3068638" y="2811463"/>
          <p14:tracePt t="27025" x="3068638" y="2820988"/>
          <p14:tracePt t="27032" x="3068638" y="2828925"/>
          <p14:tracePt t="27049" x="3078163" y="2828925"/>
          <p14:tracePt t="27056" x="3078163" y="2836863"/>
          <p14:tracePt t="27065" x="3086100" y="2836863"/>
          <p14:tracePt t="27081" x="3103563" y="2871788"/>
          <p14:tracePt t="27099" x="3121025" y="2906713"/>
          <p14:tracePt t="27115" x="3136900" y="2922588"/>
          <p14:tracePt t="27131" x="3154363" y="2940050"/>
          <p14:tracePt t="27148" x="3171825" y="2957513"/>
          <p14:tracePt t="27165" x="3189288" y="2974975"/>
          <p14:tracePt t="27181" x="3206750" y="2992438"/>
          <p14:tracePt t="27198" x="3222625" y="3025775"/>
          <p14:tracePt t="27215" x="3240088" y="3051175"/>
          <p14:tracePt t="27232" x="3265488" y="3086100"/>
          <p14:tracePt t="27248" x="3275013" y="3111500"/>
          <p14:tracePt t="27265" x="3282950" y="3128963"/>
          <p14:tracePt t="27282" x="3300413" y="3163888"/>
          <p14:tracePt t="27299" x="3325813" y="3189288"/>
          <p14:tracePt t="27315" x="3343275" y="3222625"/>
          <p14:tracePt t="27332" x="3360738" y="3257550"/>
          <p14:tracePt t="27349" x="3368675" y="3275013"/>
          <p14:tracePt t="27366" x="3386138" y="3292475"/>
          <p14:tracePt t="27382" x="3386138" y="3300413"/>
          <p14:tracePt t="27399" x="3394075" y="3317875"/>
          <p14:tracePt t="27416" x="3411538" y="3343275"/>
          <p14:tracePt t="27433" x="3429000" y="3378200"/>
          <p14:tracePt t="27449" x="3436938" y="3403600"/>
          <p14:tracePt t="27466" x="3446463" y="3421063"/>
          <p14:tracePt t="27482" x="3454400" y="3429000"/>
          <p14:tracePt t="27500" x="3463925" y="3436938"/>
          <p14:tracePt t="27516" x="3463925" y="3454400"/>
          <p14:tracePt t="27533" x="3479800" y="3471863"/>
          <p14:tracePt t="27549" x="3497263" y="3506788"/>
          <p14:tracePt t="27567" x="3514725" y="3540125"/>
          <p14:tracePt t="27582" x="3522663" y="3557588"/>
          <p14:tracePt t="27599" x="3532188" y="3565525"/>
          <p14:tracePt t="27616" x="3540125" y="3582988"/>
          <p14:tracePt t="27865" x="3540125" y="3575050"/>
          <p14:tracePt t="27944" x="3540125" y="3565525"/>
          <p14:tracePt t="28041" x="3540125" y="3557588"/>
          <p14:tracePt t="28049" x="3540125" y="3549650"/>
          <p14:tracePt t="28072" x="3540125" y="3540125"/>
          <p14:tracePt t="28089" x="3540125" y="3532188"/>
          <p14:tracePt t="28105" x="3540125" y="3514725"/>
          <p14:tracePt t="28113" x="3532188" y="3506788"/>
          <p14:tracePt t="28121" x="3522663" y="3497263"/>
          <p14:tracePt t="28134" x="3514725" y="3471863"/>
          <p14:tracePt t="28151" x="3489325" y="3436938"/>
          <p14:tracePt t="28167" x="3471863" y="3403600"/>
          <p14:tracePt t="28185" x="3436938" y="3343275"/>
          <p14:tracePt t="28201" x="3411538" y="3300413"/>
          <p14:tracePt t="28217" x="3386138" y="3265488"/>
          <p14:tracePt t="28234" x="3368675" y="3232150"/>
          <p14:tracePt t="28251" x="3360738" y="3222625"/>
          <p14:tracePt t="28267" x="3351213" y="3214688"/>
          <p14:tracePt t="28284" x="3351213" y="3206750"/>
          <p14:tracePt t="28301" x="3343275" y="3197225"/>
          <p14:tracePt t="28318" x="3343275" y="3189288"/>
          <p14:tracePt t="28334" x="3335338" y="3189288"/>
          <p14:tracePt t="28351" x="3335338" y="3179763"/>
          <p14:tracePt t="28367" x="3335338" y="3171825"/>
          <p14:tracePt t="28385" x="3325813" y="3171825"/>
          <p14:tracePt t="28418" x="3325813" y="3163888"/>
          <p14:tracePt t="28434" x="3325813" y="3154363"/>
          <p14:tracePt t="28505" x="3325813" y="3163888"/>
          <p14:tracePt t="28529" x="3335338" y="3171825"/>
          <p14:tracePt t="28537" x="3351213" y="3179763"/>
          <p14:tracePt t="28551" x="3368675" y="3197225"/>
          <p14:tracePt t="28569" x="3463925" y="3308350"/>
          <p14:tracePt t="28585" x="3557588" y="3411538"/>
          <p14:tracePt t="28602" x="3643313" y="3514725"/>
          <p14:tracePt t="28618" x="3729038" y="3617913"/>
          <p14:tracePt t="28635" x="3822700" y="3729038"/>
          <p14:tracePt t="28652" x="3900488" y="3832225"/>
          <p14:tracePt t="28672" x="3968750" y="3892550"/>
          <p14:tracePt t="28685" x="4003675" y="3960813"/>
          <p14:tracePt t="28701" x="4037013" y="4011613"/>
          <p14:tracePt t="28718" x="4064000" y="4046538"/>
          <p14:tracePt t="28735" x="4079875" y="4071938"/>
          <p14:tracePt t="28752" x="4089400" y="4097338"/>
          <p14:tracePt t="28769" x="4097338" y="4114800"/>
          <p14:tracePt t="29241" x="4089400" y="4114800"/>
          <p14:tracePt t="29249" x="4089400" y="4122738"/>
          <p14:tracePt t="29297" x="4079875" y="4122738"/>
          <p14:tracePt t="29313" x="4071938" y="4122738"/>
          <p14:tracePt t="29321" x="4064000" y="4122738"/>
          <p14:tracePt t="29337" x="4054475" y="4122738"/>
          <p14:tracePt t="29353" x="4046538" y="4122738"/>
          <p14:tracePt t="29370" x="4029075" y="4114800"/>
          <p14:tracePt t="29387" x="3994150" y="4089400"/>
          <p14:tracePt t="29403" x="3960813" y="4064000"/>
          <p14:tracePt t="29420" x="3917950" y="4029075"/>
          <p14:tracePt t="29437" x="3883025" y="3978275"/>
          <p14:tracePt t="29454" x="3822700" y="3917950"/>
          <p14:tracePt t="29470" x="3754438" y="3832225"/>
          <p14:tracePt t="29487" x="3686175" y="3763963"/>
          <p14:tracePt t="29503" x="3635375" y="3711575"/>
          <p14:tracePt t="29504" x="3617913" y="3694113"/>
          <p14:tracePt t="29521" x="3582988" y="3660775"/>
          <p14:tracePt t="29537" x="3557588" y="3635375"/>
          <p14:tracePt t="29554" x="3557588" y="3617913"/>
          <p14:tracePt t="29570" x="3540125" y="3600450"/>
          <p14:tracePt t="29588" x="3540125" y="3592513"/>
          <p14:tracePt t="29604" x="3532188" y="3575050"/>
          <p14:tracePt t="29620" x="3514725" y="3557588"/>
          <p14:tracePt t="29637" x="3514725" y="3549650"/>
          <p14:tracePt t="29655" x="3506788" y="3540125"/>
          <p14:tracePt t="29670" x="3497263" y="3532188"/>
          <p14:tracePt t="29687" x="3489325" y="3506788"/>
          <p14:tracePt t="29704" x="3479800" y="3489325"/>
          <p14:tracePt t="29722" x="3454400" y="3454400"/>
          <p14:tracePt t="29737" x="3446463" y="3436938"/>
          <p14:tracePt t="29754" x="3446463" y="3429000"/>
          <p14:tracePt t="29771" x="3429000" y="3411538"/>
          <p14:tracePt t="29788" x="3429000" y="3394075"/>
          <p14:tracePt t="29805" x="3421063" y="3378200"/>
          <p14:tracePt t="29821" x="3421063" y="3368675"/>
          <p14:tracePt t="29837" x="3411538" y="3351213"/>
          <p14:tracePt t="29855" x="3403600" y="3335338"/>
          <p14:tracePt t="29871" x="3403600" y="3317875"/>
          <p14:tracePt t="29888" x="3394075" y="3308350"/>
          <p14:tracePt t="29905" x="3394075" y="3300413"/>
          <p14:tracePt t="30617" x="3394075" y="3292475"/>
          <p14:tracePt t="30633" x="3386138" y="3292475"/>
          <p14:tracePt t="30649" x="3386138" y="3282950"/>
          <p14:tracePt t="30673" x="3378200" y="3282950"/>
          <p14:tracePt t="30681" x="3378200" y="3275013"/>
          <p14:tracePt t="30857" x="3378200" y="3282950"/>
          <p14:tracePt t="30873" x="3378200" y="3292475"/>
          <p14:tracePt t="31033" x="3378200" y="3282950"/>
          <p14:tracePt t="31049" x="3378200" y="3275013"/>
          <p14:tracePt t="31057" x="3378200" y="3265488"/>
          <p14:tracePt t="31073" x="3378200" y="3257550"/>
          <p14:tracePt t="31081" x="3378200" y="3249613"/>
          <p14:tracePt t="31097" x="3378200" y="3232150"/>
          <p14:tracePt t="31114" x="3378200" y="3222625"/>
          <p14:tracePt t="31129" x="3378200" y="3206750"/>
          <p14:tracePt t="31145" x="3378200" y="3197225"/>
          <p14:tracePt t="31161" x="3378200" y="3189288"/>
          <p14:tracePt t="31175" x="3368675" y="3189288"/>
          <p14:tracePt t="31191" x="3368675" y="3179763"/>
          <p14:tracePt t="31207" x="3368675" y="3171825"/>
          <p14:tracePt t="32010" x="3368675" y="3163888"/>
          <p14:tracePt t="32194" x="3378200" y="3163888"/>
          <p14:tracePt t="32226" x="3386138" y="3163888"/>
          <p14:tracePt t="32250" x="3394075" y="3171825"/>
          <p14:tracePt t="32266" x="3394075" y="3179763"/>
          <p14:tracePt t="32274" x="3403600" y="3179763"/>
          <p14:tracePt t="32282" x="3411538" y="3189288"/>
          <p14:tracePt t="32298" x="3421063" y="3189288"/>
          <p14:tracePt t="32314" x="3421063" y="3197225"/>
          <p14:tracePt t="32326" x="3429000" y="3197225"/>
          <p14:tracePt t="32344" x="3429000" y="3206750"/>
          <p14:tracePt t="32360" x="3436938" y="3206750"/>
          <p14:tracePt t="32377" x="3446463" y="3214688"/>
          <p14:tracePt t="32393" x="3454400" y="3222625"/>
          <p14:tracePt t="32427" x="3463925" y="3232150"/>
          <p14:tracePt t="32474" x="3471863" y="3232150"/>
          <p14:tracePt t="32482" x="3471863" y="3240088"/>
          <p14:tracePt t="32698" x="3471863" y="3232150"/>
          <p14:tracePt t="32706" x="3463925" y="3232150"/>
          <p14:tracePt t="32722" x="3463925" y="3222625"/>
          <p14:tracePt t="32746" x="3454400" y="3214688"/>
          <p14:tracePt t="32754" x="3446463" y="3214688"/>
          <p14:tracePt t="32762" x="3446463" y="3206750"/>
          <p14:tracePt t="32786" x="3436938" y="3197225"/>
          <p14:tracePt t="32802" x="3429000" y="3189288"/>
          <p14:tracePt t="32826" x="3421063" y="3179763"/>
          <p14:tracePt t="32834" x="3421063" y="3171825"/>
          <p14:tracePt t="32850" x="3411538" y="3171825"/>
          <p14:tracePt t="32862" x="3403600" y="3171825"/>
          <p14:tracePt t="32878" x="3403600" y="3163888"/>
          <p14:tracePt t="32986" x="3403600" y="3171825"/>
          <p14:tracePt t="32994" x="3403600" y="3179763"/>
          <p14:tracePt t="33002" x="3403600" y="3189288"/>
          <p14:tracePt t="33011" x="3403600" y="3197225"/>
          <p14:tracePt t="33028" x="3403600" y="3232150"/>
          <p14:tracePt t="33045" x="3403600" y="3257550"/>
          <p14:tracePt t="33062" x="3403600" y="3275013"/>
          <p14:tracePt t="33078" x="3403600" y="3292475"/>
          <p14:tracePt t="33095" x="3403600" y="3308350"/>
          <p14:tracePt t="33112" x="3411538" y="3335338"/>
          <p14:tracePt t="33129" x="3429000" y="3360738"/>
          <p14:tracePt t="33145" x="3446463" y="3386138"/>
          <p14:tracePt t="33162" x="3471863" y="3429000"/>
          <p14:tracePt t="33178" x="3497263" y="3463925"/>
          <p14:tracePt t="33196" x="3522663" y="3497263"/>
          <p14:tracePt t="33212" x="3557588" y="3549650"/>
          <p14:tracePt t="33228" x="3582988" y="3582988"/>
          <p14:tracePt t="33245" x="3592513" y="3600450"/>
          <p14:tracePt t="33262" x="3608388" y="3625850"/>
          <p14:tracePt t="33279" x="3625850" y="3668713"/>
          <p14:tracePt t="33295" x="3660775" y="3763963"/>
          <p14:tracePt t="33312" x="3711575" y="3857625"/>
          <p14:tracePt t="33330" x="3763963" y="4011613"/>
          <p14:tracePt t="33345" x="3797300" y="4089400"/>
          <p14:tracePt t="33362" x="3814763" y="4140200"/>
          <p14:tracePt t="33379" x="3822700" y="4175125"/>
          <p14:tracePt t="33396" x="3822700" y="4208463"/>
          <p14:tracePt t="33412" x="3822700" y="4235450"/>
          <p14:tracePt t="33429" x="3779838" y="4286250"/>
          <p14:tracePt t="33446" x="3694113" y="4354513"/>
          <p14:tracePt t="33463" x="3575050" y="4406900"/>
          <p14:tracePt t="33479" x="3386138" y="4440238"/>
          <p14:tracePt t="33496" x="3197225" y="4483100"/>
          <p14:tracePt t="33513" x="3051175" y="4518025"/>
          <p14:tracePt t="33514" x="2974975" y="4543425"/>
          <p14:tracePt t="33530" x="2879725" y="4578350"/>
          <p14:tracePt t="33546" x="2811463" y="4611688"/>
          <p14:tracePt t="33563" x="2778125" y="4664075"/>
          <p14:tracePt t="33579" x="2743200" y="4706938"/>
          <p14:tracePt t="33597" x="2708275" y="4749800"/>
          <p14:tracePt t="33613" x="2674938" y="4775200"/>
          <p14:tracePt t="33629" x="2649538" y="4783138"/>
          <p14:tracePt t="33646" x="2640013" y="4783138"/>
          <p14:tracePt t="33663" x="2622550" y="4792663"/>
          <p14:tracePt t="33679" x="2614613" y="4792663"/>
          <p14:tracePt t="33696" x="2606675" y="4792663"/>
          <p14:tracePt t="33713" x="2589213" y="4792663"/>
          <p14:tracePt t="33730" x="2546350" y="4792663"/>
          <p14:tracePt t="33746" x="2503488" y="4783138"/>
          <p14:tracePt t="33763" x="2451100" y="4775200"/>
          <p14:tracePt t="33780" x="2374900" y="4749800"/>
          <p14:tracePt t="33797" x="2306638" y="4732338"/>
          <p14:tracePt t="33813" x="2246313" y="4732338"/>
          <p14:tracePt t="33830" x="2203450" y="4722813"/>
          <p14:tracePt t="33846" x="2185988" y="4714875"/>
          <p14:tracePt t="33865" x="2185988" y="4706938"/>
          <p14:tracePt t="33880" x="2178050" y="4689475"/>
          <p14:tracePt t="33897" x="2168525" y="4664075"/>
          <p14:tracePt t="33914" x="2160588" y="4629150"/>
          <p14:tracePt t="33931" x="2168525" y="4603750"/>
          <p14:tracePt t="33947" x="2185988" y="4586288"/>
          <p14:tracePt t="33963" x="2193925" y="4560888"/>
          <p14:tracePt t="33980" x="2211388" y="4525963"/>
          <p14:tracePt t="33998" x="2254250" y="4492625"/>
          <p14:tracePt t="34013" x="2289175" y="4457700"/>
          <p14:tracePt t="34030" x="2339975" y="4432300"/>
          <p14:tracePt t="34047" x="2374900" y="4432300"/>
          <p14:tracePt t="34065" x="2417763" y="4414838"/>
          <p14:tracePt t="34080" x="2443163" y="4406900"/>
          <p14:tracePt t="34097" x="2451100" y="4406900"/>
          <p14:tracePt t="34114" x="2468563" y="4406900"/>
          <p14:tracePt t="34131" x="2478088" y="4406900"/>
          <p14:tracePt t="34147" x="2503488" y="4406900"/>
          <p14:tracePt t="34164" x="2520950" y="4406900"/>
          <p14:tracePt t="34181" x="2546350" y="4414838"/>
          <p14:tracePt t="34198" x="2571750" y="4422775"/>
          <p14:tracePt t="34214" x="2589213" y="4432300"/>
          <p14:tracePt t="34231" x="2606675" y="4432300"/>
          <p14:tracePt t="34247" x="2632075" y="4457700"/>
          <p14:tracePt t="34265" x="2665413" y="4492625"/>
          <p14:tracePt t="34281" x="2682875" y="4525963"/>
          <p14:tracePt t="34297" x="2692400" y="4551363"/>
          <p14:tracePt t="34314" x="2700338" y="4603750"/>
          <p14:tracePt t="34332" x="2700338" y="4629150"/>
          <p14:tracePt t="34348" x="2674938" y="4664075"/>
          <p14:tracePt t="34364" x="2640013" y="4697413"/>
          <p14:tracePt t="34381" x="2606675" y="4722813"/>
          <p14:tracePt t="34398" x="2554288" y="4732338"/>
          <p14:tracePt t="34415" x="2493963" y="4740275"/>
          <p14:tracePt t="34431" x="2443163" y="4740275"/>
          <p14:tracePt t="34448" x="2392363" y="4706938"/>
          <p14:tracePt t="34465" x="2357438" y="4672013"/>
          <p14:tracePt t="34481" x="2322513" y="4621213"/>
          <p14:tracePt t="34498" x="2306638" y="4560888"/>
          <p14:tracePt t="34515" x="2306638" y="4518025"/>
          <p14:tracePt t="34532" x="2339975" y="4457700"/>
          <p14:tracePt t="34548" x="2425700" y="4397375"/>
          <p14:tracePt t="34565" x="2536825" y="4354513"/>
          <p14:tracePt t="34582" x="2649538" y="4329113"/>
          <p14:tracePt t="34599" x="2725738" y="4321175"/>
          <p14:tracePt t="34615" x="2786063" y="4321175"/>
          <p14:tracePt t="34632" x="2846388" y="4346575"/>
          <p14:tracePt t="34648" x="2897188" y="4389438"/>
          <p14:tracePt t="34666" x="2982913" y="4465638"/>
          <p14:tracePt t="34682" x="3017838" y="4518025"/>
          <p14:tracePt t="34699" x="3035300" y="4551363"/>
          <p14:tracePt t="34716" x="3035300" y="4568825"/>
          <p14:tracePt t="34733" x="3035300" y="4578350"/>
          <p14:tracePt t="34748" x="3035300" y="4586288"/>
          <p14:tracePt t="34765" x="3017838" y="4594225"/>
          <p14:tracePt t="34782" x="3000375" y="4594225"/>
          <p14:tracePt t="34799" x="2974975" y="4594225"/>
          <p14:tracePt t="34815" x="2965450" y="4594225"/>
          <p14:tracePt t="34832" x="2940050" y="4560888"/>
          <p14:tracePt t="34849" x="2922588" y="4508500"/>
          <p14:tracePt t="34867" x="2906713" y="4397375"/>
          <p14:tracePt t="34882" x="2906713" y="4337050"/>
          <p14:tracePt t="34899" x="2906713" y="4286250"/>
          <p14:tracePt t="34916" x="2932113" y="4217988"/>
          <p14:tracePt t="34933" x="2965450" y="4140200"/>
          <p14:tracePt t="34949" x="3017838" y="4037013"/>
          <p14:tracePt t="34966" x="3068638" y="3951288"/>
          <p14:tracePt t="34982" x="3103563" y="3857625"/>
          <p14:tracePt t="35000" x="3121025" y="3779838"/>
          <p14:tracePt t="35016" x="3121025" y="3703638"/>
          <p14:tracePt t="35033" x="3128963" y="3635375"/>
          <p14:tracePt t="35049" x="3128963" y="3557588"/>
          <p14:tracePt t="35067" x="3128963" y="3479800"/>
          <p14:tracePt t="35083" x="3128963" y="3446463"/>
          <p14:tracePt t="35099" x="3128963" y="3403600"/>
          <p14:tracePt t="35116" x="3128963" y="3351213"/>
          <p14:tracePt t="35134" x="3121025" y="3308350"/>
          <p14:tracePt t="35149" x="3121025" y="3275013"/>
          <p14:tracePt t="35166" x="3121025" y="3257550"/>
          <p14:tracePt t="35183" x="3121025" y="3222625"/>
          <p14:tracePt t="35200" x="3121025" y="3189288"/>
          <p14:tracePt t="35216" x="3121025" y="3146425"/>
          <p14:tracePt t="35233" x="3121025" y="3111500"/>
          <p14:tracePt t="35250" x="3121025" y="3078163"/>
          <p14:tracePt t="35267" x="3121025" y="3051175"/>
          <p14:tracePt t="35283" x="3121025" y="3025775"/>
          <p14:tracePt t="35300" x="3121025" y="3008313"/>
          <p14:tracePt t="35316" x="3121025" y="2982913"/>
          <p14:tracePt t="35335" x="3121025" y="2974975"/>
          <p14:tracePt t="35350" x="3121025" y="2957513"/>
          <p14:tracePt t="35366" x="3121025" y="2949575"/>
          <p14:tracePt t="35383" x="3121025" y="2932113"/>
          <p14:tracePt t="35401" x="3121025" y="2906713"/>
          <p14:tracePt t="35417" x="3111500" y="2889250"/>
          <p14:tracePt t="35434" x="3111500" y="2871788"/>
          <p14:tracePt t="35450" x="3094038" y="2828925"/>
          <p14:tracePt t="35467" x="3086100" y="2803525"/>
          <p14:tracePt t="35483" x="3086100" y="2786063"/>
          <p14:tracePt t="35500" x="3086100" y="2768600"/>
          <p14:tracePt t="35517" x="3078163" y="2760663"/>
          <p14:tracePt t="35534" x="3078163" y="2751138"/>
          <p14:tracePt t="35683" x="3086100" y="2760663"/>
          <p14:tracePt t="35690" x="3103563" y="2778125"/>
          <p14:tracePt t="35701" x="3103563" y="2786063"/>
          <p14:tracePt t="35717" x="3136900" y="2828925"/>
          <p14:tracePt t="35734" x="3171825" y="2863850"/>
          <p14:tracePt t="35751" x="3197225" y="2879725"/>
          <p14:tracePt t="35768" x="3206750" y="2906713"/>
          <p14:tracePt t="35784" x="3214688" y="2932113"/>
          <p14:tracePt t="35801" x="3240088" y="2965450"/>
          <p14:tracePt t="35819" x="3282950" y="3008313"/>
          <p14:tracePt t="35835" x="3300413" y="3035300"/>
          <p14:tracePt t="35851" x="3317875" y="3060700"/>
          <p14:tracePt t="35868" x="3325813" y="3086100"/>
          <p14:tracePt t="35885" x="3335338" y="3103563"/>
          <p14:tracePt t="35901" x="3351213" y="3121025"/>
          <p14:tracePt t="35918" x="3360738" y="3136900"/>
          <p14:tracePt t="35935" x="3368675" y="3163888"/>
          <p14:tracePt t="35952" x="3386138" y="3189288"/>
          <p14:tracePt t="35968" x="3403600" y="3206750"/>
          <p14:tracePt t="35985" x="3411538" y="3232150"/>
          <p14:tracePt t="36001" x="3421063" y="3240088"/>
          <p14:tracePt t="36019" x="3436938" y="3265488"/>
          <p14:tracePt t="36036" x="3446463" y="3275013"/>
          <p14:tracePt t="36052" x="3454400" y="3292475"/>
          <p14:tracePt t="36068" x="3471863" y="3308350"/>
          <p14:tracePt t="36086" x="3479800" y="3317875"/>
          <p14:tracePt t="36101" x="3489325" y="3335338"/>
          <p14:tracePt t="36118" x="3506788" y="3351213"/>
          <p14:tracePt t="36135" x="3514725" y="3368675"/>
          <p14:tracePt t="36152" x="3532188" y="3386138"/>
          <p14:tracePt t="36169" x="3540125" y="3403600"/>
          <p14:tracePt t="36185" x="3557588" y="3421063"/>
          <p14:tracePt t="36202" x="3575050" y="3436938"/>
          <p14:tracePt t="36219" x="3600450" y="3479800"/>
          <p14:tracePt t="36235" x="3625850" y="3514725"/>
          <p14:tracePt t="36252" x="3643313" y="3540125"/>
          <p14:tracePt t="36269" x="3660775" y="3557588"/>
          <p14:tracePt t="36286" x="3668713" y="3565525"/>
          <p14:tracePt t="36302" x="3668713" y="3575050"/>
          <p14:tracePt t="36319" x="3678238" y="3582988"/>
          <p14:tracePt t="36335" x="3678238" y="3592513"/>
          <p14:tracePt t="36353" x="3686175" y="3600450"/>
          <p14:tracePt t="36369" x="3694113" y="3608388"/>
          <p14:tracePt t="36386" x="3694113" y="3617913"/>
          <p14:tracePt t="36402" x="3703638" y="3617913"/>
          <p14:tracePt t="36420" x="3703638" y="3625850"/>
          <p14:tracePt t="36563" x="3703638" y="3617913"/>
          <p14:tracePt t="36571" x="3686175" y="3608388"/>
          <p14:tracePt t="36586" x="3668713" y="3592513"/>
          <p14:tracePt t="36603" x="3651250" y="3575050"/>
          <p14:tracePt t="36619" x="3625850" y="3540125"/>
          <p14:tracePt t="36637" x="3608388" y="3514725"/>
          <p14:tracePt t="36653" x="3592513" y="3497263"/>
          <p14:tracePt t="36669" x="3575050" y="3489325"/>
          <p14:tracePt t="36686" x="3575050" y="3479800"/>
          <p14:tracePt t="36703" x="3565525" y="3471863"/>
          <p14:tracePt t="36720" x="3549650" y="3454400"/>
          <p14:tracePt t="36736" x="3532188" y="3429000"/>
          <p14:tracePt t="36753" x="3514725" y="3403600"/>
          <p14:tracePt t="36771" x="3479800" y="3368675"/>
          <p14:tracePt t="36786" x="3446463" y="3335338"/>
          <p14:tracePt t="36803" x="3403600" y="3292475"/>
          <p14:tracePt t="36820" x="3351213" y="3240088"/>
          <p14:tracePt t="36837" x="3300413" y="3171825"/>
          <p14:tracePt t="36854" x="3265488" y="3128963"/>
          <p14:tracePt t="36870" x="3240088" y="3078163"/>
          <p14:tracePt t="36887" x="3222625" y="3051175"/>
          <p14:tracePt t="36904" x="3206750" y="3025775"/>
          <p14:tracePt t="36920" x="3206750" y="2992438"/>
          <p14:tracePt t="36937" x="3197225" y="2965450"/>
          <p14:tracePt t="36954" x="3189288" y="2932113"/>
          <p14:tracePt t="36971" x="3179763" y="2914650"/>
          <p14:tracePt t="36987" x="3179763" y="2906713"/>
          <p14:tracePt t="37004" x="3179763" y="2897188"/>
          <p14:tracePt t="37020" x="3179763" y="2889250"/>
          <p14:tracePt t="37038" x="3179763" y="2871788"/>
          <p14:tracePt t="37070" x="3179763" y="2863850"/>
          <p14:tracePt t="37091" x="3179763" y="2854325"/>
          <p14:tracePt t="37235" x="3189288" y="2871788"/>
          <p14:tracePt t="37243" x="3189288" y="2879725"/>
          <p14:tracePt t="37254" x="3206750" y="2889250"/>
          <p14:tracePt t="37271" x="3222625" y="2922588"/>
          <p14:tracePt t="37289" x="3249613" y="2957513"/>
          <p14:tracePt t="37305" x="3257550" y="2974975"/>
          <p14:tracePt t="37322" x="3282950" y="3008313"/>
          <p14:tracePt t="37338" x="3308350" y="3043238"/>
          <p14:tracePt t="37355" x="3317875" y="3068638"/>
          <p14:tracePt t="37372" x="3335338" y="3086100"/>
          <p14:tracePt t="37388" x="3343275" y="3103563"/>
          <p14:tracePt t="37404" x="3351213" y="3121025"/>
          <p14:tracePt t="37421" x="3360738" y="3128963"/>
          <p14:tracePt t="37439" x="3378200" y="3146425"/>
          <p14:tracePt t="37454" x="3378200" y="3163888"/>
          <p14:tracePt t="37472" x="3386138" y="3171825"/>
          <p14:tracePt t="37488" x="3394075" y="3189288"/>
          <p14:tracePt t="37506" x="3403600" y="3197225"/>
          <p14:tracePt t="37507" x="3411538" y="3206750"/>
          <p14:tracePt t="37521" x="3411538" y="3214688"/>
          <p14:tracePt t="37538" x="3421063" y="3232150"/>
          <p14:tracePt t="37555" x="3436938" y="3257550"/>
          <p14:tracePt t="37572" x="3446463" y="3275013"/>
          <p14:tracePt t="37589" x="3471863" y="3292475"/>
          <p14:tracePt t="37605" x="3479800" y="3317875"/>
          <p14:tracePt t="37622" x="3497263" y="3351213"/>
          <p14:tracePt t="37639" x="3506788" y="3378200"/>
          <p14:tracePt t="37655" x="3532188" y="3403600"/>
          <p14:tracePt t="37672" x="3549650" y="3436938"/>
          <p14:tracePt t="37689" x="3565525" y="3463925"/>
          <p14:tracePt t="37706" x="3582988" y="3489325"/>
          <p14:tracePt t="37722" x="3592513" y="3514725"/>
          <p14:tracePt t="37739" x="3625850" y="3565525"/>
          <p14:tracePt t="37755" x="3643313" y="3592513"/>
          <p14:tracePt t="37772" x="3660775" y="3625850"/>
          <p14:tracePt t="37789" x="3686175" y="3660775"/>
          <p14:tracePt t="37805" x="3703638" y="3694113"/>
          <p14:tracePt t="37822" x="3721100" y="3729038"/>
          <p14:tracePt t="37839" x="3736975" y="3789363"/>
          <p14:tracePt t="37856" x="3763963" y="3832225"/>
          <p14:tracePt t="37873" x="3789363" y="3892550"/>
          <p14:tracePt t="37889" x="3822700" y="3935413"/>
          <p14:tracePt t="37906" x="3840163" y="3968750"/>
          <p14:tracePt t="37922" x="3857625" y="4011613"/>
          <p14:tracePt t="37939" x="3900488" y="4089400"/>
          <p14:tracePt t="37956" x="3935413" y="4149725"/>
          <p14:tracePt t="37973" x="3968750" y="4192588"/>
          <p14:tracePt t="37989" x="3994150" y="4225925"/>
          <p14:tracePt t="38006" x="4003675" y="4243388"/>
          <p14:tracePt t="38023" x="4003675" y="4260850"/>
          <p14:tracePt t="38040" x="4003675" y="4268788"/>
          <p14:tracePt t="38056" x="4011613" y="4278313"/>
          <p14:tracePt t="38073" x="4021138" y="4278313"/>
          <p14:tracePt t="38089" x="4021138" y="4286250"/>
          <p14:tracePt t="38107" x="4029075" y="4294188"/>
          <p14:tracePt t="38188" x="4029075" y="4303713"/>
          <p14:tracePt t="38196" x="4029075" y="4311650"/>
          <p14:tracePt t="38371" x="4037013" y="4311650"/>
          <p14:tracePt t="39003" x="4046538" y="4311650"/>
          <p14:tracePt t="39676" x="4054475" y="4311650"/>
          <p14:tracePt t="39699" x="4054475" y="4321175"/>
          <p14:tracePt t="39723" x="4054475" y="4329113"/>
          <p14:tracePt t="39747" x="4054475" y="4337050"/>
          <p14:tracePt t="39755" x="4064000" y="4337050"/>
          <p14:tracePt t="39763" x="4064000" y="4346575"/>
          <p14:tracePt t="39796" x="4064000" y="4354513"/>
          <p14:tracePt t="39804" x="4071938" y="4354513"/>
          <p14:tracePt t="39835" x="4071938" y="4364038"/>
          <p14:tracePt t="39874" x="4071938" y="4371975"/>
          <p14:tracePt t="39884" x="4071938" y="4379913"/>
          <p14:tracePt t="39900" x="4064000" y="4379913"/>
          <p14:tracePt t="39916" x="4054475" y="4379913"/>
          <p14:tracePt t="39927" x="4046538" y="4379913"/>
          <p14:tracePt t="39944" x="4037013" y="4379913"/>
          <p14:tracePt t="39960" x="4029075" y="4379913"/>
          <p14:tracePt t="39980" x="4021138" y="4379913"/>
          <p14:tracePt t="39993" x="4011613" y="4371975"/>
          <p14:tracePt t="40010" x="4003675" y="4364038"/>
          <p14:tracePt t="40027" x="3978275" y="4354513"/>
          <p14:tracePt t="40045" x="3960813" y="4346575"/>
          <p14:tracePt t="40061" x="3951288" y="4337050"/>
          <p14:tracePt t="40077" x="3943350" y="4329113"/>
          <p14:tracePt t="40111" x="3935413" y="4311650"/>
          <p14:tracePt t="40127" x="3925888" y="4303713"/>
          <p14:tracePt t="40144" x="3925888" y="4286250"/>
          <p14:tracePt t="40161" x="3925888" y="4268788"/>
          <p14:tracePt t="40179" x="3943350" y="4225925"/>
          <p14:tracePt t="40194" x="3960813" y="4208463"/>
          <p14:tracePt t="40211" x="3994150" y="4192588"/>
          <p14:tracePt t="40228" x="4071938" y="4157663"/>
          <p14:tracePt t="40245" x="4122738" y="4140200"/>
          <p14:tracePt t="40261" x="4157663" y="4132263"/>
          <p14:tracePt t="40278" x="4192588" y="4132263"/>
          <p14:tracePt t="40294" x="4225925" y="4132263"/>
          <p14:tracePt t="40312" x="4260850" y="4149725"/>
          <p14:tracePt t="40328" x="4303713" y="4183063"/>
          <p14:tracePt t="40344" x="4337050" y="4225925"/>
          <p14:tracePt t="40361" x="4389438" y="4278313"/>
          <p14:tracePt t="40378" x="4432300" y="4329113"/>
          <p14:tracePt t="40395" x="4465638" y="4364038"/>
          <p14:tracePt t="40411" x="4483100" y="4406900"/>
          <p14:tracePt t="40428" x="4483100" y="4422775"/>
          <p14:tracePt t="40446" x="4483100" y="4449763"/>
          <p14:tracePt t="40461" x="4449763" y="4465638"/>
          <p14:tracePt t="40478" x="4414838" y="4492625"/>
          <p14:tracePt t="40495" x="4354513" y="4508500"/>
          <p14:tracePt t="40512" x="4278313" y="4518025"/>
          <p14:tracePt t="40528" x="4183063" y="4525963"/>
          <p14:tracePt t="40545" x="4106863" y="4525963"/>
          <p14:tracePt t="40562" x="4046538" y="4525963"/>
          <p14:tracePt t="40579" x="3986213" y="4518025"/>
          <p14:tracePt t="40595" x="3951288" y="4492625"/>
          <p14:tracePt t="40612" x="3925888" y="4475163"/>
          <p14:tracePt t="40628" x="3908425" y="4432300"/>
          <p14:tracePt t="40646" x="3892550" y="4397375"/>
          <p14:tracePt t="40662" x="3875088" y="4346575"/>
          <p14:tracePt t="40678" x="3875088" y="4286250"/>
          <p14:tracePt t="40695" x="3875088" y="4260850"/>
          <p14:tracePt t="40713" x="3875088" y="4235450"/>
          <p14:tracePt t="40729" x="3892550" y="4208463"/>
          <p14:tracePt t="40745" x="3925888" y="4183063"/>
          <p14:tracePt t="40762" x="3968750" y="4157663"/>
          <p14:tracePt t="40779" x="4021138" y="4149725"/>
          <p14:tracePt t="40795" x="4046538" y="4149725"/>
          <p14:tracePt t="40812" x="4079875" y="4149725"/>
          <p14:tracePt t="40829" x="4106863" y="4165600"/>
          <p14:tracePt t="40846" x="4140200" y="4183063"/>
          <p14:tracePt t="40862" x="4175125" y="4208463"/>
          <p14:tracePt t="40879" x="4225925" y="4243388"/>
          <p14:tracePt t="40896" x="4268788" y="4286250"/>
          <p14:tracePt t="40913" x="4286250" y="4321175"/>
          <p14:tracePt t="40929" x="4294188" y="4354513"/>
          <p14:tracePt t="40946" x="4311650" y="4379913"/>
          <p14:tracePt t="40962" x="4311650" y="4406900"/>
          <p14:tracePt t="40980" x="4303713" y="4422775"/>
          <p14:tracePt t="40996" x="4286250" y="4440238"/>
          <p14:tracePt t="41013" x="4260850" y="4449763"/>
          <p14:tracePt t="41029" x="4243388" y="4449763"/>
          <p14:tracePt t="41047" x="4208463" y="4449763"/>
          <p14:tracePt t="41063" x="4165600" y="4432300"/>
          <p14:tracePt t="41079" x="4114800" y="4389438"/>
          <p14:tracePt t="41096" x="4054475" y="4346575"/>
          <p14:tracePt t="41114" x="4003675" y="4303713"/>
          <p14:tracePt t="41130" x="3960813" y="4260850"/>
          <p14:tracePt t="41146" x="3900488" y="4208463"/>
          <p14:tracePt t="41163" x="3849688" y="4140200"/>
          <p14:tracePt t="41180" x="3736975" y="4011613"/>
          <p14:tracePt t="41196" x="3668713" y="3908425"/>
          <p14:tracePt t="41213" x="3600450" y="3797300"/>
          <p14:tracePt t="41230" x="3557588" y="3703638"/>
          <p14:tracePt t="41247" x="3532188" y="3643313"/>
          <p14:tracePt t="41263" x="3514725" y="3582988"/>
          <p14:tracePt t="41280" x="3506788" y="3549650"/>
          <p14:tracePt t="41296" x="3497263" y="3514725"/>
          <p14:tracePt t="41314" x="3497263" y="3489325"/>
          <p14:tracePt t="41330" x="3497263" y="3454400"/>
          <p14:tracePt t="41347" x="3489325" y="3421063"/>
          <p14:tracePt t="41363" x="3463925" y="3351213"/>
          <p14:tracePt t="41383" x="3429000" y="3282950"/>
          <p14:tracePt t="41397" x="3394075" y="3232150"/>
          <p14:tracePt t="41413" x="3368675" y="3189288"/>
          <p14:tracePt t="41430" x="3351213" y="3171825"/>
          <p14:tracePt t="41447" x="3343275" y="3163888"/>
          <p14:tracePt t="41492" x="3343275" y="3154363"/>
          <p14:tracePt t="41500" x="3343275" y="3146425"/>
          <p14:tracePt t="41540" x="3343275" y="3136900"/>
          <p14:tracePt t="41572" x="3343275" y="3128963"/>
          <p14:tracePt t="41604" x="3343275" y="3121025"/>
          <p14:tracePt t="41708" x="3351213" y="3128963"/>
          <p14:tracePt t="41716" x="3360738" y="3146425"/>
          <p14:tracePt t="41731" x="3378200" y="3163888"/>
          <p14:tracePt t="41748" x="3429000" y="3222625"/>
          <p14:tracePt t="41764" x="3497263" y="3308350"/>
          <p14:tracePt t="41782" x="3575050" y="3411538"/>
          <p14:tracePt t="41798" x="3635375" y="3514725"/>
          <p14:tracePt t="41814" x="3694113" y="3608388"/>
          <p14:tracePt t="41831" x="3746500" y="3694113"/>
          <p14:tracePt t="41849" x="3779838" y="3771900"/>
          <p14:tracePt t="41865" x="3806825" y="3840163"/>
          <p14:tracePt t="41881" x="3832225" y="3900488"/>
          <p14:tracePt t="41898" x="3857625" y="3960813"/>
          <p14:tracePt t="41915" x="3892550" y="4046538"/>
          <p14:tracePt t="41931" x="3900488" y="4064000"/>
          <p14:tracePt t="41948" x="3917950" y="4106863"/>
          <p14:tracePt t="41965" x="3917950" y="4122738"/>
          <p14:tracePt t="41982" x="3917950" y="4140200"/>
          <p14:tracePt t="41998" x="3925888" y="4149725"/>
          <p14:tracePt t="42015" x="3925888" y="4165600"/>
          <p14:tracePt t="42172" x="3925888" y="4175125"/>
          <p14:tracePt t="42205" x="3925888" y="4183063"/>
          <p14:tracePt t="42364" x="3925888" y="4192588"/>
          <p14:tracePt t="42372" x="3925888" y="4200525"/>
          <p14:tracePt t="42404" x="3925888" y="4208463"/>
          <p14:tracePt t="42420" x="3925888" y="4217988"/>
          <p14:tracePt t="42452" x="3925888" y="4225925"/>
          <p14:tracePt t="42460" x="3935413" y="4225925"/>
          <p14:tracePt t="42477" x="3935413" y="4235450"/>
          <p14:tracePt t="42524" x="3935413" y="4243388"/>
          <p14:tracePt t="42620" x="3943350" y="4243388"/>
          <p14:tracePt t="43141" x="3943350" y="4251325"/>
          <p14:tracePt t="43188" x="3943350" y="4260850"/>
          <p14:tracePt t="44309" x="3943350" y="4251325"/>
          <p14:tracePt t="44325" x="3943350" y="4243388"/>
          <p14:tracePt t="44357" x="3943350" y="4235450"/>
          <p14:tracePt t="44405" x="3943350" y="4225925"/>
          <p14:tracePt t="44781" x="3943350" y="4235450"/>
          <p14:tracePt t="44805" x="3943350" y="4243388"/>
          <p14:tracePt t="44821" x="3943350" y="4251325"/>
          <p14:tracePt t="44829" x="3951288" y="4260850"/>
          <p14:tracePt t="44838" x="3951288" y="4268788"/>
          <p14:tracePt t="44855" x="3960813" y="4286250"/>
          <p14:tracePt t="44871" x="3968750" y="4303713"/>
          <p14:tracePt t="44888" x="3968750" y="4311650"/>
          <p14:tracePt t="44905" x="3978275" y="4329113"/>
          <p14:tracePt t="44922" x="3978275" y="4337050"/>
          <p14:tracePt t="44938" x="3986213" y="4346575"/>
          <p14:tracePt t="44971" x="3986213" y="4354513"/>
          <p14:tracePt t="44989" x="3994150" y="4354513"/>
          <p14:tracePt t="45221" x="3994150" y="4364038"/>
          <p14:tracePt t="45229" x="3994150" y="4371975"/>
          <p14:tracePt t="45245" x="3994150" y="4379913"/>
          <p14:tracePt t="45261" x="3986213" y="4397375"/>
          <p14:tracePt t="45272" x="3986213" y="4406900"/>
          <p14:tracePt t="45289" x="3978275" y="4432300"/>
          <p14:tracePt t="45306" x="3968750" y="4449763"/>
          <p14:tracePt t="45322" x="3943350" y="4492625"/>
          <p14:tracePt t="45339" x="3900488" y="4525963"/>
          <p14:tracePt t="45357" x="3865563" y="4560888"/>
          <p14:tracePt t="45373" x="3849688" y="4568825"/>
          <p14:tracePt t="45389" x="3840163" y="4578350"/>
          <p14:tracePt t="45406" x="3822700" y="4594225"/>
          <p14:tracePt t="45423" x="3806825" y="4621213"/>
          <p14:tracePt t="45439" x="3797300" y="4637088"/>
          <p14:tracePt t="45456" x="3779838" y="4646613"/>
          <p14:tracePt t="45473" x="3763963" y="4664075"/>
          <p14:tracePt t="45490" x="3754438" y="4679950"/>
          <p14:tracePt t="45506" x="3736975" y="4689475"/>
          <p14:tracePt t="45523" x="3736975" y="4706938"/>
          <p14:tracePt t="45539" x="3729038" y="4714875"/>
          <p14:tracePt t="45557" x="3729038" y="4740275"/>
          <p14:tracePt t="45573" x="3729038" y="4757738"/>
          <p14:tracePt t="45590" x="3729038" y="4765675"/>
          <p14:tracePt t="45606" x="3746500" y="4783138"/>
          <p14:tracePt t="45624" x="3771900" y="4808538"/>
          <p14:tracePt t="45640" x="3797300" y="4843463"/>
          <p14:tracePt t="45656" x="3840163" y="4886325"/>
          <p14:tracePt t="45673" x="3892550" y="4921250"/>
          <p14:tracePt t="45690" x="3917950" y="4929188"/>
          <p14:tracePt t="45706" x="3943350" y="4937125"/>
          <p14:tracePt t="45723" x="3968750" y="4946650"/>
          <p14:tracePt t="45740" x="3986213" y="4954588"/>
          <p14:tracePt t="45757" x="4021138" y="4954588"/>
          <p14:tracePt t="45773" x="4079875" y="4954588"/>
          <p14:tracePt t="45790" x="4165600" y="4972050"/>
          <p14:tracePt t="45807" x="4243388" y="4989513"/>
          <p14:tracePt t="45824" x="4286250" y="4997450"/>
          <p14:tracePt t="45840" x="4321175" y="5006975"/>
          <p14:tracePt t="45857" x="4346575" y="5006975"/>
          <p14:tracePt t="45874" x="4379913" y="5006975"/>
          <p14:tracePt t="45891" x="4406900" y="5006975"/>
          <p14:tracePt t="45907" x="4449763" y="5006975"/>
          <p14:tracePt t="45924" x="4483100" y="5006975"/>
          <p14:tracePt t="45940" x="4525963" y="5006975"/>
          <p14:tracePt t="45958" x="4594225" y="5006975"/>
          <p14:tracePt t="45974" x="4654550" y="5006975"/>
          <p14:tracePt t="45990" x="4706938" y="5006975"/>
          <p14:tracePt t="46007" x="4749800" y="5006975"/>
          <p14:tracePt t="46025" x="4792663" y="5014913"/>
          <p14:tracePt t="46041" x="4851400" y="5032375"/>
          <p14:tracePt t="46057" x="4921250" y="5057775"/>
          <p14:tracePt t="46074" x="4997450" y="5092700"/>
          <p14:tracePt t="46091" x="5040313" y="5108575"/>
          <p14:tracePt t="46107" x="5057775" y="5118100"/>
          <p14:tracePt t="46124" x="5057775" y="5126038"/>
          <p14:tracePt t="46141" x="5065713" y="5135563"/>
          <p14:tracePt t="46158" x="5065713" y="5143500"/>
          <p14:tracePt t="46174" x="5065713" y="5160963"/>
          <p14:tracePt t="46207" x="5065713" y="5168900"/>
          <p14:tracePt t="46225" x="5065713" y="5178425"/>
          <p14:tracePt t="46261" x="5057775" y="5178425"/>
          <p14:tracePt t="46293" x="5049838" y="5178425"/>
          <p14:tracePt t="46301" x="5040313" y="5178425"/>
          <p14:tracePt t="46309" x="5040313" y="5186363"/>
          <p14:tracePt t="46325" x="5032375" y="5186363"/>
          <p14:tracePt t="46342" x="5032375" y="5194300"/>
          <p14:tracePt t="46358" x="5022850" y="5194300"/>
          <p14:tracePt t="46375" x="5006975" y="5203825"/>
          <p14:tracePt t="46391" x="4997450" y="5203825"/>
          <p14:tracePt t="46408" x="4989513" y="5203825"/>
          <p14:tracePt t="46425" x="4979988" y="5203825"/>
          <p14:tracePt t="46442" x="4964113" y="5203825"/>
          <p14:tracePt t="46458" x="4946650" y="5203825"/>
          <p14:tracePt t="46475" x="4921250" y="5203825"/>
          <p14:tracePt t="46491" x="4894263" y="5203825"/>
          <p14:tracePt t="46509" x="4851400" y="5203825"/>
          <p14:tracePt t="46525" x="4835525" y="5203825"/>
          <p14:tracePt t="46542" x="4792663" y="5203825"/>
          <p14:tracePt t="46558" x="4749800" y="5203825"/>
          <p14:tracePt t="46576" x="4706938" y="5203825"/>
          <p14:tracePt t="46592" x="4672013" y="5203825"/>
          <p14:tracePt t="46608" x="4637088" y="5203825"/>
          <p14:tracePt t="46625" x="4603750" y="5203825"/>
          <p14:tracePt t="46643" x="4586288" y="5203825"/>
          <p14:tracePt t="46659" x="4568825" y="5203825"/>
          <p14:tracePt t="46675" x="4551363" y="5203825"/>
          <p14:tracePt t="46692" x="4535488" y="5203825"/>
          <p14:tracePt t="46710" x="4508500" y="5203825"/>
          <p14:tracePt t="46725" x="4492625" y="5203825"/>
          <p14:tracePt t="46742" x="4475163" y="5203825"/>
          <p14:tracePt t="46759" x="4465638" y="5203825"/>
          <p14:tracePt t="46776" x="4457700" y="5203825"/>
          <p14:tracePt t="46792" x="4440238" y="5203825"/>
          <p14:tracePt t="46809" x="4432300" y="5203825"/>
          <p14:tracePt t="46825" x="4406900" y="5203825"/>
          <p14:tracePt t="46843" x="4379913" y="5203825"/>
          <p14:tracePt t="46859" x="4354513" y="5203825"/>
          <p14:tracePt t="46876" x="4337050" y="5203825"/>
          <p14:tracePt t="46892" x="4321175" y="5203825"/>
          <p14:tracePt t="46910" x="4311650" y="5186363"/>
          <p14:tracePt t="46926" x="4294188" y="5168900"/>
          <p14:tracePt t="46943" x="4268788" y="5126038"/>
          <p14:tracePt t="46959" x="4225925" y="5075238"/>
          <p14:tracePt t="46977" x="4165600" y="4979988"/>
          <p14:tracePt t="46993" x="4089400" y="4868863"/>
          <p14:tracePt t="47009" x="4003675" y="4740275"/>
          <p14:tracePt t="47026" x="3892550" y="4603750"/>
          <p14:tracePt t="47043" x="3763963" y="4432300"/>
          <p14:tracePt t="47059" x="3625850" y="4260850"/>
          <p14:tracePt t="47076" x="3514725" y="4097338"/>
          <p14:tracePt t="47093" x="3386138" y="3900488"/>
          <p14:tracePt t="47111" x="3335338" y="3779838"/>
          <p14:tracePt t="47127" x="3292475" y="3678238"/>
          <p14:tracePt t="47143" x="3275013" y="3592513"/>
          <p14:tracePt t="47160" x="3257550" y="3532188"/>
          <p14:tracePt t="47177" x="3232150" y="3463925"/>
          <p14:tracePt t="47193" x="3206750" y="3403600"/>
          <p14:tracePt t="47210" x="3197225" y="3378200"/>
          <p14:tracePt t="47226" x="3189288" y="3351213"/>
          <p14:tracePt t="47244" x="3179763" y="3325813"/>
          <p14:tracePt t="47260" x="3179763" y="3292475"/>
          <p14:tracePt t="47277" x="3163888" y="3240088"/>
          <p14:tracePt t="47293" x="3154363" y="3222625"/>
          <p14:tracePt t="47311" x="3146425" y="3206750"/>
          <p14:tracePt t="47327" x="3146425" y="3197225"/>
          <p14:tracePt t="47343" x="3146425" y="3189288"/>
          <p14:tracePt t="47360" x="3146425" y="3179763"/>
          <p14:tracePt t="47378" x="3146425" y="3171825"/>
          <p14:tracePt t="47410" x="3146425" y="3163888"/>
          <p14:tracePt t="47427" x="3154363" y="3163888"/>
          <p14:tracePt t="47444" x="3154363" y="3154363"/>
          <p14:tracePt t="47460" x="3171825" y="3154363"/>
          <p14:tracePt t="47477" x="3179763" y="3154363"/>
          <p14:tracePt t="47494" x="3189288" y="3146425"/>
          <p14:tracePt t="47511" x="3197225" y="3136900"/>
          <p14:tracePt t="47527" x="3214688" y="3136900"/>
          <p14:tracePt t="47544" x="3222625" y="3128963"/>
          <p14:tracePt t="47561" x="3232150" y="3128963"/>
          <p14:tracePt t="47578" x="3240088" y="3128963"/>
          <p14:tracePt t="47594" x="3249613" y="3121025"/>
          <p14:tracePt t="47611" x="3265488" y="3121025"/>
          <p14:tracePt t="47627" x="3275013" y="3111500"/>
          <p14:tracePt t="47645" x="3292475" y="3103563"/>
          <p14:tracePt t="48014" x="3300413" y="3103563"/>
          <p14:tracePt t="48286" x="3308350" y="3111500"/>
          <p14:tracePt t="48302" x="3317875" y="3121025"/>
          <p14:tracePt t="48326" x="3317875" y="3128963"/>
          <p14:tracePt t="48334" x="3325813" y="3146425"/>
          <p14:tracePt t="48346" x="3335338" y="3146425"/>
          <p14:tracePt t="48363" x="3343275" y="3179763"/>
          <p14:tracePt t="48379" x="3351213" y="3197225"/>
          <p14:tracePt t="48396" x="3368675" y="3232150"/>
          <p14:tracePt t="48412" x="3394075" y="3265488"/>
          <p14:tracePt t="48430" x="3463925" y="3368675"/>
          <p14:tracePt t="48446" x="3514725" y="3436938"/>
          <p14:tracePt t="48463" x="3565525" y="3497263"/>
          <p14:tracePt t="48479" x="3600450" y="3540125"/>
          <p14:tracePt t="48497" x="3617913" y="3575050"/>
          <p14:tracePt t="48513" x="3635375" y="3608388"/>
          <p14:tracePt t="48529" x="3643313" y="3643313"/>
          <p14:tracePt t="48546" x="3668713" y="3703638"/>
          <p14:tracePt t="48564" x="3703638" y="3754438"/>
          <p14:tracePt t="48579" x="3736975" y="3806825"/>
          <p14:tracePt t="48596" x="3763963" y="3840163"/>
          <p14:tracePt t="48613" x="3779838" y="3865563"/>
          <p14:tracePt t="48631" x="3789363" y="3900488"/>
          <p14:tracePt t="48646" x="3797300" y="3925888"/>
          <p14:tracePt t="48663" x="3814763" y="3960813"/>
          <p14:tracePt t="48680" x="3832225" y="3986213"/>
          <p14:tracePt t="48697" x="3840163" y="4021138"/>
          <p14:tracePt t="48713" x="3857625" y="4037013"/>
          <p14:tracePt t="48730" x="3857625" y="4064000"/>
          <p14:tracePt t="48746" x="3865563" y="4079875"/>
          <p14:tracePt t="48764" x="3865563" y="4097338"/>
          <p14:tracePt t="48780" x="3883025" y="4122738"/>
          <p14:tracePt t="48797" x="3892550" y="4149725"/>
          <p14:tracePt t="48813" x="3908425" y="4183063"/>
          <p14:tracePt t="48831" x="3908425" y="4200525"/>
          <p14:tracePt t="48847" x="3908425" y="4208463"/>
          <p14:tracePt t="48863" x="3917950" y="4208463"/>
          <p14:tracePt t="48881" x="3917950" y="4225925"/>
          <p14:tracePt t="48914" x="3917950" y="4235450"/>
          <p14:tracePt t="48931" x="3917950" y="4243388"/>
          <p14:tracePt t="49006" x="3917950" y="4251325"/>
          <p14:tracePt t="49014" x="3917950" y="4260850"/>
          <p14:tracePt t="49110" x="3925888" y="4260850"/>
          <p14:tracePt t="49134" x="3925888" y="4268788"/>
          <p14:tracePt t="49158" x="3935413" y="4268788"/>
          <p14:tracePt t="49182" x="3943350" y="4268788"/>
          <p14:tracePt t="49190" x="3943350" y="4278313"/>
          <p14:tracePt t="49214" x="3951288" y="4286250"/>
          <p14:tracePt t="49230" x="3960813" y="4294188"/>
          <p14:tracePt t="49246" x="3968750" y="4303713"/>
          <p14:tracePt t="49254" x="3978275" y="4303713"/>
          <p14:tracePt t="49270" x="3986213" y="4311650"/>
          <p14:tracePt t="49294" x="3994150" y="4311650"/>
          <p14:tracePt t="49462" x="4003675" y="4311650"/>
          <p14:tracePt t="49918" x="4011613" y="4311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50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524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4"/>
    </mc:Choice>
    <mc:Fallback xmlns="">
      <p:transition spd="slow" advTm="5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3" x="1174750" y="3394075"/>
          <p14:tracePt t="1980" x="1192213" y="3386138"/>
          <p14:tracePt t="1988" x="1243013" y="3335338"/>
          <p14:tracePt t="2005" x="1439863" y="3111500"/>
          <p14:tracePt t="2021" x="1800225" y="2717800"/>
          <p14:tracePt t="2038" x="2185988" y="2297113"/>
          <p14:tracePt t="2055" x="2606675" y="1903413"/>
          <p14:tracePt t="2072" x="3121025" y="1457325"/>
          <p14:tracePt t="2090" x="3668713" y="1003300"/>
          <p14:tracePt t="2115" x="4465638" y="317500"/>
          <p14:tracePt t="2140" x="5272088" y="0"/>
          <p14:tracePt t="2155" x="5392738" y="0"/>
          <p14:tracePt t="2171" x="5521325" y="0"/>
          <p14:tracePt t="2188" x="5564188" y="0"/>
          <p14:tracePt t="2205" x="5572125" y="0"/>
          <p14:tracePt t="2222" x="5564188" y="0"/>
          <p14:tracePt t="2238" x="5529263" y="0"/>
          <p14:tracePt t="2254" x="5494338" y="0"/>
          <p14:tracePt t="2271" x="5426075" y="25400"/>
          <p14:tracePt t="2289" x="5340350" y="103188"/>
          <p14:tracePt t="2305" x="5272088" y="214313"/>
          <p14:tracePt t="2321" x="5229225" y="368300"/>
          <p14:tracePt t="2339" x="5221288" y="574675"/>
          <p14:tracePt t="2355" x="5246688" y="763588"/>
          <p14:tracePt t="2371" x="5340350" y="900113"/>
          <p14:tracePt t="2388" x="5597525" y="1071563"/>
          <p14:tracePt t="2405" x="5897563" y="1200150"/>
          <p14:tracePt t="2422" x="6172200" y="1293813"/>
          <p14:tracePt t="2438" x="6369050" y="1328738"/>
          <p14:tracePt t="2455" x="6515100" y="1346200"/>
          <p14:tracePt t="2472" x="6618288" y="1354138"/>
          <p14:tracePt t="2489" x="6678613" y="1363663"/>
          <p14:tracePt t="2505" x="6711950" y="1379538"/>
          <p14:tracePt t="2522" x="6746875" y="1397000"/>
          <p14:tracePt t="2539" x="6754813" y="1397000"/>
          <p14:tracePt t="2685" x="6754813" y="1406525"/>
          <p14:tracePt t="2693" x="6754813" y="1414463"/>
          <p14:tracePt t="2725" x="6754813" y="1422400"/>
          <p14:tracePt t="2789" x="6746875" y="1422400"/>
          <p14:tracePt t="2797" x="6737350" y="1431925"/>
          <p14:tracePt t="2806" x="6721475" y="1439863"/>
          <p14:tracePt t="2822" x="6669088" y="1439863"/>
          <p14:tracePt t="2839" x="6600825" y="1439863"/>
          <p14:tracePt t="2856" x="6532563" y="1439863"/>
          <p14:tracePt t="2873" x="6464300" y="1439863"/>
          <p14:tracePt t="2890" x="6411913" y="1439863"/>
          <p14:tracePt t="2906" x="6326188" y="1439863"/>
          <p14:tracePt t="2923" x="6232525" y="1439863"/>
          <p14:tracePt t="2940" x="6137275" y="1439863"/>
          <p14:tracePt t="2956" x="6069013" y="1439863"/>
          <p14:tracePt t="2973" x="6043613" y="1439863"/>
          <p14:tracePt t="2989" x="6035675" y="1439863"/>
          <p14:tracePt t="3007" x="6026150" y="1439863"/>
          <p14:tracePt t="3023" x="6018213" y="1439863"/>
          <p14:tracePt t="3117" x="6018213" y="1449388"/>
          <p14:tracePt t="3125" x="6008688" y="1449388"/>
          <p14:tracePt t="3140" x="6000750" y="1449388"/>
          <p14:tracePt t="3157" x="5992813" y="1449388"/>
          <p14:tracePt t="3174" x="5983288" y="1449388"/>
          <p14:tracePt t="3191" x="5965825" y="1449388"/>
          <p14:tracePt t="3207" x="5940425" y="1449388"/>
          <p14:tracePt t="3223" x="5880100" y="1457325"/>
          <p14:tracePt t="3240" x="5751513" y="1465263"/>
          <p14:tracePt t="3257" x="5622925" y="1465263"/>
          <p14:tracePt t="3273" x="5521325" y="1465263"/>
          <p14:tracePt t="3290" x="5426075" y="1465263"/>
          <p14:tracePt t="3307" x="5375275" y="1465263"/>
          <p14:tracePt t="3324" x="5357813" y="1465263"/>
          <p14:tracePt t="3341" x="5349875" y="1465263"/>
          <p14:tracePt t="3445" x="5340350" y="1465263"/>
          <p14:tracePt t="3485" x="5332413" y="1465263"/>
          <p14:tracePt t="3501" x="5322888" y="1465263"/>
          <p14:tracePt t="3517" x="5307013" y="1474788"/>
          <p14:tracePt t="3525" x="5280025" y="1482725"/>
          <p14:tracePt t="3541" x="5211763" y="1492250"/>
          <p14:tracePt t="3558" x="5108575" y="1508125"/>
          <p14:tracePt t="3575" x="5032375" y="1508125"/>
          <p14:tracePt t="3591" x="4972050" y="1508125"/>
          <p14:tracePt t="3608" x="4937125" y="1508125"/>
          <p14:tracePt t="3624" x="4929188" y="1508125"/>
          <p14:tracePt t="4430" x="4937125" y="1508125"/>
          <p14:tracePt t="4773" x="4946650" y="1508125"/>
          <p14:tracePt t="4789" x="4964113" y="1508125"/>
          <p14:tracePt t="4798" x="4997450" y="1508125"/>
          <p14:tracePt t="4810" x="5057775" y="1517650"/>
          <p14:tracePt t="4827" x="5211763" y="1535113"/>
          <p14:tracePt t="4844" x="5349875" y="1543050"/>
          <p14:tracePt t="4860" x="5443538" y="1550988"/>
          <p14:tracePt t="4877" x="5572125" y="1593850"/>
          <p14:tracePt t="4894" x="5649913" y="1620838"/>
          <p14:tracePt t="4911" x="5735638" y="1654175"/>
          <p14:tracePt t="4927" x="5837238" y="1697038"/>
          <p14:tracePt t="4944" x="5932488" y="1739900"/>
          <p14:tracePt t="4961" x="6035675" y="1782763"/>
          <p14:tracePt t="4978" x="6121400" y="1808163"/>
          <p14:tracePt t="4995" x="6197600" y="1843088"/>
          <p14:tracePt t="5011" x="6249988" y="1860550"/>
          <p14:tracePt t="5028" x="6300788" y="1868488"/>
          <p14:tracePt t="5045" x="6351588" y="1868488"/>
          <p14:tracePt t="5061" x="6378575" y="1868488"/>
          <p14:tracePt t="5078" x="6394450" y="1868488"/>
          <p14:tracePt t="5094" x="6403975" y="1868488"/>
          <p14:tracePt t="5112" x="6411913" y="1878013"/>
          <p14:tracePt t="5127" x="6437313" y="1885950"/>
          <p14:tracePt t="5144" x="6446838" y="1893888"/>
          <p14:tracePt t="5161" x="6454775" y="1893888"/>
          <p14:tracePt t="5178" x="6472238" y="1893888"/>
          <p14:tracePt t="5195" x="6480175" y="1893888"/>
          <p14:tracePt t="5211" x="6489700" y="1893888"/>
          <p14:tracePt t="5228" x="6497638" y="1885950"/>
          <p14:tracePt t="5245" x="6515100" y="1885950"/>
          <p14:tracePt t="5261" x="6523038" y="1878013"/>
          <p14:tracePt t="5278" x="6540500" y="1878013"/>
          <p14:tracePt t="5295" x="6550025" y="1878013"/>
          <p14:tracePt t="5312" x="6557963" y="1878013"/>
          <p14:tracePt t="5328" x="6575425" y="1878013"/>
          <p14:tracePt t="5365" x="6583363" y="1878013"/>
          <p14:tracePt t="5685" x="6583363" y="1885950"/>
          <p14:tracePt t="5694" x="6583363" y="1893888"/>
          <p14:tracePt t="5726" x="6583363" y="1903413"/>
          <p14:tracePt t="5742" x="6575425" y="1911350"/>
          <p14:tracePt t="5758" x="6575425" y="1920875"/>
          <p14:tracePt t="5773" x="6565900" y="1920875"/>
          <p14:tracePt t="5782" x="6565900" y="1928813"/>
          <p14:tracePt t="5796" x="6565900" y="1936750"/>
          <p14:tracePt t="5813" x="6565900" y="1946275"/>
          <p14:tracePt t="5830" x="6557963" y="1946275"/>
          <p14:tracePt t="5846" x="6557963" y="1954213"/>
          <p14:tracePt t="5863" x="6557963" y="1963738"/>
          <p14:tracePt t="5879" x="6557963" y="1971675"/>
          <p14:tracePt t="6006" x="6557963" y="1963738"/>
          <p14:tracePt t="6038" x="6557963" y="1954213"/>
          <p14:tracePt t="6054" x="6557963" y="1946275"/>
          <p14:tracePt t="6078" x="6565900" y="1946275"/>
          <p14:tracePt t="6086" x="6575425" y="1946275"/>
          <p14:tracePt t="6097" x="6575425" y="1936750"/>
          <p14:tracePt t="6113" x="6608763" y="1928813"/>
          <p14:tracePt t="6130" x="6643688" y="1911350"/>
          <p14:tracePt t="6147" x="6678613" y="1911350"/>
          <p14:tracePt t="6149" x="6686550" y="1911350"/>
          <p14:tracePt t="6164" x="6686550" y="1903413"/>
          <p14:tracePt t="6180" x="6704013" y="1893888"/>
          <p14:tracePt t="6197" x="6729413" y="1893888"/>
          <p14:tracePt t="6214" x="6780213" y="1893888"/>
          <p14:tracePt t="6230" x="6840538" y="1893888"/>
          <p14:tracePt t="6247" x="6883400" y="1893888"/>
          <p14:tracePt t="6263" x="6918325" y="1893888"/>
          <p14:tracePt t="6281" x="6951663" y="1893888"/>
          <p14:tracePt t="6297" x="6961188" y="1893888"/>
          <p14:tracePt t="6314" x="6969125" y="1893888"/>
          <p14:tracePt t="6330" x="6978650" y="1893888"/>
          <p14:tracePt t="6348" x="6986588" y="1893888"/>
          <p14:tracePt t="6364" x="7004050" y="1885950"/>
          <p14:tracePt t="6380" x="7046913" y="1878013"/>
          <p14:tracePt t="6397" x="7089775" y="1860550"/>
          <p14:tracePt t="6415" x="7123113" y="1860550"/>
          <p14:tracePt t="6431" x="7158038" y="1843088"/>
          <p14:tracePt t="6451" x="7208838" y="1835150"/>
          <p14:tracePt t="6464" x="7286625" y="1835150"/>
          <p14:tracePt t="6482" x="7364413" y="1835150"/>
          <p14:tracePt t="6497" x="7423150" y="1835150"/>
          <p14:tracePt t="6515" x="7475538" y="1835150"/>
          <p14:tracePt t="6531" x="7518400" y="1825625"/>
          <p14:tracePt t="6549" x="7551738" y="1808163"/>
          <p14:tracePt t="6564" x="7561263" y="1800225"/>
          <p14:tracePt t="6581" x="7594600" y="1782763"/>
          <p14:tracePt t="6598" x="7637463" y="1765300"/>
          <p14:tracePt t="6615" x="7654925" y="1749425"/>
          <p14:tracePt t="6631" x="7672388" y="1749425"/>
          <p14:tracePt t="6648" x="7680325" y="1739900"/>
          <p14:tracePt t="6664" x="7689850" y="1739900"/>
          <p14:tracePt t="6710" x="7689850" y="1731963"/>
          <p14:tracePt t="6822" x="7680325" y="1731963"/>
          <p14:tracePt t="6830" x="7672388" y="1739900"/>
          <p14:tracePt t="6839" x="7646988" y="1749425"/>
          <p14:tracePt t="6848" x="7604125" y="1757363"/>
          <p14:tracePt t="6865" x="7493000" y="1808163"/>
          <p14:tracePt t="6881" x="7337425" y="1885950"/>
          <p14:tracePt t="6899" x="7132638" y="1979613"/>
          <p14:tracePt t="6915" x="6926263" y="2065338"/>
          <p14:tracePt t="6932" x="6721475" y="2135188"/>
          <p14:tracePt t="6948" x="6532563" y="2211388"/>
          <p14:tracePt t="6966" x="6265863" y="2297113"/>
          <p14:tracePt t="6982" x="6069013" y="2374900"/>
          <p14:tracePt t="6999" x="5829300" y="2451100"/>
          <p14:tracePt t="7015" x="5580063" y="2528888"/>
          <p14:tracePt t="7033" x="5365750" y="2606675"/>
          <p14:tracePt t="7049" x="5178425" y="2682875"/>
          <p14:tracePt t="7065" x="4989513" y="2794000"/>
          <p14:tracePt t="7082" x="4732338" y="2965450"/>
          <p14:tracePt t="7099" x="4422775" y="3171825"/>
          <p14:tracePt t="7115" x="4132263" y="3351213"/>
          <p14:tracePt t="7132" x="3917950" y="3479800"/>
          <p14:tracePt t="7149" x="3763963" y="3575050"/>
          <p14:tracePt t="7152" x="3694113" y="3608388"/>
          <p14:tracePt t="7166" x="3592513" y="3686175"/>
          <p14:tracePt t="7183" x="3514725" y="3754438"/>
          <p14:tracePt t="7199" x="3454400" y="3797300"/>
          <p14:tracePt t="7216" x="3411538" y="3832225"/>
          <p14:tracePt t="7233" x="3386138" y="3865563"/>
          <p14:tracePt t="7249" x="3378200" y="3892550"/>
          <p14:tracePt t="7266" x="3368675" y="3908425"/>
          <p14:tracePt t="7282" x="3360738" y="3917950"/>
          <p14:tracePt t="7300" x="3351213" y="3925888"/>
          <p14:tracePt t="7317" x="3351213" y="3943350"/>
          <p14:tracePt t="7333" x="3343275" y="3951288"/>
          <p14:tracePt t="7350" x="3335338" y="3978275"/>
          <p14:tracePt t="7367" x="3335338" y="3986213"/>
          <p14:tracePt t="7383" x="3335338" y="4003675"/>
          <p14:tracePt t="7399" x="3335338" y="4011613"/>
          <p14:tracePt t="7416" x="3335338" y="4029075"/>
          <p14:tracePt t="7433" x="3335338" y="4037013"/>
          <p14:tracePt t="7450" x="3335338" y="4054475"/>
          <p14:tracePt t="7466" x="3335338" y="4089400"/>
          <p14:tracePt t="7483" x="3351213" y="4122738"/>
          <p14:tracePt t="7500" x="3360738" y="4165600"/>
          <p14:tracePt t="7517" x="3378200" y="4217988"/>
          <p14:tracePt t="7533" x="3386138" y="4278313"/>
          <p14:tracePt t="7550" x="3386138" y="4389438"/>
          <p14:tracePt t="7567" x="3386138" y="4492625"/>
          <p14:tracePt t="7584" x="3386138" y="4603750"/>
          <p14:tracePt t="7600" x="3343275" y="4697413"/>
          <p14:tracePt t="7616" x="3292475" y="4775200"/>
          <p14:tracePt t="7634" x="3257550" y="4851400"/>
          <p14:tracePt t="7650" x="3214688" y="4921250"/>
          <p14:tracePt t="7667" x="3197225" y="4979988"/>
          <p14:tracePt t="7683" x="3189288" y="5032375"/>
          <p14:tracePt t="7701" x="3179763" y="5092700"/>
          <p14:tracePt t="7717" x="3179763" y="5118100"/>
          <p14:tracePt t="7733" x="3179763" y="5126038"/>
          <p14:tracePt t="7751" x="3206750" y="5108575"/>
          <p14:tracePt t="7768" x="3240088" y="5049838"/>
          <p14:tracePt t="7784" x="3275013" y="4989513"/>
          <p14:tracePt t="7800" x="3300413" y="4911725"/>
          <p14:tracePt t="7817" x="3300413" y="4843463"/>
          <p14:tracePt t="7834" x="3300413" y="4792663"/>
          <p14:tracePt t="7851" x="3300413" y="4749800"/>
          <p14:tracePt t="7867" x="3300413" y="4706938"/>
          <p14:tracePt t="7884" x="3317875" y="4654550"/>
          <p14:tracePt t="7901" x="3335338" y="4611688"/>
          <p14:tracePt t="7917" x="3351213" y="4560888"/>
          <p14:tracePt t="7934" x="3394075" y="4457700"/>
          <p14:tracePt t="7951" x="3411538" y="4397375"/>
          <p14:tracePt t="7968" x="3436938" y="4354513"/>
          <p14:tracePt t="7984" x="3463925" y="4303713"/>
          <p14:tracePt t="8001" x="3489325" y="4268788"/>
          <p14:tracePt t="8018" x="3514725" y="4225925"/>
          <p14:tracePt t="8035" x="3557588" y="4192588"/>
          <p14:tracePt t="8051" x="3608388" y="4157663"/>
          <p14:tracePt t="8068" x="3651250" y="4114800"/>
          <p14:tracePt t="8084" x="3729038" y="4079875"/>
          <p14:tracePt t="8102" x="3857625" y="4046538"/>
          <p14:tracePt t="8118" x="3900488" y="4046538"/>
          <p14:tracePt t="8134" x="3943350" y="4046538"/>
          <p14:tracePt t="8151" x="3978275" y="4046538"/>
          <p14:tracePt t="8169" x="4003675" y="4054475"/>
          <p14:tracePt t="8185" x="4021138" y="4064000"/>
          <p14:tracePt t="8201" x="4029075" y="4071938"/>
          <p14:tracePt t="8218" x="4029075" y="4079875"/>
          <p14:tracePt t="8235" x="4046538" y="4089400"/>
          <p14:tracePt t="8252" x="4054475" y="4106863"/>
          <p14:tracePt t="8268" x="4064000" y="4122738"/>
          <p14:tracePt t="8285" x="4071938" y="4132263"/>
          <p14:tracePt t="8302" x="4079875" y="4157663"/>
          <p14:tracePt t="8318" x="4097338" y="4175125"/>
          <p14:tracePt t="8335" x="4097338" y="4200525"/>
          <p14:tracePt t="8352" x="4106863" y="4225925"/>
          <p14:tracePt t="8369" x="4114800" y="4243388"/>
          <p14:tracePt t="8385" x="4122738" y="4268788"/>
          <p14:tracePt t="8402" x="4132263" y="4294188"/>
          <p14:tracePt t="8418" x="4140200" y="4311650"/>
          <p14:tracePt t="8436" x="4157663" y="4329113"/>
          <p14:tracePt t="8452" x="4165600" y="4337050"/>
          <p14:tracePt t="8469" x="4165600" y="4346575"/>
          <p14:tracePt t="8485" x="4175125" y="4354513"/>
          <p14:tracePt t="8503" x="4183063" y="4364038"/>
          <p14:tracePt t="8519" x="4183063" y="4379913"/>
          <p14:tracePt t="8535" x="4183063" y="4389438"/>
          <p14:tracePt t="8569" x="4183063" y="4397375"/>
          <p14:tracePt t="8585" x="4183063" y="4406900"/>
          <p14:tracePt t="8639" x="4183063" y="4414838"/>
          <p14:tracePt t="8702" x="4183063" y="4422775"/>
          <p14:tracePt t="8886" x="4175125" y="4422775"/>
          <p14:tracePt t="8902" x="4165600" y="4422775"/>
          <p14:tracePt t="8911" x="4165600" y="4414838"/>
          <p14:tracePt t="8919" x="4157663" y="4414838"/>
          <p14:tracePt t="8936" x="4149725" y="4389438"/>
          <p14:tracePt t="8953" x="4114800" y="4364038"/>
          <p14:tracePt t="8970" x="4071938" y="4311650"/>
          <p14:tracePt t="8986" x="4029075" y="4260850"/>
          <p14:tracePt t="9003" x="3978275" y="4217988"/>
          <p14:tracePt t="9020" x="3935413" y="4183063"/>
          <p14:tracePt t="9037" x="3892550" y="4149725"/>
          <p14:tracePt t="9053" x="3857625" y="4114800"/>
          <p14:tracePt t="9070" x="3849688" y="4106863"/>
          <p14:tracePt t="9087" x="3840163" y="4097338"/>
          <p14:tracePt t="9120" x="3840163" y="4089400"/>
          <p14:tracePt t="9137" x="3832225" y="4089400"/>
          <p14:tracePt t="9167" x="3832225" y="4079875"/>
          <p14:tracePt t="9206" x="3832225" y="4071938"/>
          <p14:tracePt t="9238" x="3832225" y="4064000"/>
          <p14:tracePt t="9246" x="3822700" y="4064000"/>
          <p14:tracePt t="9254" x="3822700" y="4054475"/>
          <p14:tracePt t="9270" x="3822700" y="4046538"/>
          <p14:tracePt t="9287" x="3822700" y="4037013"/>
          <p14:tracePt t="9304" x="3814763" y="4029075"/>
          <p14:tracePt t="9321" x="3797300" y="4021138"/>
          <p14:tracePt t="9337" x="3771900" y="4021138"/>
          <p14:tracePt t="9354" x="3736975" y="4021138"/>
          <p14:tracePt t="9371" x="3678238" y="4071938"/>
          <p14:tracePt t="9388" x="3608388" y="4132263"/>
          <p14:tracePt t="9404" x="3549650" y="4192588"/>
          <p14:tracePt t="9421" x="3514725" y="4251325"/>
          <p14:tracePt t="9437" x="3489325" y="4321175"/>
          <p14:tracePt t="9455" x="3463925" y="4379913"/>
          <p14:tracePt t="9471" x="3454400" y="4422775"/>
          <p14:tracePt t="9487" x="3454400" y="4465638"/>
          <p14:tracePt t="9504" x="3454400" y="4500563"/>
          <p14:tracePt t="9521" x="3446463" y="4543425"/>
          <p14:tracePt t="9538" x="3436938" y="4586288"/>
          <p14:tracePt t="9554" x="3421063" y="4611688"/>
          <p14:tracePt t="9571" x="3411538" y="4629150"/>
          <p14:tracePt t="9588" x="3403600" y="4637088"/>
          <p14:tracePt t="9604" x="3403600" y="4646613"/>
          <p14:tracePt t="9638" x="3403600" y="4654550"/>
          <p14:tracePt t="9679" x="3411538" y="4654550"/>
          <p14:tracePt t="9703" x="3411538" y="4664075"/>
          <p14:tracePt t="9718" x="3421063" y="4672013"/>
          <p14:tracePt t="9735" x="3421063" y="4679950"/>
          <p14:tracePt t="9743" x="3429000" y="4697413"/>
          <p14:tracePt t="9755" x="3436938" y="4706938"/>
          <p14:tracePt t="9771" x="3454400" y="4757738"/>
          <p14:tracePt t="9789" x="3479800" y="4818063"/>
          <p14:tracePt t="9805" x="3514725" y="4894263"/>
          <p14:tracePt t="9822" x="3540125" y="4989513"/>
          <p14:tracePt t="9839" x="3575050" y="5092700"/>
          <p14:tracePt t="9856" x="3600450" y="5143500"/>
          <p14:tracePt t="9872" x="3625850" y="5194300"/>
          <p14:tracePt t="9888" x="3678238" y="5211763"/>
          <p14:tracePt t="9905" x="3736975" y="5221288"/>
          <p14:tracePt t="9922" x="3832225" y="5186363"/>
          <p14:tracePt t="9939" x="3951288" y="5108575"/>
          <p14:tracePt t="9955" x="4071938" y="5006975"/>
          <p14:tracePt t="9972" x="4192588" y="4921250"/>
          <p14:tracePt t="9989" x="4260850" y="4843463"/>
          <p14:tracePt t="10006" x="4311650" y="4732338"/>
          <p14:tracePt t="10023" x="4311650" y="4611688"/>
          <p14:tracePt t="10039" x="4311650" y="4475163"/>
          <p14:tracePt t="10056" x="4294188" y="4354513"/>
          <p14:tracePt t="10072" x="4243388" y="4243388"/>
          <p14:tracePt t="10089" x="4165600" y="4140200"/>
          <p14:tracePt t="10106" x="4064000" y="4037013"/>
          <p14:tracePt t="10123" x="3960813" y="3943350"/>
          <p14:tracePt t="10139" x="3875088" y="3875088"/>
          <p14:tracePt t="10156" x="3822700" y="3840163"/>
          <p14:tracePt t="10172" x="3779838" y="3814763"/>
          <p14:tracePt t="10190" x="3763963" y="3814763"/>
          <p14:tracePt t="10206" x="3754438" y="3806825"/>
          <p14:tracePt t="10303" x="3754438" y="3814763"/>
          <p14:tracePt t="10319" x="3763963" y="3822700"/>
          <p14:tracePt t="10327" x="3763963" y="3832225"/>
          <p14:tracePt t="10339" x="3771900" y="3849688"/>
          <p14:tracePt t="10356" x="3779838" y="3865563"/>
          <p14:tracePt t="10373" x="3779838" y="3892550"/>
          <p14:tracePt t="10389" x="3779838" y="3908425"/>
          <p14:tracePt t="10407" x="3779838" y="3943350"/>
          <p14:tracePt t="10423" x="3779838" y="3960813"/>
          <p14:tracePt t="10440" x="3779838" y="3978275"/>
          <p14:tracePt t="10456" x="3779838" y="3986213"/>
          <p14:tracePt t="10473" x="3779838" y="3994150"/>
          <p14:tracePt t="10490" x="3771900" y="3994150"/>
          <p14:tracePt t="10507" x="3754438" y="3994150"/>
          <p14:tracePt t="10523" x="3746500" y="3994150"/>
          <p14:tracePt t="10540" x="3711575" y="3968750"/>
          <p14:tracePt t="10557" x="3660775" y="3925888"/>
          <p14:tracePt t="10574" x="3582988" y="3865563"/>
          <p14:tracePt t="10590" x="3532188" y="3806825"/>
          <p14:tracePt t="10607" x="3471863" y="3729038"/>
          <p14:tracePt t="10623" x="3446463" y="3686175"/>
          <p14:tracePt t="10641" x="3411538" y="3617913"/>
          <p14:tracePt t="10657" x="3378200" y="3549650"/>
          <p14:tracePt t="10673" x="3335338" y="3446463"/>
          <p14:tracePt t="10690" x="3308350" y="3351213"/>
          <p14:tracePt t="10707" x="3265488" y="3257550"/>
          <p14:tracePt t="10724" x="3214688" y="3163888"/>
          <p14:tracePt t="10740" x="3163888" y="3051175"/>
          <p14:tracePt t="10757" x="3111500" y="2949575"/>
          <p14:tracePt t="10774" x="3060700" y="2846388"/>
          <p14:tracePt t="10790" x="3043238" y="2794000"/>
          <p14:tracePt t="10807" x="3035300" y="2760663"/>
          <p14:tracePt t="10824" x="3025775" y="2743200"/>
          <p14:tracePt t="10841" x="3025775" y="2717800"/>
          <p14:tracePt t="10857" x="3025775" y="2708275"/>
          <p14:tracePt t="10951" x="3017838" y="2708275"/>
          <p14:tracePt t="10967" x="3008313" y="2708275"/>
          <p14:tracePt t="10975" x="3000375" y="2708275"/>
          <p14:tracePt t="10991" x="2992438" y="2708275"/>
          <p14:tracePt t="10999" x="2982913" y="2708275"/>
          <p14:tracePt t="11008" x="2965450" y="2725738"/>
          <p14:tracePt t="11025" x="2914650" y="2743200"/>
          <p14:tracePt t="11041" x="2863850" y="2768600"/>
          <p14:tracePt t="11058" x="2794000" y="2803525"/>
          <p14:tracePt t="11075" x="2700338" y="2863850"/>
          <p14:tracePt t="11092" x="2589213" y="2940050"/>
          <p14:tracePt t="11108" x="2460625" y="3043238"/>
          <p14:tracePt t="11125" x="2332038" y="3154363"/>
          <p14:tracePt t="11141" x="2193925" y="3249613"/>
          <p14:tracePt t="11143" x="2135188" y="3308350"/>
          <p14:tracePt t="11159" x="2039938" y="3386138"/>
          <p14:tracePt t="11175" x="1989138" y="3436938"/>
          <p14:tracePt t="11191" x="1954213" y="3479800"/>
          <p14:tracePt t="11208" x="1893888" y="3540125"/>
          <p14:tracePt t="11225" x="1792288" y="3617913"/>
          <p14:tracePt t="11241" x="1697038" y="3678238"/>
          <p14:tracePt t="11258" x="1636713" y="3721100"/>
          <p14:tracePt t="11275" x="1603375" y="3746500"/>
          <p14:tracePt t="11292" x="1577975" y="3754438"/>
          <p14:tracePt t="11308" x="1568450" y="3763963"/>
          <p14:tracePt t="11325" x="1560513" y="3763963"/>
          <p14:tracePt t="11341" x="1550988" y="3771900"/>
          <p14:tracePt t="11359" x="1525588" y="3789363"/>
          <p14:tracePt t="11375" x="1508125" y="3797300"/>
          <p14:tracePt t="11392" x="1492250" y="3814763"/>
          <p14:tracePt t="11408" x="1492250" y="3822700"/>
          <p14:tracePt t="11426" x="1482725" y="3822700"/>
          <p14:tracePt t="11442" x="1482725" y="3832225"/>
          <p14:tracePt t="11458" x="1474788" y="3840163"/>
          <p14:tracePt t="11475" x="1474788" y="3865563"/>
          <p14:tracePt t="11493" x="1465263" y="3917950"/>
          <p14:tracePt t="11509" x="1465263" y="3968750"/>
          <p14:tracePt t="11525" x="1465263" y="4011613"/>
          <p14:tracePt t="11542" x="1465263" y="4064000"/>
          <p14:tracePt t="11559" x="1465263" y="4175125"/>
          <p14:tracePt t="11576" x="1492250" y="4294188"/>
          <p14:tracePt t="11592" x="1525588" y="4414838"/>
          <p14:tracePt t="11609" x="1550988" y="4535488"/>
          <p14:tracePt t="11626" x="1560513" y="4637088"/>
          <p14:tracePt t="11642" x="1585913" y="4706938"/>
          <p14:tracePt t="11659" x="1603375" y="4775200"/>
          <p14:tracePt t="11676" x="1611313" y="4826000"/>
          <p14:tracePt t="11693" x="1611313" y="4860925"/>
          <p14:tracePt t="11709" x="1620838" y="4894263"/>
          <p14:tracePt t="11726" x="1628775" y="4911725"/>
          <p14:tracePt t="11743" x="1628775" y="4929188"/>
          <p14:tracePt t="11760" x="1628775" y="4937125"/>
          <p14:tracePt t="11776" x="1636713" y="4937125"/>
          <p14:tracePt t="11792" x="1646238" y="4937125"/>
          <p14:tracePt t="11809" x="1663700" y="4937125"/>
          <p14:tracePt t="11827" x="1706563" y="4937125"/>
          <p14:tracePt t="11843" x="1800225" y="4886325"/>
          <p14:tracePt t="11859" x="1971675" y="4818063"/>
          <p14:tracePt t="11876" x="2236788" y="4706938"/>
          <p14:tracePt t="11893" x="2597150" y="4586288"/>
          <p14:tracePt t="11909" x="2932113" y="4492625"/>
          <p14:tracePt t="11926" x="3171825" y="4406900"/>
          <p14:tracePt t="11943" x="3446463" y="4294188"/>
          <p14:tracePt t="11961" x="3557588" y="4235450"/>
          <p14:tracePt t="11976" x="3643313" y="4175125"/>
          <p14:tracePt t="11993" x="3678238" y="4149725"/>
          <p14:tracePt t="12010" x="3686175" y="4122738"/>
          <p14:tracePt t="12027" x="3694113" y="4097338"/>
          <p14:tracePt t="12043" x="3694113" y="4079875"/>
          <p14:tracePt t="12060" x="3694113" y="4046538"/>
          <p14:tracePt t="12076" x="3686175" y="4003675"/>
          <p14:tracePt t="12094" x="3668713" y="3943350"/>
          <p14:tracePt t="12110" x="3651250" y="3857625"/>
          <p14:tracePt t="12127" x="3608388" y="3651250"/>
          <p14:tracePt t="12144" x="3575050" y="3479800"/>
          <p14:tracePt t="12161" x="3549650" y="3300413"/>
          <p14:tracePt t="12177" x="3506788" y="3163888"/>
          <p14:tracePt t="12194" x="3463925" y="3043238"/>
          <p14:tracePt t="12210" x="3411538" y="2932113"/>
          <p14:tracePt t="12228" x="3368675" y="2836863"/>
          <p14:tracePt t="12244" x="3317875" y="2760663"/>
          <p14:tracePt t="12260" x="3265488" y="2674938"/>
          <p14:tracePt t="12277" x="3222625" y="2606675"/>
          <p14:tracePt t="12294" x="3179763" y="2546350"/>
          <p14:tracePt t="12310" x="3146425" y="2503488"/>
          <p14:tracePt t="12327" x="3103563" y="2460625"/>
          <p14:tracePt t="12344" x="3086100" y="2435225"/>
          <p14:tracePt t="12362" x="3078163" y="2435225"/>
          <p14:tracePt t="12377" x="3078163" y="2425700"/>
          <p14:tracePt t="12411" x="3068638" y="2425700"/>
          <p14:tracePt t="12428" x="3060700" y="2425700"/>
          <p14:tracePt t="12444" x="3017838" y="2478088"/>
          <p14:tracePt t="12461" x="2957513" y="2563813"/>
          <p14:tracePt t="12478" x="2871788" y="2682875"/>
          <p14:tracePt t="12495" x="2708275" y="2940050"/>
          <p14:tracePt t="12513" x="2589213" y="3171825"/>
          <p14:tracePt t="12528" x="2451100" y="3421063"/>
          <p14:tracePt t="12544" x="2349500" y="3617913"/>
          <p14:tracePt t="12562" x="2220913" y="3806825"/>
          <p14:tracePt t="12578" x="2100263" y="3951288"/>
          <p14:tracePt t="12595" x="2014538" y="4071938"/>
          <p14:tracePt t="12611" x="1946275" y="4140200"/>
          <p14:tracePt t="12629" x="1911350" y="4175125"/>
          <p14:tracePt t="12645" x="1893888" y="4183063"/>
          <p14:tracePt t="12704" x="1885950" y="4183063"/>
          <p14:tracePt t="12767" x="1885950" y="4192588"/>
          <p14:tracePt t="12775" x="1885950" y="4200525"/>
          <p14:tracePt t="12783" x="1885950" y="4208463"/>
          <p14:tracePt t="12795" x="1885950" y="4225925"/>
          <p14:tracePt t="12811" x="1885950" y="4278313"/>
          <p14:tracePt t="12828" x="1885950" y="4346575"/>
          <p14:tracePt t="12846" x="1885950" y="4440238"/>
          <p14:tracePt t="12862" x="1885950" y="4535488"/>
          <p14:tracePt t="12878" x="1885950" y="4629150"/>
          <p14:tracePt t="12895" x="1885950" y="4706938"/>
          <p14:tracePt t="12913" x="1885950" y="4740275"/>
          <p14:tracePt t="12928" x="1885950" y="4749800"/>
          <p14:tracePt t="13007" x="1893888" y="4749800"/>
          <p14:tracePt t="13015" x="1903413" y="4749800"/>
          <p14:tracePt t="13032" x="1920875" y="4732338"/>
          <p14:tracePt t="13045" x="1936750" y="4714875"/>
          <p14:tracePt t="13062" x="2032000" y="4637088"/>
          <p14:tracePt t="13080" x="2322513" y="4422775"/>
          <p14:tracePt t="13096" x="2657475" y="4235450"/>
          <p14:tracePt t="13112" x="3025775" y="4079875"/>
          <p14:tracePt t="13129" x="3292475" y="3986213"/>
          <p14:tracePt t="13146" x="3429000" y="3925888"/>
          <p14:tracePt t="13162" x="3463925" y="3917950"/>
          <p14:tracePt t="13179" x="3479800" y="3917950"/>
          <p14:tracePt t="13247" x="3479800" y="3925888"/>
          <p14:tracePt t="13256" x="3471863" y="3925888"/>
          <p14:tracePt t="13264" x="3471863" y="3943350"/>
          <p14:tracePt t="13280" x="3471863" y="3960813"/>
          <p14:tracePt t="13296" x="3463925" y="3968750"/>
          <p14:tracePt t="13313" x="3463925" y="3978275"/>
          <p14:tracePt t="13329" x="3454400" y="3986213"/>
          <p14:tracePt t="13347" x="3446463" y="4003675"/>
          <p14:tracePt t="13363" x="3436938" y="4003675"/>
          <p14:tracePt t="13379" x="3429000" y="4011613"/>
          <p14:tracePt t="13432" x="3421063" y="4011613"/>
          <p14:tracePt t="13463" x="3411538" y="3994150"/>
          <p14:tracePt t="13471" x="3403600" y="3968750"/>
          <p14:tracePt t="13481" x="3386138" y="3943350"/>
          <p14:tracePt t="13496" x="3335338" y="3857625"/>
          <p14:tracePt t="13513" x="3275013" y="3763963"/>
          <p14:tracePt t="13530" x="3240088" y="3660775"/>
          <p14:tracePt t="13547" x="3197225" y="3506788"/>
          <p14:tracePt t="13563" x="3179763" y="3335338"/>
          <p14:tracePt t="13580" x="3171825" y="3171825"/>
          <p14:tracePt t="13597" x="3154363" y="3035300"/>
          <p14:tracePt t="13614" x="3128963" y="2914650"/>
          <p14:tracePt t="13630" x="3111500" y="2811463"/>
          <p14:tracePt t="13647" x="3103563" y="2725738"/>
          <p14:tracePt t="13663" x="3103563" y="2700338"/>
          <p14:tracePt t="13681" x="3103563" y="2674938"/>
          <p14:tracePt t="13832" x="3103563" y="2682875"/>
          <p14:tracePt t="13839" x="3103563" y="2692400"/>
          <p14:tracePt t="13872" x="3103563" y="2700338"/>
          <p14:tracePt t="13879" x="3103563" y="2708275"/>
          <p14:tracePt t="13888" x="3111500" y="2717800"/>
          <p14:tracePt t="13898" x="3121025" y="2735263"/>
          <p14:tracePt t="13915" x="3136900" y="2751138"/>
          <p14:tracePt t="13931" x="3171825" y="2778125"/>
          <p14:tracePt t="13947" x="3206750" y="2794000"/>
          <p14:tracePt t="13964" x="3275013" y="2803525"/>
          <p14:tracePt t="13981" x="3386138" y="2811463"/>
          <p14:tracePt t="13998" x="3565525" y="2778125"/>
          <p14:tracePt t="14014" x="3832225" y="2717800"/>
          <p14:tracePt t="14031" x="4303713" y="2640013"/>
          <p14:tracePt t="14049" x="5143500" y="2478088"/>
          <p14:tracePt t="14065" x="5700713" y="2425700"/>
          <p14:tracePt t="14081" x="6121400" y="2408238"/>
          <p14:tracePt t="14098" x="6421438" y="2392363"/>
          <p14:tracePt t="14115" x="6600825" y="2357438"/>
          <p14:tracePt t="14131" x="6754813" y="2314575"/>
          <p14:tracePt t="14148" x="6900863" y="2263775"/>
          <p14:tracePt t="14164" x="7029450" y="2203450"/>
          <p14:tracePt t="14182" x="7140575" y="2117725"/>
          <p14:tracePt t="14198" x="7243763" y="2039938"/>
          <p14:tracePt t="14215" x="7337425" y="1971675"/>
          <p14:tracePt t="14232" x="7466013" y="1903413"/>
          <p14:tracePt t="14249" x="7561263" y="1851025"/>
          <p14:tracePt t="14265" x="7646988" y="1808163"/>
          <p14:tracePt t="14281" x="7707313" y="1782763"/>
          <p14:tracePt t="14298" x="7732713" y="1765300"/>
          <p14:tracePt t="14316" x="7740650" y="1757363"/>
          <p14:tracePt t="14332" x="7750175" y="1749425"/>
          <p14:tracePt t="14348" x="7758113" y="1739900"/>
          <p14:tracePt t="14365" x="7758113" y="1731963"/>
          <p14:tracePt t="14398" x="7758113" y="1722438"/>
          <p14:tracePt t="14415" x="7750175" y="1722438"/>
          <p14:tracePt t="14432" x="7740650" y="1722438"/>
          <p14:tracePt t="14449" x="7732713" y="1722438"/>
          <p14:tracePt t="14466" x="7715250" y="1722438"/>
          <p14:tracePt t="14482" x="7672388" y="1722438"/>
          <p14:tracePt t="14498" x="7612063" y="1722438"/>
          <p14:tracePt t="14516" x="7543800" y="1722438"/>
          <p14:tracePt t="14532" x="7483475" y="1722438"/>
          <p14:tracePt t="14549" x="7423150" y="1722438"/>
          <p14:tracePt t="14565" x="7337425" y="1722438"/>
          <p14:tracePt t="14583" x="7158038" y="1749425"/>
          <p14:tracePt t="14600" x="7037388" y="1757363"/>
          <p14:tracePt t="14616" x="6935788" y="1774825"/>
          <p14:tracePt t="14632" x="6865938" y="1774825"/>
          <p14:tracePt t="14650" x="6789738" y="1774825"/>
          <p14:tracePt t="14666" x="6721475" y="1774825"/>
          <p14:tracePt t="14682" x="6618288" y="1774825"/>
          <p14:tracePt t="14699" x="6489700" y="1782763"/>
          <p14:tracePt t="14717" x="6343650" y="1782763"/>
          <p14:tracePt t="14733" x="6223000" y="1782763"/>
          <p14:tracePt t="14749" x="6154738" y="1782763"/>
          <p14:tracePt t="14766" x="6094413" y="1782763"/>
          <p14:tracePt t="14783" x="6008688" y="1782763"/>
          <p14:tracePt t="14800" x="5957888" y="1782763"/>
          <p14:tracePt t="14816" x="5922963" y="1782763"/>
          <p14:tracePt t="14833" x="5897563" y="1782763"/>
          <p14:tracePt t="14850" x="5880100" y="1782763"/>
          <p14:tracePt t="14866" x="5872163" y="1782763"/>
          <p14:tracePt t="14883" x="5846763" y="1782763"/>
          <p14:tracePt t="14899" x="5829300" y="1782763"/>
          <p14:tracePt t="14917" x="5794375" y="1782763"/>
          <p14:tracePt t="14933" x="5778500" y="1782763"/>
          <p14:tracePt t="14950" x="5751513" y="1782763"/>
          <p14:tracePt t="14966" x="5743575" y="1782763"/>
          <p14:tracePt t="15001" x="5735638" y="1782763"/>
          <p14:tracePt t="15017" x="5726113" y="1782763"/>
          <p14:tracePt t="15033" x="5708650" y="1782763"/>
          <p14:tracePt t="15051" x="5700713" y="1782763"/>
          <p14:tracePt t="15312" x="5700713" y="1792288"/>
          <p14:tracePt t="15320" x="5692775" y="1792288"/>
          <p14:tracePt t="15336" x="5692775" y="1800225"/>
          <p14:tracePt t="15351" x="5683250" y="1800225"/>
          <p14:tracePt t="15367" x="5675313" y="1808163"/>
          <p14:tracePt t="15385" x="5649913" y="1808163"/>
          <p14:tracePt t="15401" x="5614988" y="1817688"/>
          <p14:tracePt t="15417" x="5589588" y="1817688"/>
          <p14:tracePt t="15434" x="5564188" y="1817688"/>
          <p14:tracePt t="15451" x="5546725" y="1817688"/>
          <p14:tracePt t="15468" x="5537200" y="1817688"/>
          <p14:tracePt t="15776" x="5529263" y="1817688"/>
          <p14:tracePt t="15792" x="5521325" y="1817688"/>
          <p14:tracePt t="15800" x="5503863" y="1817688"/>
          <p14:tracePt t="15808" x="5486400" y="1817688"/>
          <p14:tracePt t="15818" x="5451475" y="1817688"/>
          <p14:tracePt t="15835" x="5392738" y="1817688"/>
          <p14:tracePt t="15852" x="5322888" y="1808163"/>
          <p14:tracePt t="15869" x="5289550" y="1800225"/>
          <p14:tracePt t="15885" x="5264150" y="1792288"/>
          <p14:tracePt t="15919" x="5254625" y="1792288"/>
          <p14:tracePt t="15968" x="5246688" y="1792288"/>
          <p14:tracePt t="15984" x="5237163" y="1792288"/>
          <p14:tracePt t="15992" x="5229225" y="1792288"/>
          <p14:tracePt t="16008" x="5221288" y="1792288"/>
          <p14:tracePt t="16019" x="5203825" y="1792288"/>
          <p14:tracePt t="16036" x="5160963" y="1792288"/>
          <p14:tracePt t="16053" x="5108575" y="1792288"/>
          <p14:tracePt t="16069" x="5065713" y="1792288"/>
          <p14:tracePt t="16086" x="5032375" y="1792288"/>
          <p14:tracePt t="16102" x="5006975" y="1782763"/>
          <p14:tracePt t="16119" x="4997450" y="1774825"/>
          <p14:tracePt t="16336" x="4989513" y="1774825"/>
          <p14:tracePt t="16352" x="4979988" y="1774825"/>
          <p14:tracePt t="16376" x="4964113" y="1774825"/>
          <p14:tracePt t="16392" x="4946650" y="1774825"/>
          <p14:tracePt t="16400" x="4921250" y="1774825"/>
          <p14:tracePt t="16408" x="4894263" y="1774825"/>
          <p14:tracePt t="16420" x="4868863" y="1774825"/>
          <p14:tracePt t="16436" x="4818063" y="1774825"/>
          <p14:tracePt t="16454" x="4757738" y="1774825"/>
          <p14:tracePt t="16470" x="4706938" y="1774825"/>
          <p14:tracePt t="16487" x="4664075" y="1774825"/>
          <p14:tracePt t="16503" x="4646613" y="1774825"/>
          <p14:tracePt t="16584" x="4637088" y="1774825"/>
          <p14:tracePt t="16592" x="4629150" y="1774825"/>
          <p14:tracePt t="16603" x="4621213" y="1774825"/>
          <p14:tracePt t="16621" x="4603750" y="1782763"/>
          <p14:tracePt t="16637" x="4578350" y="1792288"/>
          <p14:tracePt t="16654" x="4518025" y="1800225"/>
          <p14:tracePt t="16671" x="4432300" y="1808163"/>
          <p14:tracePt t="16687" x="4337050" y="1808163"/>
          <p14:tracePt t="16704" x="4260850" y="1808163"/>
          <p14:tracePt t="16721" x="4235450" y="1808163"/>
          <p14:tracePt t="16754" x="4225925" y="1808163"/>
          <p14:tracePt t="16784" x="4217988" y="1808163"/>
          <p14:tracePt t="16800" x="4208463" y="1808163"/>
          <p14:tracePt t="16816" x="4200525" y="1808163"/>
          <p14:tracePt t="16832" x="4183063" y="1808163"/>
          <p14:tracePt t="16840" x="4175125" y="1808163"/>
          <p14:tracePt t="16855" x="4149725" y="1808163"/>
          <p14:tracePt t="16871" x="4097338" y="1808163"/>
          <p14:tracePt t="16888" x="4037013" y="1825625"/>
          <p14:tracePt t="16904" x="3960813" y="1835150"/>
          <p14:tracePt t="16921" x="3925888" y="1835150"/>
          <p14:tracePt t="16938" x="3908425" y="1835150"/>
          <p14:tracePt t="16971" x="3900488" y="1835150"/>
          <p14:tracePt t="16988" x="3892550" y="1835150"/>
          <p14:tracePt t="17005" x="3883025" y="1835150"/>
          <p14:tracePt t="17021" x="3865563" y="1835150"/>
          <p14:tracePt t="17038" x="3822700" y="1835150"/>
          <p14:tracePt t="17055" x="3771900" y="1835150"/>
          <p14:tracePt t="17071" x="3736975" y="1835150"/>
          <p14:tracePt t="17088" x="3703638" y="1835150"/>
          <p14:tracePt t="17105" x="3694113" y="1835150"/>
          <p14:tracePt t="17153" x="3686175" y="1835150"/>
          <p14:tracePt t="17169" x="3686175" y="1843088"/>
          <p14:tracePt t="17184" x="3678238" y="1843088"/>
          <p14:tracePt t="17209" x="3668713" y="1843088"/>
          <p14:tracePt t="17216" x="3660775" y="1843088"/>
          <p14:tracePt t="17225" x="3660775" y="1851025"/>
          <p14:tracePt t="17238" x="3651250" y="1851025"/>
          <p14:tracePt t="17255" x="3635375" y="1851025"/>
          <p14:tracePt t="17272" x="3608388" y="1851025"/>
          <p14:tracePt t="17289" x="3575050" y="1851025"/>
          <p14:tracePt t="17305" x="3565525" y="1851025"/>
          <p14:tracePt t="17793" x="3575050" y="1851025"/>
          <p14:tracePt t="17905" x="3582988" y="1851025"/>
          <p14:tracePt t="17953" x="3592513" y="1851025"/>
          <p14:tracePt t="17968" x="3600450" y="1851025"/>
          <p14:tracePt t="17993" x="3608388" y="1851025"/>
          <p14:tracePt t="18001" x="3608388" y="1860550"/>
          <p14:tracePt t="18009" x="3617913" y="1868488"/>
          <p14:tracePt t="18023" x="3625850" y="1878013"/>
          <p14:tracePt t="18041" x="3660775" y="1928813"/>
          <p14:tracePt t="18057" x="3678238" y="1971675"/>
          <p14:tracePt t="18074" x="3703638" y="2022475"/>
          <p14:tracePt t="18090" x="3729038" y="2092325"/>
          <p14:tracePt t="18108" x="3763963" y="2160588"/>
          <p14:tracePt t="18124" x="3779838" y="2203450"/>
          <p14:tracePt t="18140" x="3789363" y="2246313"/>
          <p14:tracePt t="18157" x="3797300" y="2289175"/>
          <p14:tracePt t="18174" x="3797300" y="2332038"/>
          <p14:tracePt t="18190" x="3814763" y="2374900"/>
          <p14:tracePt t="18207" x="3832225" y="2443163"/>
          <p14:tracePt t="18224" x="3857625" y="2528888"/>
          <p14:tracePt t="18241" x="3883025" y="2649538"/>
          <p14:tracePt t="18257" x="3883025" y="2725738"/>
          <p14:tracePt t="18274" x="3883025" y="2836863"/>
          <p14:tracePt t="18290" x="3883025" y="2974975"/>
          <p14:tracePt t="18308" x="3883025" y="3111500"/>
          <p14:tracePt t="18324" x="3883025" y="3232150"/>
          <p14:tracePt t="18341" x="3883025" y="3360738"/>
          <p14:tracePt t="18357" x="3883025" y="3489325"/>
          <p14:tracePt t="18375" x="3883025" y="3600450"/>
          <p14:tracePt t="18391" x="3883025" y="3694113"/>
          <p14:tracePt t="18407" x="3883025" y="3779838"/>
          <p14:tracePt t="18424" x="3883025" y="3857625"/>
          <p14:tracePt t="18442" x="3883025" y="3883025"/>
          <p14:tracePt t="18457" x="3883025" y="3925888"/>
          <p14:tracePt t="18474" x="3875088" y="3960813"/>
          <p14:tracePt t="18491" x="3865563" y="4003675"/>
          <p14:tracePt t="18508" x="3857625" y="4037013"/>
          <p14:tracePt t="18525" x="3849688" y="4071938"/>
          <p14:tracePt t="18541" x="3840163" y="4114800"/>
          <p14:tracePt t="18558" x="3840163" y="4140200"/>
          <p14:tracePt t="18575" x="3832225" y="4165600"/>
          <p14:tracePt t="18591" x="3822700" y="4175125"/>
          <p14:tracePt t="18608" x="3822700" y="4192588"/>
          <p14:tracePt t="18625" x="3822700" y="4200525"/>
          <p14:tracePt t="18993" x="3822700" y="4192588"/>
          <p14:tracePt t="19001" x="3822700" y="4183063"/>
          <p14:tracePt t="19010" x="3822700" y="4175125"/>
          <p14:tracePt t="19026" x="3822700" y="4132263"/>
          <p14:tracePt t="19042" x="3814763" y="4079875"/>
          <p14:tracePt t="19059" x="3797300" y="4021138"/>
          <p14:tracePt t="19076" x="3797300" y="3935413"/>
          <p14:tracePt t="19092" x="3789363" y="3840163"/>
          <p14:tracePt t="19109" x="3771900" y="3736975"/>
          <p14:tracePt t="19126" x="3754438" y="3582988"/>
          <p14:tracePt t="19143" x="3711575" y="3378200"/>
          <p14:tracePt t="19145" x="3694113" y="3249613"/>
          <p14:tracePt t="19159" x="3678238" y="3111500"/>
          <p14:tracePt t="19176" x="3625850" y="2871788"/>
          <p14:tracePt t="19193" x="3592513" y="2614613"/>
          <p14:tracePt t="19210" x="3592513" y="2511425"/>
          <p14:tracePt t="19226" x="3592513" y="2408238"/>
          <p14:tracePt t="19243" x="3592513" y="2297113"/>
          <p14:tracePt t="19259" x="3592513" y="2193925"/>
          <p14:tracePt t="19277" x="3592513" y="2100263"/>
          <p14:tracePt t="19293" x="3592513" y="2039938"/>
          <p14:tracePt t="19309" x="3592513" y="1979613"/>
          <p14:tracePt t="19326" x="3582988" y="1920875"/>
          <p14:tracePt t="19343" x="3549650" y="1843088"/>
          <p14:tracePt t="19360" x="3522663" y="1765300"/>
          <p14:tracePt t="19376" x="3497263" y="1714500"/>
          <p14:tracePt t="19393" x="3471863" y="1654175"/>
          <p14:tracePt t="19410" x="3463925" y="1628775"/>
          <p14:tracePt t="19426" x="3446463" y="1593850"/>
          <p14:tracePt t="19443" x="3436938" y="1568450"/>
          <p14:tracePt t="19460" x="3429000" y="1560513"/>
          <p14:tracePt t="19521" x="3421063" y="1560513"/>
          <p14:tracePt t="19690" x="3421063" y="1568450"/>
          <p14:tracePt t="19817" x="3421063" y="1577975"/>
          <p14:tracePt t="19825" x="3421063" y="1585913"/>
          <p14:tracePt t="19841" x="3421063" y="1593850"/>
          <p14:tracePt t="19849" x="3429000" y="1603375"/>
          <p14:tracePt t="19861" x="3429000" y="1611313"/>
          <p14:tracePt t="19877" x="3429000" y="1663700"/>
          <p14:tracePt t="19895" x="3429000" y="1757363"/>
          <p14:tracePt t="19911" x="3421063" y="1885950"/>
          <p14:tracePt t="19928" x="3394075" y="2039938"/>
          <p14:tracePt t="19944" x="3368675" y="2178050"/>
          <p14:tracePt t="19962" x="3343275" y="2435225"/>
          <p14:tracePt t="19978" x="3343275" y="2665413"/>
          <p14:tracePt t="19995" x="3343275" y="2897188"/>
          <p14:tracePt t="20011" x="3343275" y="3094038"/>
          <p14:tracePt t="20029" x="3343275" y="3275013"/>
          <p14:tracePt t="20045" x="3368675" y="3429000"/>
          <p14:tracePt t="20061" x="3403600" y="3549650"/>
          <p14:tracePt t="20078" x="3429000" y="3643313"/>
          <p14:tracePt t="20095" x="3463925" y="3754438"/>
          <p14:tracePt t="20111" x="3497263" y="3865563"/>
          <p14:tracePt t="20128" x="3522663" y="3943350"/>
          <p14:tracePt t="20145" x="3592513" y="4071938"/>
          <p14:tracePt t="20162" x="3660775" y="4165600"/>
          <p14:tracePt t="20178" x="3746500" y="4268788"/>
          <p14:tracePt t="20195" x="3857625" y="4379913"/>
          <p14:tracePt t="20212" x="4011613" y="4492625"/>
          <p14:tracePt t="20229" x="4208463" y="4586288"/>
          <p14:tracePt t="20245" x="4457700" y="4679950"/>
          <p14:tracePt t="20262" x="4672013" y="4783138"/>
          <p14:tracePt t="20278" x="4860925" y="4911725"/>
          <p14:tracePt t="20296" x="5022850" y="5032375"/>
          <p14:tracePt t="20312" x="5160963" y="5135563"/>
          <p14:tracePt t="20329" x="5314950" y="5246688"/>
          <p14:tracePt t="20345" x="5375275" y="5297488"/>
          <p14:tracePt t="20363" x="5408613" y="5332413"/>
          <p14:tracePt t="20378" x="5435600" y="5383213"/>
          <p14:tracePt t="20395" x="5486400" y="5443538"/>
          <p14:tracePt t="20412" x="5572125" y="5503863"/>
          <p14:tracePt t="20429" x="5665788" y="5537200"/>
          <p14:tracePt t="20445" x="5768975" y="5580063"/>
          <p14:tracePt t="20462" x="5889625" y="5614988"/>
          <p14:tracePt t="20479" x="5992813" y="5657850"/>
          <p14:tracePt t="20496" x="6069013" y="5692775"/>
          <p14:tracePt t="20512" x="6121400" y="5718175"/>
          <p14:tracePt t="20529" x="6215063" y="5751513"/>
          <p14:tracePt t="20546" x="6265863" y="5778500"/>
          <p14:tracePt t="20563" x="6300788" y="5794375"/>
          <p14:tracePt t="20579" x="6335713" y="5811838"/>
          <p14:tracePt t="20596" x="6361113" y="5829300"/>
          <p14:tracePt t="20612" x="6378575" y="5846763"/>
          <p14:tracePt t="20630" x="6394450" y="5854700"/>
          <p14:tracePt t="20646" x="6403975" y="5854700"/>
          <p14:tracePt t="20705" x="6411913" y="5854700"/>
          <p14:tracePt t="20737" x="6411913" y="5846763"/>
          <p14:tracePt t="20761" x="6411913" y="5837238"/>
          <p14:tracePt t="20809" x="6411913" y="5829300"/>
          <p14:tracePt t="21362" x="6411913" y="5821363"/>
          <p14:tracePt t="21386" x="6403975" y="5811838"/>
          <p14:tracePt t="21402" x="6386513" y="5803900"/>
          <p14:tracePt t="21409" x="6378575" y="5786438"/>
          <p14:tracePt t="21417" x="6361113" y="5786438"/>
          <p14:tracePt t="21432" x="6343650" y="5768975"/>
          <p14:tracePt t="21448" x="6318250" y="5751513"/>
          <p14:tracePt t="21464" x="6292850" y="5726113"/>
          <p14:tracePt t="21481" x="6197600" y="5657850"/>
          <p14:tracePt t="21499" x="6094413" y="5589588"/>
          <p14:tracePt t="21515" x="6000750" y="5503863"/>
          <p14:tracePt t="21531" x="5932488" y="5443538"/>
          <p14:tracePt t="21548" x="5846763" y="5357813"/>
          <p14:tracePt t="21565" x="5708650" y="5229225"/>
          <p14:tracePt t="21581" x="5511800" y="5040313"/>
          <p14:tracePt t="21598" x="5289550" y="4765675"/>
          <p14:tracePt t="21615" x="5083175" y="4518025"/>
          <p14:tracePt t="21632" x="4860925" y="4243388"/>
          <p14:tracePt t="21648" x="4654550" y="3951288"/>
          <p14:tracePt t="21650" x="4551363" y="3814763"/>
          <p14:tracePt t="21666" x="4329113" y="3497263"/>
          <p14:tracePt t="21682" x="4089400" y="3128963"/>
          <p14:tracePt t="21699" x="3840163" y="2794000"/>
          <p14:tracePt t="21715" x="3651250" y="2554288"/>
          <p14:tracePt t="21732" x="3522663" y="2400300"/>
          <p14:tracePt t="21748" x="3421063" y="2271713"/>
          <p14:tracePt t="21765" x="3368675" y="2203450"/>
          <p14:tracePt t="21782" x="3325813" y="2160588"/>
          <p14:tracePt t="21798" x="3292475" y="2125663"/>
          <p14:tracePt t="21815" x="3240088" y="2082800"/>
          <p14:tracePt t="21832" x="3171825" y="2022475"/>
          <p14:tracePt t="21848" x="3094038" y="1979613"/>
          <p14:tracePt t="21865" x="3017838" y="1936750"/>
          <p14:tracePt t="21882" x="2949575" y="1911350"/>
          <p14:tracePt t="21899" x="2846388" y="1885950"/>
          <p14:tracePt t="21915" x="2735263" y="1843088"/>
          <p14:tracePt t="21932" x="2657475" y="1800225"/>
          <p14:tracePt t="21949" x="2614613" y="1782763"/>
          <p14:tracePt t="21966" x="2589213" y="1757363"/>
          <p14:tracePt t="21982" x="2579688" y="1757363"/>
          <p14:tracePt t="22082" x="2571750" y="1757363"/>
          <p14:tracePt t="22106" x="2571750" y="1765300"/>
          <p14:tracePt t="22113" x="2554288" y="1765300"/>
          <p14:tracePt t="22130" x="2546350" y="1765300"/>
          <p14:tracePt t="22138" x="2546350" y="1774825"/>
          <p14:tracePt t="22149" x="2536825" y="1774825"/>
          <p14:tracePt t="22314" x="2528888" y="1774825"/>
          <p14:tracePt t="22338" x="2520950" y="1774825"/>
          <p14:tracePt t="22346" x="2511425" y="1774825"/>
          <p14:tracePt t="22354" x="2503488" y="1782763"/>
          <p14:tracePt t="22366" x="2486025" y="1782763"/>
          <p14:tracePt t="22384" x="2443163" y="1792288"/>
          <p14:tracePt t="22400" x="2382838" y="1792288"/>
          <p14:tracePt t="22416" x="2322513" y="1792288"/>
          <p14:tracePt t="22433" x="2236788" y="1792288"/>
          <p14:tracePt t="22451" x="2185988" y="1792288"/>
          <p14:tracePt t="22467" x="2160588" y="1782763"/>
          <p14:tracePt t="22483" x="2143125" y="1782763"/>
          <p14:tracePt t="22500" x="2135188" y="1782763"/>
          <p14:tracePt t="22517" x="2117725" y="1782763"/>
          <p14:tracePt t="22533" x="2108200" y="1782763"/>
          <p14:tracePt t="22550" x="2092325" y="1782763"/>
          <p14:tracePt t="22567" x="2082800" y="1782763"/>
          <p14:tracePt t="22714" x="2074863" y="1782763"/>
          <p14:tracePt t="22730" x="2065338" y="1782763"/>
          <p14:tracePt t="22738" x="2057400" y="1782763"/>
          <p14:tracePt t="22751" x="2039938" y="1782763"/>
          <p14:tracePt t="22767" x="1979613" y="1792288"/>
          <p14:tracePt t="22785" x="1903413" y="1792288"/>
          <p14:tracePt t="22800" x="1825625" y="1792288"/>
          <p14:tracePt t="22817" x="1765300" y="1792288"/>
          <p14:tracePt t="22834" x="1757363" y="1792288"/>
          <p14:tracePt t="22986" x="1749425" y="1792288"/>
          <p14:tracePt t="23002" x="1739900" y="1792288"/>
          <p14:tracePt t="23018" x="1731963" y="1792288"/>
          <p14:tracePt t="23026" x="1722438" y="1792288"/>
          <p14:tracePt t="23035" x="1706563" y="1800225"/>
          <p14:tracePt t="23051" x="1679575" y="1800225"/>
          <p14:tracePt t="23069" x="1663700" y="1800225"/>
          <p14:tracePt t="23085" x="1654175" y="1800225"/>
          <p14:tracePt t="23101" x="1646238" y="1800225"/>
          <p14:tracePt t="23118" x="1636713" y="1800225"/>
          <p14:tracePt t="23135" x="1628775" y="1800225"/>
          <p14:tracePt t="23151" x="1628775" y="1808163"/>
          <p14:tracePt t="23168" x="1603375" y="1808163"/>
          <p14:tracePt t="23185" x="1568450" y="1808163"/>
          <p14:tracePt t="23203" x="1525588" y="1808163"/>
          <p14:tracePt t="23218" x="1508125" y="1808163"/>
          <p14:tracePt t="23235" x="1492250" y="1808163"/>
          <p14:tracePt t="23252" x="1474788" y="1808163"/>
          <p14:tracePt t="23269" x="1457325" y="1808163"/>
          <p14:tracePt t="23285" x="1422400" y="1808163"/>
          <p14:tracePt t="23302" x="1406525" y="1808163"/>
          <p14:tracePt t="23318" x="1379538" y="1808163"/>
          <p14:tracePt t="23336" x="1371600" y="1808163"/>
          <p14:tracePt t="23352" x="1363663" y="1808163"/>
          <p14:tracePt t="23626" x="1354138" y="1808163"/>
          <p14:tracePt t="23642" x="1354138" y="1817688"/>
          <p14:tracePt t="23650" x="1346200" y="1817688"/>
          <p14:tracePt t="23658" x="1336675" y="1817688"/>
          <p14:tracePt t="23674" x="1328738" y="1817688"/>
          <p14:tracePt t="23690" x="1320800" y="1817688"/>
          <p14:tracePt t="23706" x="1311275" y="1817688"/>
          <p14:tracePt t="23720" x="1303338" y="1817688"/>
          <p14:tracePt t="23736" x="1277938" y="1817688"/>
          <p14:tracePt t="23753" x="1243013" y="1817688"/>
          <p14:tracePt t="23771" x="1208088" y="1817688"/>
          <p14:tracePt t="23786" x="1200150" y="1817688"/>
          <p14:tracePt t="23803" x="1192213" y="1817688"/>
          <p14:tracePt t="23820" x="1174750" y="1817688"/>
          <p14:tracePt t="23837" x="1131888" y="1825625"/>
          <p14:tracePt t="23853" x="1089025" y="1825625"/>
          <p14:tracePt t="23870" x="1046163" y="1835150"/>
          <p14:tracePt t="23886" x="1011238" y="1835150"/>
          <p14:tracePt t="23904" x="985838" y="1835150"/>
          <p14:tracePt t="23920" x="968375" y="1835150"/>
          <p14:tracePt t="23937" x="935038" y="1843088"/>
          <p14:tracePt t="23954" x="874713" y="1843088"/>
          <p14:tracePt t="23970" x="822325" y="1843088"/>
          <p14:tracePt t="23987" x="796925" y="1843088"/>
          <p14:tracePt t="24004" x="788988" y="1843088"/>
          <p14:tracePt t="24020" x="779463" y="1843088"/>
          <p14:tracePt t="24074" x="788988" y="1843088"/>
          <p14:tracePt t="24090" x="796925" y="1843088"/>
          <p14:tracePt t="24098" x="806450" y="1843088"/>
          <p14:tracePt t="24106" x="814388" y="1843088"/>
          <p14:tracePt t="24120" x="831850" y="1843088"/>
          <p14:tracePt t="24137" x="917575" y="1843088"/>
          <p14:tracePt t="24155" x="1235075" y="1843088"/>
          <p14:tracePt t="24171" x="1679575" y="1843088"/>
          <p14:tracePt t="24187" x="2151063" y="1843088"/>
          <p14:tracePt t="24204" x="2640013" y="1911350"/>
          <p14:tracePt t="24221" x="3189288" y="2014538"/>
          <p14:tracePt t="24238" x="3694113" y="2065338"/>
          <p14:tracePt t="24254" x="4192588" y="2082800"/>
          <p14:tracePt t="24271" x="4800600" y="2100263"/>
          <p14:tracePt t="24287" x="5418138" y="2125663"/>
          <p14:tracePt t="24305" x="5940425" y="2151063"/>
          <p14:tracePt t="24321" x="6335713" y="2203450"/>
          <p14:tracePt t="24337" x="6608763" y="2236788"/>
          <p14:tracePt t="24354" x="6918325" y="2254250"/>
          <p14:tracePt t="24372" x="7115175" y="2254250"/>
          <p14:tracePt t="24387" x="7321550" y="2254250"/>
          <p14:tracePt t="24404" x="7500938" y="2254250"/>
          <p14:tracePt t="24421" x="7664450" y="2254250"/>
          <p14:tracePt t="24438" x="7775575" y="2254250"/>
          <p14:tracePt t="24454" x="7826375" y="2254250"/>
          <p14:tracePt t="24471" x="7851775" y="2254250"/>
          <p14:tracePt t="24488" x="7861300" y="2254250"/>
          <p14:tracePt t="24521" x="7869238" y="2254250"/>
          <p14:tracePt t="24538" x="7878763" y="2254250"/>
          <p14:tracePt t="24555" x="7886700" y="2254250"/>
          <p14:tracePt t="24650" x="7878763" y="2246313"/>
          <p14:tracePt t="24666" x="7861300" y="2246313"/>
          <p14:tracePt t="24674" x="7835900" y="2246313"/>
          <p14:tracePt t="24688" x="7800975" y="2236788"/>
          <p14:tracePt t="24705" x="7689850" y="2236788"/>
          <p14:tracePt t="24722" x="7500938" y="2236788"/>
          <p14:tracePt t="24738" x="7380288" y="2228850"/>
          <p14:tracePt t="24755" x="7286625" y="2228850"/>
          <p14:tracePt t="24772" x="7251700" y="2228850"/>
          <p14:tracePt t="24789" x="7235825" y="2228850"/>
          <p14:tracePt t="24874" x="7226300" y="2228850"/>
          <p14:tracePt t="24882" x="7226300" y="2220913"/>
          <p14:tracePt t="24898" x="7218363" y="2220913"/>
          <p14:tracePt t="24907" x="7200900" y="2220913"/>
          <p14:tracePt t="24922" x="7132638" y="2220913"/>
          <p14:tracePt t="24939" x="7011988" y="2220913"/>
          <p14:tracePt t="24956" x="6875463" y="2220913"/>
          <p14:tracePt t="24972" x="6764338" y="2220913"/>
          <p14:tracePt t="24989" x="6704013" y="2220913"/>
          <p14:tracePt t="25006" x="6678613" y="2220913"/>
          <p14:tracePt t="25023" x="6669088" y="2220913"/>
          <p14:tracePt t="25067" x="6669088" y="2211388"/>
          <p14:tracePt t="25098" x="6661150" y="2211388"/>
          <p14:tracePt t="25115" x="6651625" y="2211388"/>
          <p14:tracePt t="25130" x="6635750" y="2211388"/>
          <p14:tracePt t="25138" x="6618288" y="2211388"/>
          <p14:tracePt t="25146" x="6592888" y="2211388"/>
          <p14:tracePt t="25157" x="6565900" y="2211388"/>
          <p14:tracePt t="25173" x="6497638" y="2211388"/>
          <p14:tracePt t="25189" x="6437313" y="2203450"/>
          <p14:tracePt t="25206" x="6403975" y="2203450"/>
          <p14:tracePt t="25224" x="6386513" y="2203450"/>
          <p14:tracePt t="25267" x="6378575" y="2203450"/>
          <p14:tracePt t="25283" x="6369050" y="2203450"/>
          <p14:tracePt t="25290" x="6343650" y="2203450"/>
          <p14:tracePt t="25307" x="6292850" y="2203450"/>
          <p14:tracePt t="25323" x="6223000" y="2203450"/>
          <p14:tracePt t="25340" x="6154738" y="2203450"/>
          <p14:tracePt t="25356" x="6103938" y="2203450"/>
          <p14:tracePt t="25374" x="6069013" y="2203450"/>
          <p14:tracePt t="25390" x="6061075" y="2203450"/>
          <p14:tracePt t="25443" x="6061075" y="2193925"/>
          <p14:tracePt t="25466" x="6061075" y="2185988"/>
          <p14:tracePt t="25923" x="6051550" y="2185988"/>
          <p14:tracePt t="25947" x="6035675" y="2185988"/>
          <p14:tracePt t="25963" x="6018213" y="2185988"/>
          <p14:tracePt t="25970" x="6000750" y="2185988"/>
          <p14:tracePt t="25979" x="5975350" y="2185988"/>
          <p14:tracePt t="25992" x="5940425" y="2185988"/>
          <p14:tracePt t="26008" x="5864225" y="2185988"/>
          <p14:tracePt t="26024" x="5794375" y="2185988"/>
          <p14:tracePt t="26041" x="5726113" y="2185988"/>
          <p14:tracePt t="26059" x="5649913" y="2185988"/>
          <p14:tracePt t="26075" x="5622925" y="2185988"/>
          <p14:tracePt t="26243" x="5614988" y="2185988"/>
          <p14:tracePt t="26251" x="5614988" y="2193925"/>
          <p14:tracePt t="26267" x="5607050" y="2193925"/>
          <p14:tracePt t="26283" x="5589588" y="2193925"/>
          <p14:tracePt t="26292" x="5580063" y="2193925"/>
          <p14:tracePt t="26308" x="5546725" y="2203450"/>
          <p14:tracePt t="26326" x="5521325" y="2203450"/>
          <p14:tracePt t="26342" x="5511800" y="2203450"/>
          <p14:tracePt t="26571" x="5503863" y="2203450"/>
          <p14:tracePt t="26579" x="5494338" y="2203450"/>
          <p14:tracePt t="26595" x="5494338" y="2211388"/>
          <p14:tracePt t="26747" x="5486400" y="2211388"/>
          <p14:tracePt t="26763" x="5478463" y="2211388"/>
          <p14:tracePt t="26779" x="5468938" y="2211388"/>
          <p14:tracePt t="26787" x="5461000" y="2220913"/>
          <p14:tracePt t="26795" x="5435600" y="2220913"/>
          <p14:tracePt t="26810" x="5408613" y="2220913"/>
          <p14:tracePt t="26827" x="5340350" y="2220913"/>
          <p14:tracePt t="26843" x="5307013" y="2220913"/>
          <p14:tracePt t="26860" x="5289550" y="2220913"/>
          <p14:tracePt t="26915" x="5289550" y="2211388"/>
          <p14:tracePt t="26995" x="5280025" y="2211388"/>
          <p14:tracePt t="27019" x="5272088" y="2211388"/>
          <p14:tracePt t="27027" x="5264150" y="2211388"/>
          <p14:tracePt t="27043" x="5254625" y="2211388"/>
          <p14:tracePt t="27059" x="5246688" y="2211388"/>
          <p14:tracePt t="27075" x="5229225" y="2211388"/>
          <p14:tracePt t="27091" x="5221288" y="2211388"/>
          <p14:tracePt t="27107" x="5211763" y="2211388"/>
          <p14:tracePt t="27123" x="5194300" y="2211388"/>
          <p14:tracePt t="27131" x="5178425" y="2211388"/>
          <p14:tracePt t="27144" x="5160963" y="2211388"/>
          <p14:tracePt t="27161" x="5135563" y="2211388"/>
          <p14:tracePt t="27177" x="5100638" y="2211388"/>
          <p14:tracePt t="27194" x="5083175" y="2211388"/>
          <p14:tracePt t="27211" x="5057775" y="2211388"/>
          <p14:tracePt t="27227" x="5049838" y="2211388"/>
          <p14:tracePt t="27971" x="5049838" y="2220913"/>
          <p14:tracePt t="27979" x="5040313" y="2228850"/>
          <p14:tracePt t="27988" x="5022850" y="2246313"/>
          <p14:tracePt t="27996" x="5014913" y="2271713"/>
          <p14:tracePt t="28013" x="4964113" y="2357438"/>
          <p14:tracePt t="28029" x="4886325" y="2468563"/>
          <p14:tracePt t="28046" x="4775200" y="2632075"/>
          <p14:tracePt t="28062" x="4637088" y="2820988"/>
          <p14:tracePt t="28079" x="4449763" y="3051175"/>
          <p14:tracePt t="28096" x="4192588" y="3325813"/>
          <p14:tracePt t="28113" x="3840163" y="3635375"/>
          <p14:tracePt t="28129" x="3540125" y="3900488"/>
          <p14:tracePt t="28146" x="3394075" y="4064000"/>
          <p14:tracePt t="28148" x="3351213" y="4114800"/>
          <p14:tracePt t="28163" x="3317875" y="4192588"/>
          <p14:tracePt t="28180" x="3282950" y="4251325"/>
          <p14:tracePt t="28196" x="3265488" y="4303713"/>
          <p14:tracePt t="28213" x="3240088" y="4354513"/>
          <p14:tracePt t="28229" x="3232150" y="4406900"/>
          <p14:tracePt t="28247" x="3214688" y="4449763"/>
          <p14:tracePt t="28263" x="3197225" y="4500563"/>
          <p14:tracePt t="28279" x="3189288" y="4543425"/>
          <p14:tracePt t="28296" x="3136900" y="4654550"/>
          <p14:tracePt t="28313" x="3060700" y="4826000"/>
          <p14:tracePt t="28330" x="2957513" y="4997450"/>
          <p14:tracePt t="28348" x="2820988" y="5221288"/>
          <p14:tracePt t="28363" x="2778125" y="5340350"/>
          <p14:tracePt t="28381" x="2760663" y="5408613"/>
          <p14:tracePt t="28397" x="2751138" y="5461000"/>
          <p14:tracePt t="28413" x="2751138" y="5468938"/>
          <p14:tracePt t="28430" x="2751138" y="5486400"/>
          <p14:tracePt t="28447" x="2778125" y="5486400"/>
          <p14:tracePt t="28463" x="2794000" y="5503863"/>
          <p14:tracePt t="28480" x="2811463" y="5511800"/>
          <p14:tracePt t="28497" x="2846388" y="5529263"/>
          <p14:tracePt t="28514" x="2863850" y="5554663"/>
          <p14:tracePt t="28530" x="2889250" y="5580063"/>
          <p14:tracePt t="28547" x="2906713" y="5649913"/>
          <p14:tracePt t="28564" x="2914650" y="5708650"/>
          <p14:tracePt t="28582" x="2914650" y="5768975"/>
          <p14:tracePt t="28597" x="2914650" y="5811838"/>
          <p14:tracePt t="28614" x="2914650" y="5846763"/>
          <p14:tracePt t="28630" x="2914650" y="5889625"/>
          <p14:tracePt t="28647" x="2914650" y="5940425"/>
          <p14:tracePt t="28664" x="2914650" y="5983288"/>
          <p14:tracePt t="28680" x="2914650" y="6008688"/>
          <p14:tracePt t="28698" x="2914650" y="6026150"/>
          <p14:tracePt t="28795" x="2906713" y="6026150"/>
          <p14:tracePt t="28803" x="2897188" y="6018213"/>
          <p14:tracePt t="28814" x="2879725" y="6008688"/>
          <p14:tracePt t="28831" x="2820988" y="5975350"/>
          <p14:tracePt t="28847" x="2768600" y="5940425"/>
          <p14:tracePt t="28865" x="2717800" y="5915025"/>
          <p14:tracePt t="28881" x="2682875" y="5907088"/>
          <p14:tracePt t="28898" x="2665413" y="5889625"/>
          <p14:tracePt t="28914" x="2657475" y="5889625"/>
          <p14:tracePt t="29043" x="2657475" y="5880100"/>
          <p14:tracePt t="29059" x="2657475" y="5872163"/>
          <p14:tracePt t="29075" x="2657475" y="5854700"/>
          <p14:tracePt t="29083" x="2665413" y="5846763"/>
          <p14:tracePt t="29098" x="2665413" y="5829300"/>
          <p14:tracePt t="29115" x="2682875" y="5751513"/>
          <p14:tracePt t="29132" x="2692400" y="5657850"/>
          <p14:tracePt t="29148" x="2665413" y="5478463"/>
          <p14:tracePt t="29165" x="2606675" y="5280025"/>
          <p14:tracePt t="29182" x="2536825" y="5100638"/>
          <p14:tracePt t="29198" x="2511425" y="4972050"/>
          <p14:tracePt t="29215" x="2503488" y="4860925"/>
          <p14:tracePt t="29231" x="2503488" y="4783138"/>
          <p14:tracePt t="29249" x="2503488" y="4722813"/>
          <p14:tracePt t="29265" x="2503488" y="4672013"/>
          <p14:tracePt t="29282" x="2503488" y="4629150"/>
          <p14:tracePt t="29299" x="2503488" y="4594225"/>
          <p14:tracePt t="29316" x="2503488" y="4535488"/>
          <p14:tracePt t="29332" x="2493963" y="4500563"/>
          <p14:tracePt t="29349" x="2486025" y="4449763"/>
          <p14:tracePt t="29365" x="2460625" y="4371975"/>
          <p14:tracePt t="29383" x="2443163" y="4321175"/>
          <p14:tracePt t="29399" x="2425700" y="4303713"/>
          <p14:tracePt t="29416" x="2425700" y="4286250"/>
          <p14:tracePt t="29432" x="2425700" y="4268788"/>
          <p14:tracePt t="29450" x="2425700" y="4260850"/>
          <p14:tracePt t="29466" x="2425700" y="4243388"/>
          <p14:tracePt t="29482" x="2425700" y="4235450"/>
          <p14:tracePt t="29499" x="2425700" y="4217988"/>
          <p14:tracePt t="29517" x="2425700" y="4208463"/>
          <p14:tracePt t="29532" x="2435225" y="4183063"/>
          <p14:tracePt t="29549" x="2435225" y="4157663"/>
          <p14:tracePt t="29566" x="2435225" y="4132263"/>
          <p14:tracePt t="29583" x="2435225" y="4097338"/>
          <p14:tracePt t="29599" x="2435225" y="4054475"/>
          <p14:tracePt t="29616" x="2435225" y="4011613"/>
          <p14:tracePt t="29633" x="2435225" y="3968750"/>
          <p14:tracePt t="29650" x="2443163" y="3917950"/>
          <p14:tracePt t="29651" x="2443163" y="3892550"/>
          <p14:tracePt t="29666" x="2451100" y="3857625"/>
          <p14:tracePt t="29683" x="2503488" y="3694113"/>
          <p14:tracePt t="29700" x="2528888" y="3600450"/>
          <p14:tracePt t="29717" x="2536825" y="3522663"/>
          <p14:tracePt t="29733" x="2546350" y="3479800"/>
          <p14:tracePt t="29749" x="2546350" y="3446463"/>
          <p14:tracePt t="29766" x="2546350" y="3411538"/>
          <p14:tracePt t="29784" x="2546350" y="3386138"/>
          <p14:tracePt t="29800" x="2546350" y="3368675"/>
          <p14:tracePt t="29817" x="2546350" y="3360738"/>
          <p14:tracePt t="29868" x="2536825" y="3360738"/>
          <p14:tracePt t="29884" x="2528888" y="3360738"/>
          <p14:tracePt t="29900" x="2520950" y="3360738"/>
          <p14:tracePt t="29908" x="2511425" y="3360738"/>
          <p14:tracePt t="29924" x="2503488" y="3360738"/>
          <p14:tracePt t="29933" x="2486025" y="3360738"/>
          <p14:tracePt t="29950" x="2443163" y="3368675"/>
          <p14:tracePt t="29967" x="2408238" y="3378200"/>
          <p14:tracePt t="29984" x="2357438" y="3394075"/>
          <p14:tracePt t="30001" x="2306638" y="3421063"/>
          <p14:tracePt t="30017" x="2254250" y="3454400"/>
          <p14:tracePt t="30034" x="2220913" y="3489325"/>
          <p14:tracePt t="30051" x="2203450" y="3532188"/>
          <p14:tracePt t="30067" x="2203450" y="3575050"/>
          <p14:tracePt t="30084" x="2203450" y="3635375"/>
          <p14:tracePt t="30100" x="2203450" y="3703638"/>
          <p14:tracePt t="30118" x="2246313" y="3771900"/>
          <p14:tracePt t="30134" x="2306638" y="3883025"/>
          <p14:tracePt t="30150" x="2365375" y="4029075"/>
          <p14:tracePt t="30167" x="2417763" y="4165600"/>
          <p14:tracePt t="30185" x="2478088" y="4337050"/>
          <p14:tracePt t="30201" x="2511425" y="4492625"/>
          <p14:tracePt t="30217" x="2546350" y="4611688"/>
          <p14:tracePt t="30234" x="2563813" y="4706938"/>
          <p14:tracePt t="30251" x="2571750" y="4775200"/>
          <p14:tracePt t="30267" x="2579688" y="4808538"/>
          <p14:tracePt t="30284" x="2589213" y="4826000"/>
          <p14:tracePt t="30318" x="2597150" y="4835525"/>
          <p14:tracePt t="30351" x="2614613" y="4826000"/>
          <p14:tracePt t="30367" x="2622550" y="4808538"/>
          <p14:tracePt t="30385" x="2665413" y="4765675"/>
          <p14:tracePt t="30401" x="2743200" y="4689475"/>
          <p14:tracePt t="30418" x="2803525" y="4637088"/>
          <p14:tracePt t="30434" x="2854325" y="4586288"/>
          <p14:tracePt t="30452" x="2889250" y="4518025"/>
          <p14:tracePt t="30468" x="2914650" y="4475163"/>
          <p14:tracePt t="30485" x="2932113" y="4397375"/>
          <p14:tracePt t="30501" x="2965450" y="4321175"/>
          <p14:tracePt t="30519" x="2992438" y="4251325"/>
          <p14:tracePt t="30535" x="2992438" y="4200525"/>
          <p14:tracePt t="30551" x="2992438" y="4149725"/>
          <p14:tracePt t="30568" x="2992438" y="4106863"/>
          <p14:tracePt t="30585" x="2957513" y="4054475"/>
          <p14:tracePt t="30601" x="2922588" y="4011613"/>
          <p14:tracePt t="30618" x="2879725" y="3968750"/>
          <p14:tracePt t="30635" x="2846388" y="3935413"/>
          <p14:tracePt t="30653" x="2760663" y="3857625"/>
          <p14:tracePt t="30668" x="2700338" y="3822700"/>
          <p14:tracePt t="30685" x="2657475" y="3789363"/>
          <p14:tracePt t="30702" x="2614613" y="3763963"/>
          <p14:tracePt t="30719" x="2571750" y="3729038"/>
          <p14:tracePt t="30735" x="2528888" y="3694113"/>
          <p14:tracePt t="30752" x="2503488" y="3668713"/>
          <p14:tracePt t="30769" x="2486025" y="3651250"/>
          <p14:tracePt t="30786" x="2478088" y="3643313"/>
          <p14:tracePt t="30802" x="2478088" y="3635375"/>
          <p14:tracePt t="30884" x="2478088" y="3643313"/>
          <p14:tracePt t="30892" x="2478088" y="3651250"/>
          <p14:tracePt t="30902" x="2478088" y="3668713"/>
          <p14:tracePt t="30919" x="2503488" y="3736975"/>
          <p14:tracePt t="30936" x="2546350" y="3814763"/>
          <p14:tracePt t="30953" x="2597150" y="3908425"/>
          <p14:tracePt t="30969" x="2665413" y="4011613"/>
          <p14:tracePt t="30985" x="2751138" y="4114800"/>
          <p14:tracePt t="31003" x="2854325" y="4235450"/>
          <p14:tracePt t="31020" x="2974975" y="4379913"/>
          <p14:tracePt t="31036" x="3025775" y="4449763"/>
          <p14:tracePt t="31053" x="3086100" y="4518025"/>
          <p14:tracePt t="31069" x="3128963" y="4578350"/>
          <p14:tracePt t="31086" x="3163888" y="4611688"/>
          <p14:tracePt t="31103" x="3179763" y="4637088"/>
          <p14:tracePt t="31119" x="3206750" y="4654550"/>
          <p14:tracePt t="31136" x="3206750" y="4664075"/>
          <p14:tracePt t="31153" x="3214688" y="4672013"/>
          <p14:tracePt t="31284" x="3222625" y="4672013"/>
          <p14:tracePt t="31684" x="3232150" y="4672013"/>
          <p14:tracePt t="31700" x="3240088" y="4672013"/>
          <p14:tracePt t="31716" x="3249613" y="4672013"/>
          <p14:tracePt t="31732" x="3257550" y="4672013"/>
          <p14:tracePt t="31756" x="3265488" y="4672013"/>
          <p14:tracePt t="31764" x="3275013" y="4672013"/>
          <p14:tracePt t="31788" x="3282950" y="4672013"/>
          <p14:tracePt t="31796" x="3282950" y="4664075"/>
          <p14:tracePt t="31805" x="3292475" y="4654550"/>
          <p14:tracePt t="31821" x="3292475" y="4637088"/>
          <p14:tracePt t="31838" x="3300413" y="4611688"/>
          <p14:tracePt t="31854" x="3300413" y="4594225"/>
          <p14:tracePt t="31871" x="3300413" y="4568825"/>
          <p14:tracePt t="31888" x="3300413" y="4560888"/>
          <p14:tracePt t="31921" x="3300413" y="4551363"/>
          <p14:tracePt t="32180" x="3308350" y="4551363"/>
          <p14:tracePt t="32188" x="3308350" y="4543425"/>
          <p14:tracePt t="32196" x="3317875" y="4543425"/>
          <p14:tracePt t="32220" x="3335338" y="4535488"/>
          <p14:tracePt t="32237" x="3351213" y="4525963"/>
          <p14:tracePt t="32244" x="3378200" y="4525963"/>
          <p14:tracePt t="32256" x="3411538" y="4508500"/>
          <p14:tracePt t="32272" x="3479800" y="4492625"/>
          <p14:tracePt t="32289" x="3565525" y="4483100"/>
          <p14:tracePt t="32306" x="3625850" y="4483100"/>
          <p14:tracePt t="32323" x="3668713" y="4500563"/>
          <p14:tracePt t="32339" x="3703638" y="4518025"/>
          <p14:tracePt t="32355" x="3729038" y="4543425"/>
          <p14:tracePt t="32372" x="3763963" y="4560888"/>
          <p14:tracePt t="32390" x="3779838" y="4560888"/>
          <p14:tracePt t="32406" x="3806825" y="4560888"/>
          <p14:tracePt t="32422" x="3822700" y="4560888"/>
          <p14:tracePt t="32439" x="3832225" y="4560888"/>
          <p14:tracePt t="32501" x="3840163" y="4560888"/>
          <p14:tracePt t="32516" x="3849688" y="4560888"/>
          <p14:tracePt t="32548" x="3857625" y="4568825"/>
          <p14:tracePt t="32556" x="3857625" y="4578350"/>
          <p14:tracePt t="32564" x="3857625" y="4586288"/>
          <p14:tracePt t="32573" x="3865563" y="4586288"/>
          <p14:tracePt t="32590" x="3875088" y="4603750"/>
          <p14:tracePt t="32606" x="3883025" y="4621213"/>
          <p14:tracePt t="32622" x="3883025" y="4629150"/>
          <p14:tracePt t="32639" x="3883025" y="4637088"/>
          <p14:tracePt t="32708" x="3883025" y="4646613"/>
          <p14:tracePt t="32756" x="3883025" y="4654550"/>
          <p14:tracePt t="32772" x="3875088" y="4654550"/>
          <p14:tracePt t="32780" x="3865563" y="4654550"/>
          <p14:tracePt t="32790" x="3857625" y="4654550"/>
          <p14:tracePt t="32807" x="3832225" y="4679950"/>
          <p14:tracePt t="32823" x="3797300" y="4697413"/>
          <p14:tracePt t="32840" x="3746500" y="4706938"/>
          <p14:tracePt t="32856" x="3694113" y="4714875"/>
          <p14:tracePt t="32873" x="3643313" y="4714875"/>
          <p14:tracePt t="32890" x="3582988" y="4714875"/>
          <p14:tracePt t="32907" x="3532188" y="4714875"/>
          <p14:tracePt t="32923" x="3497263" y="4714875"/>
          <p14:tracePt t="32940" x="3471863" y="4714875"/>
          <p14:tracePt t="32974" x="3471863" y="4706938"/>
          <p14:tracePt t="32990" x="3471863" y="4697413"/>
          <p14:tracePt t="33007" x="3471863" y="4689475"/>
          <p14:tracePt t="33024" x="3471863" y="4672013"/>
          <p14:tracePt t="33057" x="3463925" y="4654550"/>
          <p14:tracePt t="33074" x="3463925" y="4646613"/>
          <p14:tracePt t="33091" x="3463925" y="4629150"/>
          <p14:tracePt t="33108" x="3463925" y="4611688"/>
          <p14:tracePt t="33124" x="3463925" y="4578350"/>
          <p14:tracePt t="33141" x="3489325" y="4535488"/>
          <p14:tracePt t="33158" x="3514725" y="4508500"/>
          <p14:tracePt t="33175" x="3540125" y="4483100"/>
          <p14:tracePt t="33190" x="3565525" y="4449763"/>
          <p14:tracePt t="33207" x="3617913" y="4414838"/>
          <p14:tracePt t="33224" x="3686175" y="4364038"/>
          <p14:tracePt t="33241" x="3754438" y="4321175"/>
          <p14:tracePt t="33257" x="3822700" y="4278313"/>
          <p14:tracePt t="33274" x="3865563" y="4251325"/>
          <p14:tracePt t="33291" x="3892550" y="4225925"/>
          <p14:tracePt t="33308" x="3908425" y="4192588"/>
          <p14:tracePt t="33324" x="3925888" y="4183063"/>
          <p14:tracePt t="33341" x="3935413" y="4165600"/>
          <p14:tracePt t="33445" x="3943350" y="4165600"/>
          <p14:tracePt t="33453" x="3951288" y="4165600"/>
          <p14:tracePt t="33477" x="3960813" y="4165600"/>
          <p14:tracePt t="33485" x="3968750" y="4175125"/>
          <p14:tracePt t="33492" x="3978275" y="4183063"/>
          <p14:tracePt t="33509" x="3986213" y="4200525"/>
          <p14:tracePt t="33525" x="4011613" y="4225925"/>
          <p14:tracePt t="33542" x="4037013" y="4251325"/>
          <p14:tracePt t="33558" x="4064000" y="4278313"/>
          <p14:tracePt t="33575" x="4097338" y="4311650"/>
          <p14:tracePt t="33592" x="4122738" y="4346575"/>
          <p14:tracePt t="33608" x="4140200" y="4364038"/>
          <p14:tracePt t="33625" x="4140200" y="4379913"/>
          <p14:tracePt t="33642" x="4140200" y="4389438"/>
          <p14:tracePt t="33659" x="4149725" y="4397375"/>
          <p14:tracePt t="33675" x="4149725" y="4406900"/>
          <p14:tracePt t="33741" x="4149725" y="4414838"/>
          <p14:tracePt t="33765" x="4149725" y="4422775"/>
          <p14:tracePt t="33773" x="4140200" y="4422775"/>
          <p14:tracePt t="33781" x="4132263" y="4440238"/>
          <p14:tracePt t="33792" x="4122738" y="4449763"/>
          <p14:tracePt t="33810" x="4097338" y="4483100"/>
          <p14:tracePt t="33825" x="4054475" y="4543425"/>
          <p14:tracePt t="33842" x="3978275" y="4629150"/>
          <p14:tracePt t="33859" x="3908425" y="4706938"/>
          <p14:tracePt t="33876" x="3814763" y="4843463"/>
          <p14:tracePt t="33893" x="3771900" y="4911725"/>
          <p14:tracePt t="33909" x="3736975" y="4979988"/>
          <p14:tracePt t="33926" x="3711575" y="5014913"/>
          <p14:tracePt t="33943" x="3694113" y="5049838"/>
          <p14:tracePt t="33959" x="3694113" y="5065713"/>
          <p14:tracePt t="33976" x="3686175" y="5075238"/>
          <p14:tracePt t="33992" x="3678238" y="5083175"/>
          <p14:tracePt t="34010" x="3678238" y="5100638"/>
          <p14:tracePt t="34026" x="3668713" y="5108575"/>
          <p14:tracePt t="34043" x="3668713" y="5126038"/>
          <p14:tracePt t="34059" x="3651250" y="5135563"/>
          <p14:tracePt t="34077" x="3643313" y="5151438"/>
          <p14:tracePt t="34141" x="3635375" y="5151438"/>
          <p14:tracePt t="34149" x="3635375" y="5143500"/>
          <p14:tracePt t="34165" x="3625850" y="5135563"/>
          <p14:tracePt t="34176" x="3617913" y="5126038"/>
          <p14:tracePt t="34193" x="3600450" y="5092700"/>
          <p14:tracePt t="34210" x="3582988" y="5065713"/>
          <p14:tracePt t="34226" x="3575050" y="5040313"/>
          <p14:tracePt t="34243" x="3557588" y="5014913"/>
          <p14:tracePt t="34260" x="3557588" y="4989513"/>
          <p14:tracePt t="34277" x="3540125" y="4937125"/>
          <p14:tracePt t="34293" x="3532188" y="4894263"/>
          <p14:tracePt t="34310" x="3522663" y="4851400"/>
          <p14:tracePt t="34326" x="3514725" y="4818063"/>
          <p14:tracePt t="34344" x="3514725" y="4783138"/>
          <p14:tracePt t="34360" x="3506788" y="4740275"/>
          <p14:tracePt t="34377" x="3471863" y="4672013"/>
          <p14:tracePt t="34393" x="3446463" y="4621213"/>
          <p14:tracePt t="34411" x="3429000" y="4578350"/>
          <p14:tracePt t="34427" x="3421063" y="4543425"/>
          <p14:tracePt t="34444" x="3394075" y="4525963"/>
          <p14:tracePt t="34460" x="3394075" y="4508500"/>
          <p14:tracePt t="34478" x="3394075" y="4500563"/>
          <p14:tracePt t="34533" x="3394075" y="4492625"/>
          <p14:tracePt t="34541" x="3403600" y="4492625"/>
          <p14:tracePt t="34549" x="3411538" y="4483100"/>
          <p14:tracePt t="34560" x="3429000" y="4465638"/>
          <p14:tracePt t="34577" x="3506788" y="4440238"/>
          <p14:tracePt t="34594" x="3557588" y="4414838"/>
          <p14:tracePt t="34611" x="3600450" y="4397375"/>
          <p14:tracePt t="34627" x="3625850" y="4389438"/>
          <p14:tracePt t="34644" x="3660775" y="4371975"/>
          <p14:tracePt t="34646" x="3678238" y="4354513"/>
          <p14:tracePt t="34661" x="3703638" y="4337050"/>
          <p14:tracePt t="34678" x="3729038" y="4311650"/>
          <p14:tracePt t="34694" x="3754438" y="4286250"/>
          <p14:tracePt t="34711" x="3763963" y="4251325"/>
          <p14:tracePt t="34727" x="3771900" y="4225925"/>
          <p14:tracePt t="34745" x="3779838" y="4208463"/>
          <p14:tracePt t="34761" x="3789363" y="4192588"/>
          <p14:tracePt t="34777" x="3797300" y="4165600"/>
          <p14:tracePt t="34794" x="3814763" y="4132263"/>
          <p14:tracePt t="34812" x="3822700" y="4122738"/>
          <p14:tracePt t="34828" x="3840163" y="4106863"/>
          <p14:tracePt t="34845" x="3865563" y="4089400"/>
          <p14:tracePt t="34861" x="3875088" y="4079875"/>
          <p14:tracePt t="34909" x="3883025" y="4079875"/>
          <p14:tracePt t="34933" x="3883025" y="4089400"/>
          <p14:tracePt t="34941" x="3892550" y="4097338"/>
          <p14:tracePt t="34949" x="3900488" y="4106863"/>
          <p14:tracePt t="34961" x="3908425" y="4122738"/>
          <p14:tracePt t="34978" x="3935413" y="4175125"/>
          <p14:tracePt t="34995" x="3968750" y="4217988"/>
          <p14:tracePt t="35012" x="4011613" y="4268788"/>
          <p14:tracePt t="35028" x="4054475" y="4329113"/>
          <p14:tracePt t="35045" x="4106863" y="4379913"/>
          <p14:tracePt t="35061" x="4132263" y="4414838"/>
          <p14:tracePt t="35079" x="4149725" y="4440238"/>
          <p14:tracePt t="35095" x="4149725" y="4465638"/>
          <p14:tracePt t="35112" x="4157663" y="4475163"/>
          <p14:tracePt t="35128" x="4157663" y="4483100"/>
          <p14:tracePt t="35146" x="4157663" y="4492625"/>
          <p14:tracePt t="35162" x="4157663" y="4500563"/>
          <p14:tracePt t="35197" x="4157663" y="4508500"/>
          <p14:tracePt t="35213" x="4157663" y="4518025"/>
          <p14:tracePt t="35229" x="4157663" y="4525963"/>
          <p14:tracePt t="35245" x="4157663" y="4535488"/>
          <p14:tracePt t="35253" x="4149725" y="4543425"/>
          <p14:tracePt t="35277" x="4140200" y="4551363"/>
          <p14:tracePt t="35293" x="4122738" y="4568825"/>
          <p14:tracePt t="35309" x="4106863" y="4578350"/>
          <p14:tracePt t="35317" x="4097338" y="4603750"/>
          <p14:tracePt t="35329" x="4071938" y="4621213"/>
          <p14:tracePt t="35345" x="4011613" y="4689475"/>
          <p14:tracePt t="35363" x="3951288" y="4775200"/>
          <p14:tracePt t="35379" x="3883025" y="4860925"/>
          <p14:tracePt t="35395" x="3840163" y="4921250"/>
          <p14:tracePt t="35412" x="3806825" y="4964113"/>
          <p14:tracePt t="35430" x="3797300" y="4989513"/>
          <p14:tracePt t="35581" x="3789363" y="4989513"/>
          <p14:tracePt t="35589" x="3789363" y="4979988"/>
          <p14:tracePt t="35605" x="3779838" y="4979988"/>
          <p14:tracePt t="35614" x="3779838" y="4972050"/>
          <p14:tracePt t="35645" x="3779838" y="4964113"/>
          <p14:tracePt t="35653" x="3771900" y="4964113"/>
          <p14:tracePt t="35933" x="3771900" y="4954588"/>
          <p14:tracePt t="35958" x="3771900" y="4946650"/>
          <p14:tracePt t="35966" x="3771900" y="4937125"/>
          <p14:tracePt t="35981" x="3763963" y="4937125"/>
          <p14:tracePt t="35997" x="3763963" y="4929188"/>
          <p14:tracePt t="36015" x="3754438" y="4921250"/>
          <p14:tracePt t="36031" x="3754438" y="4903788"/>
          <p14:tracePt t="36047" x="3746500" y="4886325"/>
          <p14:tracePt t="36064" x="3746500" y="4860925"/>
          <p14:tracePt t="36081" x="3746500" y="4843463"/>
          <p14:tracePt t="36097" x="3746500" y="4835525"/>
          <p14:tracePt t="36114" x="3736975" y="4826000"/>
          <p14:tracePt t="36130" x="3736975" y="4818063"/>
          <p14:tracePt t="36181" x="3736975" y="4808538"/>
          <p14:tracePt t="36221" x="3736975" y="4800600"/>
          <p14:tracePt t="36245" x="3736975" y="4792663"/>
          <p14:tracePt t="36261" x="3736975" y="4783138"/>
          <p14:tracePt t="36333" x="3729038" y="4783138"/>
          <p14:tracePt t="36469" x="3729038" y="4775200"/>
          <p14:tracePt t="36477" x="3721100" y="4775200"/>
          <p14:tracePt t="36485" x="3721100" y="4765675"/>
          <p14:tracePt t="36498" x="3721100" y="4757738"/>
          <p14:tracePt t="36515" x="3703638" y="4732338"/>
          <p14:tracePt t="36531" x="3678238" y="4697413"/>
          <p14:tracePt t="36549" x="3660775" y="4637088"/>
          <p14:tracePt t="36565" x="3651250" y="4586288"/>
          <p14:tracePt t="36582" x="3651250" y="4543425"/>
          <p14:tracePt t="36598" x="3635375" y="4500563"/>
          <p14:tracePt t="36616" x="3617913" y="4465638"/>
          <p14:tracePt t="36632" x="3592513" y="4422775"/>
          <p14:tracePt t="36648" x="3575050" y="4379913"/>
          <p14:tracePt t="36665" x="3549650" y="4346575"/>
          <p14:tracePt t="36682" x="3522663" y="4329113"/>
          <p14:tracePt t="36699" x="3497263" y="4303713"/>
          <p14:tracePt t="36715" x="3471863" y="4286250"/>
          <p14:tracePt t="36732" x="3436938" y="4260850"/>
          <p14:tracePt t="36750" x="3378200" y="4225925"/>
          <p14:tracePt t="36766" x="3343275" y="4200525"/>
          <p14:tracePt t="36782" x="3308350" y="4175125"/>
          <p14:tracePt t="36799" x="3275013" y="4149725"/>
          <p14:tracePt t="36816" x="3240088" y="4114800"/>
          <p14:tracePt t="36832" x="3179763" y="4071938"/>
          <p14:tracePt t="36849" x="3121025" y="4029075"/>
          <p14:tracePt t="36865" x="3051175" y="3978275"/>
          <p14:tracePt t="36883" x="2957513" y="3908425"/>
          <p14:tracePt t="36899" x="2897188" y="3865563"/>
          <p14:tracePt t="36916" x="2836863" y="3822700"/>
          <p14:tracePt t="36932" x="2768600" y="3789363"/>
          <p14:tracePt t="36950" x="2692400" y="3754438"/>
          <p14:tracePt t="36966" x="2632075" y="3729038"/>
          <p14:tracePt t="36982" x="2563813" y="3703638"/>
          <p14:tracePt t="36999" x="2503488" y="3678238"/>
          <p14:tracePt t="37018" x="2443163" y="3651250"/>
          <p14:tracePt t="37033" x="2392363" y="3635375"/>
          <p14:tracePt t="37049" x="2339975" y="3608388"/>
          <p14:tracePt t="37066" x="2306638" y="3600450"/>
          <p14:tracePt t="37083" x="2271713" y="3582988"/>
          <p14:tracePt t="37100" x="2254250" y="3575050"/>
          <p14:tracePt t="37116" x="2236788" y="3575050"/>
          <p14:tracePt t="37133" x="2220913" y="3565525"/>
          <p14:tracePt t="37150" x="2203450" y="3565525"/>
          <p14:tracePt t="37167" x="2193925" y="3565525"/>
          <p14:tracePt t="37183" x="2185988" y="3565525"/>
          <p14:tracePt t="37199" x="2168525" y="3565525"/>
          <p14:tracePt t="37216" x="2160588" y="3565525"/>
          <p14:tracePt t="37670" x="2168525" y="3565525"/>
          <p14:tracePt t="37678" x="2178050" y="3575050"/>
          <p14:tracePt t="37686" x="2193925" y="3575050"/>
          <p14:tracePt t="37701" x="2211388" y="3582988"/>
          <p14:tracePt t="37718" x="2297113" y="3617913"/>
          <p14:tracePt t="37734" x="2349500" y="3643313"/>
          <p14:tracePt t="37751" x="2417763" y="3678238"/>
          <p14:tracePt t="37768" x="2528888" y="3711575"/>
          <p14:tracePt t="37784" x="2674938" y="3746500"/>
          <p14:tracePt t="37801" x="2828925" y="3806825"/>
          <p14:tracePt t="37819" x="3008313" y="3865563"/>
          <p14:tracePt t="37834" x="3171825" y="3935413"/>
          <p14:tracePt t="37851" x="3308350" y="3986213"/>
          <p14:tracePt t="37868" x="3429000" y="4037013"/>
          <p14:tracePt t="37885" x="3522663" y="4079875"/>
          <p14:tracePt t="37901" x="3678238" y="4149725"/>
          <p14:tracePt t="37918" x="3754438" y="4175125"/>
          <p14:tracePt t="37935" x="3806825" y="4200525"/>
          <p14:tracePt t="37952" x="3849688" y="4208463"/>
          <p14:tracePt t="37968" x="3875088" y="4225925"/>
          <p14:tracePt t="37985" x="3917950" y="4243388"/>
          <p14:tracePt t="38002" x="3968750" y="4251325"/>
          <p14:tracePt t="38019" x="4003675" y="4260850"/>
          <p14:tracePt t="38035" x="4046538" y="4268788"/>
          <p14:tracePt t="38051" x="4064000" y="4278313"/>
          <p14:tracePt t="38068" x="4079875" y="4278313"/>
          <p14:tracePt t="38086" x="4097338" y="4278313"/>
          <p14:tracePt t="38102" x="4114800" y="4278313"/>
          <p14:tracePt t="38119" x="4122738" y="4278313"/>
          <p14:tracePt t="38152" x="4122738" y="4268788"/>
          <p14:tracePt t="38168" x="4122738" y="4260850"/>
          <p14:tracePt t="38185" x="4122738" y="4251325"/>
          <p14:tracePt t="38202" x="4122738" y="4235450"/>
          <p14:tracePt t="38219" x="4114800" y="4225925"/>
          <p14:tracePt t="38235" x="4089400" y="4208463"/>
          <p14:tracePt t="38252" x="4071938" y="4183063"/>
          <p14:tracePt t="38269" x="4054475" y="4175125"/>
          <p14:tracePt t="38286" x="4037013" y="4149725"/>
          <p14:tracePt t="38302" x="4021138" y="4140200"/>
          <p14:tracePt t="38319" x="4011613" y="4122738"/>
          <p14:tracePt t="38335" x="4003675" y="4114800"/>
          <p14:tracePt t="38353" x="3994150" y="4114800"/>
          <p14:tracePt t="38369" x="3986213" y="4106863"/>
          <p14:tracePt t="38402" x="3978275" y="4106863"/>
          <p14:tracePt t="38420" x="3968750" y="4106863"/>
          <p14:tracePt t="38436" x="3951288" y="4106863"/>
          <p14:tracePt t="38452" x="3943350" y="4106863"/>
          <p14:tracePt t="38469" x="3935413" y="4097338"/>
          <p14:tracePt t="38487" x="3908425" y="4089400"/>
          <p14:tracePt t="38503" x="3900488" y="4089400"/>
          <p14:tracePt t="38519" x="3892550" y="4079875"/>
          <p14:tracePt t="38536" x="3892550" y="4071938"/>
          <p14:tracePt t="38569" x="3883025" y="4071938"/>
          <p14:tracePt t="38590" x="3875088" y="4071938"/>
          <p14:tracePt t="38603" x="3875088" y="4064000"/>
          <p14:tracePt t="38622" x="3865563" y="4064000"/>
          <p14:tracePt t="38638" x="3857625" y="4064000"/>
          <p14:tracePt t="38654" x="3849688" y="4064000"/>
          <p14:tracePt t="38670" x="3840163" y="4054475"/>
          <p14:tracePt t="38687" x="3822700" y="4046538"/>
          <p14:tracePt t="38703" x="3779838" y="4029075"/>
          <p14:tracePt t="38720" x="3746500" y="4021138"/>
          <p14:tracePt t="38736" x="3711575" y="4003675"/>
          <p14:tracePt t="38754" x="3686175" y="3994150"/>
          <p14:tracePt t="38770" x="3643313" y="3978275"/>
          <p14:tracePt t="38787" x="3600450" y="3960813"/>
          <p14:tracePt t="38803" x="3565525" y="3943350"/>
          <p14:tracePt t="38820" x="3514725" y="3925888"/>
          <p14:tracePt t="38837" x="3471863" y="3900488"/>
          <p14:tracePt t="38853" x="3411538" y="3883025"/>
          <p14:tracePt t="38870" x="3317875" y="3849688"/>
          <p14:tracePt t="38888" x="3214688" y="3832225"/>
          <p14:tracePt t="38903" x="3128963" y="3814763"/>
          <p14:tracePt t="38920" x="3051175" y="3779838"/>
          <p14:tracePt t="38937" x="2992438" y="3763963"/>
          <p14:tracePt t="38954" x="2889250" y="3736975"/>
          <p14:tracePt t="38970" x="2794000" y="3711575"/>
          <p14:tracePt t="38987" x="2717800" y="3694113"/>
          <p14:tracePt t="39004" x="2640013" y="3668713"/>
          <p14:tracePt t="39022" x="2579688" y="3643313"/>
          <p14:tracePt t="39038" x="2554288" y="3625850"/>
          <p14:tracePt t="39054" x="2536825" y="3617913"/>
          <p14:tracePt t="39071" x="2520950" y="3608388"/>
          <p14:tracePt t="39088" x="2493963" y="3608388"/>
          <p14:tracePt t="39104" x="2486025" y="3592513"/>
          <p14:tracePt t="39121" x="2478088" y="3592513"/>
          <p14:tracePt t="39222" x="2486025" y="3592513"/>
          <p14:tracePt t="39230" x="2486025" y="3600450"/>
          <p14:tracePt t="39238" x="2493963" y="3608388"/>
          <p14:tracePt t="39254" x="2528888" y="3668713"/>
          <p14:tracePt t="39271" x="2597150" y="3746500"/>
          <p14:tracePt t="39287" x="2708275" y="3849688"/>
          <p14:tracePt t="39305" x="2836863" y="3968750"/>
          <p14:tracePt t="39321" x="2974975" y="4089400"/>
          <p14:tracePt t="39338" x="3103563" y="4208463"/>
          <p14:tracePt t="39354" x="3214688" y="4294188"/>
          <p14:tracePt t="39372" x="3292475" y="4364038"/>
          <p14:tracePt t="39388" x="3351213" y="4422775"/>
          <p14:tracePt t="39405" x="3394075" y="4449763"/>
          <p14:tracePt t="39421" x="3421063" y="4475163"/>
          <p14:tracePt t="39439" x="3436938" y="4500563"/>
          <p14:tracePt t="39455" x="3446463" y="4518025"/>
          <p14:tracePt t="39472" x="3446463" y="4525963"/>
          <p14:tracePt t="39694" x="3436938" y="4525963"/>
          <p14:tracePt t="39702" x="3429000" y="4518025"/>
          <p14:tracePt t="39710" x="3411538" y="4508500"/>
          <p14:tracePt t="39722" x="3386138" y="4500563"/>
          <p14:tracePt t="39739" x="3300413" y="4475163"/>
          <p14:tracePt t="39755" x="3179763" y="4440238"/>
          <p14:tracePt t="39773" x="3043238" y="4397375"/>
          <p14:tracePt t="39789" x="2932113" y="4354513"/>
          <p14:tracePt t="39805" x="2846388" y="4321175"/>
          <p14:tracePt t="39822" x="2760663" y="4286250"/>
          <p14:tracePt t="39840" x="2725738" y="4268788"/>
          <p14:tracePt t="39855" x="2674938" y="4243388"/>
          <p14:tracePt t="39872" x="2597150" y="4225925"/>
          <p14:tracePt t="39889" x="2528888" y="4192588"/>
          <p14:tracePt t="39906" x="2460625" y="4165600"/>
          <p14:tracePt t="39922" x="2400300" y="4122738"/>
          <p14:tracePt t="39939" x="2339975" y="4089400"/>
          <p14:tracePt t="39956" x="2297113" y="4071938"/>
          <p14:tracePt t="39973" x="2263775" y="4054475"/>
          <p14:tracePt t="39989" x="2220913" y="4037013"/>
          <p14:tracePt t="40007" x="2168525" y="4011613"/>
          <p14:tracePt t="40023" x="2151063" y="4003675"/>
          <p14:tracePt t="40040" x="2143125" y="4003675"/>
          <p14:tracePt t="40056" x="2125663" y="3994150"/>
          <p14:tracePt t="40089" x="2125663" y="3986213"/>
          <p14:tracePt t="40214" x="2135188" y="3986213"/>
          <p14:tracePt t="40230" x="2143125" y="3994150"/>
          <p14:tracePt t="40238" x="2168525" y="4003675"/>
          <p14:tracePt t="40246" x="2203450" y="4021138"/>
          <p14:tracePt t="40257" x="2228850" y="4029075"/>
          <p14:tracePt t="40273" x="2322513" y="4071938"/>
          <p14:tracePt t="40290" x="2400300" y="4132263"/>
          <p14:tracePt t="40306" x="2493963" y="4200525"/>
          <p14:tracePt t="40323" x="2597150" y="4286250"/>
          <p14:tracePt t="40340" x="2692400" y="4389438"/>
          <p14:tracePt t="40357" x="2803525" y="4535488"/>
          <p14:tracePt t="40373" x="2932113" y="4697413"/>
          <p14:tracePt t="40390" x="3068638" y="4835525"/>
          <p14:tracePt t="40407" x="3171825" y="4911725"/>
          <p14:tracePt t="40424" x="3275013" y="4979988"/>
          <p14:tracePt t="40440" x="3360738" y="5022850"/>
          <p14:tracePt t="40457" x="3446463" y="5065713"/>
          <p14:tracePt t="40474" x="3522663" y="5092700"/>
          <p14:tracePt t="40491" x="3608388" y="5126038"/>
          <p14:tracePt t="40507" x="3678238" y="5160963"/>
          <p14:tracePt t="40524" x="3736975" y="5203825"/>
          <p14:tracePt t="40540" x="3763963" y="5221288"/>
          <p14:tracePt t="40558" x="3806825" y="5264150"/>
          <p14:tracePt t="40574" x="3832225" y="5289550"/>
          <p14:tracePt t="40591" x="3857625" y="5314950"/>
          <p14:tracePt t="40607" x="3892550" y="5340350"/>
          <p14:tracePt t="40624" x="3917950" y="5357813"/>
          <p14:tracePt t="40640" x="3960813" y="5365750"/>
          <p14:tracePt t="40657" x="3978275" y="5375275"/>
          <p14:tracePt t="40674" x="3986213" y="5383213"/>
          <p14:tracePt t="40691" x="3986213" y="5392738"/>
          <p14:tracePt t="40727" x="3986213" y="5383213"/>
          <p14:tracePt t="40741" x="3978275" y="5375275"/>
          <p14:tracePt t="40758" x="3943350" y="5340350"/>
          <p14:tracePt t="40774" x="3908425" y="5307013"/>
          <p14:tracePt t="40792" x="3857625" y="5246688"/>
          <p14:tracePt t="40808" x="3789363" y="5186363"/>
          <p14:tracePt t="40825" x="3703638" y="5135563"/>
          <p14:tracePt t="40841" x="3592513" y="5083175"/>
          <p14:tracePt t="40858" x="3436938" y="5032375"/>
          <p14:tracePt t="40875" x="3249613" y="4964113"/>
          <p14:tracePt t="40892" x="3051175" y="4886325"/>
          <p14:tracePt t="40908" x="2889250" y="4826000"/>
          <p14:tracePt t="40925" x="2751138" y="4783138"/>
          <p14:tracePt t="40942" x="2632075" y="4732338"/>
          <p14:tracePt t="40959" x="2503488" y="4679950"/>
          <p14:tracePt t="40975" x="2468563" y="4672013"/>
          <p14:tracePt t="40991" x="2443163" y="4654550"/>
          <p14:tracePt t="41008" x="2425700" y="4646613"/>
          <p14:tracePt t="41025" x="2417763" y="4637088"/>
          <p14:tracePt t="41042" x="2408238" y="4629150"/>
          <p14:tracePt t="41058" x="2400300" y="4621213"/>
          <p14:tracePt t="41075" x="2400300" y="4611688"/>
          <p14:tracePt t="41311" x="2400300" y="4603750"/>
          <p14:tracePt t="41319" x="2400300" y="4594225"/>
          <p14:tracePt t="41334" x="2400300" y="4586288"/>
          <p14:tracePt t="41343" x="2400300" y="4560888"/>
          <p14:tracePt t="41359" x="2392363" y="4508500"/>
          <p14:tracePt t="41376" x="2374900" y="4449763"/>
          <p14:tracePt t="41393" x="2349500" y="4346575"/>
          <p14:tracePt t="41409" x="2332038" y="4243388"/>
          <p14:tracePt t="41426" x="2314575" y="4149725"/>
          <p14:tracePt t="41442" x="2314575" y="4064000"/>
          <p14:tracePt t="41460" x="2314575" y="3994150"/>
          <p14:tracePt t="41476" x="2314575" y="3935413"/>
          <p14:tracePt t="41493" x="2314575" y="3892550"/>
          <p14:tracePt t="41509" x="2314575" y="3840163"/>
          <p14:tracePt t="41527" x="2349500" y="3779838"/>
          <p14:tracePt t="41543" x="2365375" y="3729038"/>
          <p14:tracePt t="41559" x="2382838" y="3686175"/>
          <p14:tracePt t="41576" x="2392363" y="3643313"/>
          <p14:tracePt t="41593" x="2408238" y="3608388"/>
          <p14:tracePt t="41609" x="2435225" y="3582988"/>
          <p14:tracePt t="41626" x="2451100" y="3549650"/>
          <p14:tracePt t="41643" x="2478088" y="3522663"/>
          <p14:tracePt t="41660" x="2503488" y="3497263"/>
          <p14:tracePt t="41676" x="2554288" y="3463925"/>
          <p14:tracePt t="41693" x="2614613" y="3421063"/>
          <p14:tracePt t="41709" x="2649538" y="3394075"/>
          <p14:tracePt t="41727" x="2674938" y="3378200"/>
          <p14:tracePt t="41743" x="2674938" y="3360738"/>
          <p14:tracePt t="41760" x="2674938" y="3351213"/>
          <p14:tracePt t="41777" x="2674938" y="3335338"/>
          <p14:tracePt t="41794" x="2674938" y="3325813"/>
          <p14:tracePt t="41879" x="2665413" y="3325813"/>
          <p14:tracePt t="41895" x="2649538" y="3335338"/>
          <p14:tracePt t="41903" x="2632075" y="3343275"/>
          <p14:tracePt t="41911" x="2606675" y="3360738"/>
          <p14:tracePt t="41927" x="2528888" y="3394075"/>
          <p14:tracePt t="41944" x="2460625" y="3436938"/>
          <p14:tracePt t="41961" x="2392363" y="3471863"/>
          <p14:tracePt t="41977" x="2332038" y="3497263"/>
          <p14:tracePt t="41994" x="2263775" y="3532188"/>
          <p14:tracePt t="42011" x="2220913" y="3549650"/>
          <p14:tracePt t="42028" x="2185988" y="3565525"/>
          <p14:tracePt t="42044" x="2168525" y="3575050"/>
          <p14:tracePt t="42061" x="2160588" y="3575050"/>
          <p14:tracePt t="42077" x="2151063" y="3582988"/>
          <p14:tracePt t="42094" x="2151063" y="3592513"/>
          <p14:tracePt t="42135" x="2151063" y="3600450"/>
          <p14:tracePt t="42151" x="2151063" y="3608388"/>
          <p14:tracePt t="42167" x="2151063" y="3617913"/>
          <p14:tracePt t="42175" x="2151063" y="3625850"/>
          <p14:tracePt t="42199" x="2151063" y="3635375"/>
          <p14:tracePt t="42207" x="2160588" y="3635375"/>
          <p14:tracePt t="42215" x="2160588" y="3643313"/>
          <p14:tracePt t="42231" x="2160588" y="3651250"/>
          <p14:tracePt t="42245" x="2160588" y="3660775"/>
          <p14:tracePt t="42261" x="2160588" y="3668713"/>
          <p14:tracePt t="42278" x="2168525" y="3678238"/>
          <p14:tracePt t="42294" x="2168525" y="3703638"/>
          <p14:tracePt t="42312" x="2168525" y="3721100"/>
          <p14:tracePt t="42328" x="2178050" y="3763963"/>
          <p14:tracePt t="42345" x="2185988" y="3797300"/>
          <p14:tracePt t="42361" x="2185988" y="3832225"/>
          <p14:tracePt t="42378" x="2185988" y="3875088"/>
          <p14:tracePt t="42394" x="2185988" y="3908425"/>
          <p14:tracePt t="42411" x="2193925" y="3943350"/>
          <p14:tracePt t="42428" x="2203450" y="3978275"/>
          <p14:tracePt t="42445" x="2220913" y="3994150"/>
          <p14:tracePt t="42461" x="2228850" y="4011613"/>
          <p14:tracePt t="42478" x="2236788" y="4021138"/>
          <p14:tracePt t="42495" x="2246313" y="4029075"/>
          <p14:tracePt t="42512" x="2263775" y="4037013"/>
          <p14:tracePt t="42528" x="2271713" y="4046538"/>
          <p14:tracePt t="42545" x="2289175" y="4054475"/>
          <p14:tracePt t="42562" x="2314575" y="4054475"/>
          <p14:tracePt t="42579" x="2349500" y="4054475"/>
          <p14:tracePt t="42595" x="2392363" y="4054475"/>
          <p14:tracePt t="42612" x="2451100" y="4054475"/>
          <p14:tracePt t="42628" x="2511425" y="4054475"/>
          <p14:tracePt t="42646" x="2606675" y="4064000"/>
          <p14:tracePt t="42647" x="2649538" y="4071938"/>
          <p14:tracePt t="42662" x="2700338" y="4079875"/>
          <p14:tracePt t="42679" x="2889250" y="4132263"/>
          <p14:tracePt t="42695" x="3025775" y="4175125"/>
          <p14:tracePt t="42713" x="3171825" y="4217988"/>
          <p14:tracePt t="42729" x="3292475" y="4268788"/>
          <p14:tracePt t="42746" x="3421063" y="4303713"/>
          <p14:tracePt t="42762" x="3540125" y="4321175"/>
          <p14:tracePt t="42779" x="3660775" y="4329113"/>
          <p14:tracePt t="42796" x="3729038" y="4329113"/>
          <p14:tracePt t="42812" x="3771900" y="4329113"/>
          <p14:tracePt t="42829" x="3779838" y="4329113"/>
          <p14:tracePt t="42846" x="3797300" y="4329113"/>
          <p14:tracePt t="42862" x="3806825" y="4329113"/>
          <p14:tracePt t="42879" x="3814763" y="4311650"/>
          <p14:tracePt t="42896" x="3814763" y="4294188"/>
          <p14:tracePt t="42913" x="3814763" y="4260850"/>
          <p14:tracePt t="42929" x="3806825" y="4217988"/>
          <p14:tracePt t="42946" x="3789363" y="4175125"/>
          <p14:tracePt t="42962" x="3789363" y="4132263"/>
          <p14:tracePt t="42980" x="3789363" y="4089400"/>
          <p14:tracePt t="42996" x="3789363" y="4064000"/>
          <p14:tracePt t="43013" x="3789363" y="4054475"/>
          <p14:tracePt t="43029" x="3789363" y="4046538"/>
          <p14:tracePt t="43095" x="3771900" y="4046538"/>
          <p14:tracePt t="43103" x="3763963" y="4071938"/>
          <p14:tracePt t="43114" x="3736975" y="4097338"/>
          <p14:tracePt t="43129" x="3686175" y="4192588"/>
          <p14:tracePt t="43146" x="3617913" y="4311650"/>
          <p14:tracePt t="43163" x="3575050" y="4422775"/>
          <p14:tracePt t="43180" x="3540125" y="4535488"/>
          <p14:tracePt t="43196" x="3532188" y="4603750"/>
          <p14:tracePt t="43213" x="3514725" y="4672013"/>
          <p14:tracePt t="43230" x="3489325" y="4722813"/>
          <p14:tracePt t="43247" x="3479800" y="4765675"/>
          <p14:tracePt t="43327" x="3479800" y="4757738"/>
          <p14:tracePt t="43335" x="3479800" y="4749800"/>
          <p14:tracePt t="43347" x="3479800" y="4740275"/>
          <p14:tracePt t="43363" x="3489325" y="4689475"/>
          <p14:tracePt t="43380" x="3540125" y="4603750"/>
          <p14:tracePt t="43398" x="3600450" y="4518025"/>
          <p14:tracePt t="43413" x="3678238" y="4406900"/>
          <p14:tracePt t="43430" x="3754438" y="4303713"/>
          <p14:tracePt t="43447" x="3806825" y="4208463"/>
          <p14:tracePt t="43464" x="3822700" y="4183063"/>
          <p14:tracePt t="43480" x="3822700" y="4165600"/>
          <p14:tracePt t="43497" x="3832225" y="4165600"/>
          <p14:tracePt t="43531" x="3849688" y="4165600"/>
          <p14:tracePt t="43547" x="3875088" y="4183063"/>
          <p14:tracePt t="43564" x="3960813" y="4251325"/>
          <p14:tracePt t="43580" x="4054475" y="4321175"/>
          <p14:tracePt t="43598" x="4165600" y="4389438"/>
          <p14:tracePt t="43614" x="4260850" y="4422775"/>
          <p14:tracePt t="43631" x="4303713" y="4449763"/>
          <p14:tracePt t="43647" x="4303713" y="4457700"/>
          <p14:tracePt t="43679" x="4303713" y="4465638"/>
          <p14:tracePt t="43687" x="4286250" y="4465638"/>
          <p14:tracePt t="43697" x="4260850" y="4483100"/>
          <p14:tracePt t="43714" x="4183063" y="4551363"/>
          <p14:tracePt t="43732" x="4071938" y="4646613"/>
          <p14:tracePt t="43747" x="3978275" y="4749800"/>
          <p14:tracePt t="43764" x="3900488" y="4878388"/>
          <p14:tracePt t="43781" x="3840163" y="4979988"/>
          <p14:tracePt t="43798" x="3806825" y="5075238"/>
          <p14:tracePt t="43815" x="3797300" y="5194300"/>
          <p14:tracePt t="43831" x="3797300" y="5246688"/>
          <p14:tracePt t="43848" x="3797300" y="5272088"/>
          <p14:tracePt t="43865" x="3797300" y="5280025"/>
          <p14:tracePt t="43881" x="3806825" y="5280025"/>
          <p14:tracePt t="43915" x="3806825" y="5254625"/>
          <p14:tracePt t="43932" x="3806825" y="5211763"/>
          <p14:tracePt t="43948" x="3806825" y="5143500"/>
          <p14:tracePt t="43965" x="3754438" y="5040313"/>
          <p14:tracePt t="43981" x="3694113" y="4903788"/>
          <p14:tracePt t="43999" x="3565525" y="4740275"/>
          <p14:tracePt t="44015" x="3489325" y="4646613"/>
          <p14:tracePt t="44032" x="3421063" y="4551363"/>
          <p14:tracePt t="44048" x="3368675" y="4492625"/>
          <p14:tracePt t="44066" x="3343275" y="4457700"/>
          <p14:tracePt t="44082" x="3335338" y="4440238"/>
          <p14:tracePt t="44099" x="3325813" y="4422775"/>
          <p14:tracePt t="44391" x="3317875" y="4422775"/>
          <p14:tracePt t="44407" x="3308350" y="4422775"/>
          <p14:tracePt t="44415" x="3300413" y="4422775"/>
          <p14:tracePt t="44431" x="3282950" y="4414838"/>
          <p14:tracePt t="44439" x="3275013" y="4414838"/>
          <p14:tracePt t="44449" x="3240088" y="4406900"/>
          <p14:tracePt t="44466" x="3189288" y="4379913"/>
          <p14:tracePt t="44482" x="3128963" y="4337050"/>
          <p14:tracePt t="44499" x="3051175" y="4294188"/>
          <p14:tracePt t="44516" x="2965450" y="4225925"/>
          <p14:tracePt t="44533" x="2879725" y="4149725"/>
          <p14:tracePt t="44549" x="2803525" y="4064000"/>
          <p14:tracePt t="44566" x="2700338" y="3968750"/>
          <p14:tracePt t="44583" x="2579688" y="3840163"/>
          <p14:tracePt t="44600" x="2520950" y="3771900"/>
          <p14:tracePt t="44616" x="2478088" y="3721100"/>
          <p14:tracePt t="44633" x="2460625" y="3678238"/>
          <p14:tracePt t="44650" x="2443163" y="3651250"/>
          <p14:tracePt t="44667" x="2435225" y="3625850"/>
          <p14:tracePt t="44683" x="2425700" y="3617913"/>
          <p14:tracePt t="44699" x="2425700" y="3592513"/>
          <p14:tracePt t="44716" x="2408238" y="3565525"/>
          <p14:tracePt t="44734" x="2400300" y="3540125"/>
          <p14:tracePt t="44750" x="2392363" y="3522663"/>
          <p14:tracePt t="44767" x="2382838" y="3489325"/>
          <p14:tracePt t="44783" x="2382838" y="3471863"/>
          <p14:tracePt t="44801" x="2382838" y="3454400"/>
          <p14:tracePt t="44817" x="2382838" y="3436938"/>
          <p14:tracePt t="44834" x="2392363" y="3411538"/>
          <p14:tracePt t="44850" x="2408238" y="3386138"/>
          <p14:tracePt t="44867" x="2425700" y="3368675"/>
          <p14:tracePt t="44883" x="2435225" y="3343275"/>
          <p14:tracePt t="44900" x="2451100" y="3317875"/>
          <p14:tracePt t="44917" x="2478088" y="3282950"/>
          <p14:tracePt t="44935" x="2503488" y="3265488"/>
          <p14:tracePt t="44950" x="2520950" y="3249613"/>
          <p14:tracePt t="45023" x="2511425" y="3249613"/>
          <p14:tracePt t="45040" x="2493963" y="3249613"/>
          <p14:tracePt t="45047" x="2468563" y="3257550"/>
          <p14:tracePt t="45056" x="2443163" y="3257550"/>
          <p14:tracePt t="45067" x="2408238" y="3275013"/>
          <p14:tracePt t="45084" x="2349500" y="3300413"/>
          <p14:tracePt t="45101" x="2297113" y="3325813"/>
          <p14:tracePt t="45118" x="2254250" y="3335338"/>
          <p14:tracePt t="45134" x="2203450" y="3360738"/>
          <p14:tracePt t="45151" x="2178050" y="3378200"/>
          <p14:tracePt t="45152" x="2151063" y="3386138"/>
          <p14:tracePt t="45169" x="2143125" y="3394075"/>
          <p14:tracePt t="45185" x="2135188" y="3394075"/>
          <p14:tracePt t="45201" x="2135188" y="3403600"/>
          <p14:tracePt t="45217" x="2135188" y="3411538"/>
          <p14:tracePt t="45235" x="2125663" y="3421063"/>
          <p14:tracePt t="45251" x="2117725" y="3446463"/>
          <p14:tracePt t="45267" x="2108200" y="3489325"/>
          <p14:tracePt t="45284" x="2108200" y="3532188"/>
          <p14:tracePt t="45302" x="2108200" y="3575050"/>
          <p14:tracePt t="45318" x="2108200" y="3635375"/>
          <p14:tracePt t="45335" x="2108200" y="3711575"/>
          <p14:tracePt t="45351" x="2108200" y="3814763"/>
          <p14:tracePt t="45369" x="2108200" y="3875088"/>
          <p14:tracePt t="45385" x="2108200" y="3960813"/>
          <p14:tracePt t="45401" x="2108200" y="4064000"/>
          <p14:tracePt t="45418" x="2108200" y="4165600"/>
          <p14:tracePt t="45435" x="2108200" y="4294188"/>
          <p14:tracePt t="45452" x="2108200" y="4440238"/>
          <p14:tracePt t="45468" x="2117725" y="4603750"/>
          <p14:tracePt t="45485" x="2143125" y="4732338"/>
          <p14:tracePt t="45502" x="2185988" y="4843463"/>
          <p14:tracePt t="45518" x="2220913" y="4911725"/>
          <p14:tracePt t="45535" x="2279650" y="4964113"/>
          <p14:tracePt t="45552" x="2297113" y="4979988"/>
          <p14:tracePt t="45569" x="2322513" y="4979988"/>
          <p14:tracePt t="45585" x="2365375" y="4979988"/>
          <p14:tracePt t="45602" x="2460625" y="4937125"/>
          <p14:tracePt t="45618" x="2563813" y="4878388"/>
          <p14:tracePt t="45636" x="2674938" y="4818063"/>
          <p14:tracePt t="45652" x="2794000" y="4749800"/>
          <p14:tracePt t="45669" x="2922588" y="4679950"/>
          <p14:tracePt t="45685" x="3025775" y="4611688"/>
          <p14:tracePt t="45703" x="3078163" y="4560888"/>
          <p14:tracePt t="45720" x="3111500" y="4465638"/>
          <p14:tracePt t="45735" x="3111500" y="4414838"/>
          <p14:tracePt t="45752" x="3111500" y="4354513"/>
          <p14:tracePt t="45769" x="3094038" y="4286250"/>
          <p14:tracePt t="45787" x="3035300" y="4217988"/>
          <p14:tracePt t="45802" x="2974975" y="4132263"/>
          <p14:tracePt t="45819" x="2879725" y="4046538"/>
          <p14:tracePt t="45836" x="2768600" y="3960813"/>
          <p14:tracePt t="45853" x="2665413" y="3892550"/>
          <p14:tracePt t="45869" x="2597150" y="3832225"/>
          <p14:tracePt t="45886" x="2546350" y="3797300"/>
          <p14:tracePt t="45903" x="2503488" y="3754438"/>
          <p14:tracePt t="45919" x="2478088" y="3729038"/>
          <p14:tracePt t="45937" x="2468563" y="3711575"/>
          <p14:tracePt t="45953" x="2460625" y="3703638"/>
          <p14:tracePt t="45970" x="2451100" y="3686175"/>
          <p14:tracePt t="45986" x="2451100" y="3678238"/>
          <p14:tracePt t="46096" x="2468563" y="3678238"/>
          <p14:tracePt t="46104" x="2503488" y="3694113"/>
          <p14:tracePt t="46112" x="2563813" y="3721100"/>
          <p14:tracePt t="46120" x="2632075" y="3771900"/>
          <p14:tracePt t="46136" x="2803525" y="3875088"/>
          <p14:tracePt t="46153" x="2992438" y="4011613"/>
          <p14:tracePt t="46171" x="3179763" y="4192588"/>
          <p14:tracePt t="46186" x="3368675" y="4346575"/>
          <p14:tracePt t="46203" x="3522663" y="4465638"/>
          <p14:tracePt t="46220" x="3651250" y="4578350"/>
          <p14:tracePt t="46237" x="3763963" y="4654550"/>
          <p14:tracePt t="46253" x="3849688" y="4714875"/>
          <p14:tracePt t="46270" x="3917950" y="4749800"/>
          <p14:tracePt t="46287" x="3968750" y="4783138"/>
          <p14:tracePt t="46304" x="4029075" y="4818063"/>
          <p14:tracePt t="46320" x="4071938" y="4843463"/>
          <p14:tracePt t="46337" x="4122738" y="4868863"/>
          <p14:tracePt t="46353" x="4200525" y="4886325"/>
          <p14:tracePt t="46371" x="4311650" y="4921250"/>
          <p14:tracePt t="46387" x="4440238" y="4964113"/>
          <p14:tracePt t="46404" x="4586288" y="5006975"/>
          <p14:tracePt t="46420" x="4689475" y="5032375"/>
          <p14:tracePt t="46438" x="4765675" y="5057775"/>
          <p14:tracePt t="46454" x="4808538" y="5075238"/>
          <p14:tracePt t="46471" x="4826000" y="5083175"/>
          <p14:tracePt t="46487" x="4843463" y="5092700"/>
          <p14:tracePt t="46504" x="4843463" y="5100638"/>
          <p14:tracePt t="46523" x="4851400" y="5108575"/>
          <p14:tracePt t="46537" x="4860925" y="5126038"/>
          <p14:tracePt t="46554" x="4868863" y="5135563"/>
          <p14:tracePt t="46572" x="4868863" y="5143500"/>
          <p14:tracePt t="46587" x="4878388" y="5143500"/>
          <p14:tracePt t="46768" x="4868863" y="5143500"/>
          <p14:tracePt t="46776" x="4868863" y="5135563"/>
          <p14:tracePt t="46792" x="4860925" y="5126038"/>
          <p14:tracePt t="46804" x="4860925" y="5118100"/>
          <p14:tracePt t="46821" x="4851400" y="5108575"/>
          <p14:tracePt t="46839" x="4835525" y="5092700"/>
          <p14:tracePt t="46855" x="4818063" y="5083175"/>
          <p14:tracePt t="46871" x="4808538" y="5065713"/>
          <p14:tracePt t="46888" x="4783138" y="5049838"/>
          <p14:tracePt t="46906" x="4765675" y="5040313"/>
          <p14:tracePt t="46921" x="4765675" y="5032375"/>
          <p14:tracePt t="46938" x="4757738" y="5022850"/>
          <p14:tracePt t="46955" x="4740275" y="5014913"/>
          <p14:tracePt t="46988" x="4732338" y="5006975"/>
          <p14:tracePt t="47005" x="4706938" y="4989513"/>
          <p14:tracePt t="47022" x="4679950" y="4972050"/>
          <p14:tracePt t="47039" x="4654550" y="4946650"/>
          <p14:tracePt t="47055" x="4611688" y="4929188"/>
          <p14:tracePt t="47072" x="4560888" y="4894263"/>
          <p14:tracePt t="47088" x="4508500" y="4860925"/>
          <p14:tracePt t="47106" x="4440238" y="4835525"/>
          <p14:tracePt t="47122" x="4354513" y="4800600"/>
          <p14:tracePt t="47138" x="4286250" y="4775200"/>
          <p14:tracePt t="47155" x="4225925" y="4740275"/>
          <p14:tracePt t="47173" x="4183063" y="4706938"/>
          <p14:tracePt t="47189" x="4140200" y="4679950"/>
          <p14:tracePt t="47205" x="4089400" y="4654550"/>
          <p14:tracePt t="47222" x="4021138" y="4629150"/>
          <p14:tracePt t="47240" x="3900488" y="4578350"/>
          <p14:tracePt t="47256" x="3822700" y="4551363"/>
          <p14:tracePt t="47272" x="3771900" y="4525963"/>
          <p14:tracePt t="47289" x="3746500" y="4518025"/>
          <p14:tracePt t="47306" x="3729038" y="4508500"/>
          <p14:tracePt t="47322" x="3721100" y="4500563"/>
          <p14:tracePt t="47339" x="3711575" y="4492625"/>
          <p14:tracePt t="47356" x="3703638" y="4483100"/>
          <p14:tracePt t="47389" x="3694113" y="4483100"/>
          <p14:tracePt t="47408" x="3694113" y="4475163"/>
          <p14:tracePt t="47422" x="3686175" y="4475163"/>
          <p14:tracePt t="47440" x="3678238" y="4475163"/>
          <p14:tracePt t="47520" x="3668713" y="4475163"/>
          <p14:tracePt t="47553" x="3660775" y="4475163"/>
          <p14:tracePt t="47568" x="3651250" y="4465638"/>
          <p14:tracePt t="47584" x="3643313" y="4465638"/>
          <p14:tracePt t="47592" x="3635375" y="4465638"/>
          <p14:tracePt t="47606" x="3617913" y="4457700"/>
          <p14:tracePt t="47623" x="3582988" y="4440238"/>
          <p14:tracePt t="47640" x="3489325" y="4397375"/>
          <p14:tracePt t="47657" x="3378200" y="4346575"/>
          <p14:tracePt t="47673" x="3265488" y="4278313"/>
          <p14:tracePt t="47690" x="3154363" y="4183063"/>
          <p14:tracePt t="47707" x="3078163" y="4097338"/>
          <p14:tracePt t="47724" x="3008313" y="4037013"/>
          <p14:tracePt t="47740" x="2974975" y="4011613"/>
          <p14:tracePt t="47757" x="2940050" y="3986213"/>
          <p14:tracePt t="47773" x="2906713" y="3968750"/>
          <p14:tracePt t="47791" x="2889250" y="3951288"/>
          <p14:tracePt t="47807" x="2879725" y="3943350"/>
          <p14:tracePt t="47823" x="2863850" y="3925888"/>
          <p14:tracePt t="47841" x="2820988" y="3908425"/>
          <p14:tracePt t="47858" x="2768600" y="3900488"/>
          <p14:tracePt t="47874" x="2743200" y="3892550"/>
          <p14:tracePt t="47890" x="2708275" y="3875088"/>
          <p14:tracePt t="47907" x="2682875" y="3875088"/>
          <p14:tracePt t="47924" x="2665413" y="3865563"/>
          <p14:tracePt t="47940" x="2649538" y="3865563"/>
          <p14:tracePt t="47957" x="2632075" y="3857625"/>
          <p14:tracePt t="47974" x="2622550" y="3849688"/>
          <p14:tracePt t="47991" x="2614613" y="3832225"/>
          <p14:tracePt t="48008" x="2597150" y="3814763"/>
          <p14:tracePt t="48024" x="2589213" y="3806825"/>
          <p14:tracePt t="48041" x="2579688" y="3789363"/>
          <p14:tracePt t="48058" x="2571750" y="3779838"/>
          <p14:tracePt t="48074" x="2554288" y="3763963"/>
          <p14:tracePt t="48091" x="2536825" y="3746500"/>
          <p14:tracePt t="48108" x="2520950" y="3729038"/>
          <p14:tracePt t="48125" x="2493963" y="3711575"/>
          <p14:tracePt t="48141" x="2478088" y="3703638"/>
          <p14:tracePt t="48157" x="2468563" y="3694113"/>
          <p14:tracePt t="48174" x="2468563" y="3678238"/>
          <p14:tracePt t="48191" x="2460625" y="3668713"/>
          <p14:tracePt t="48208" x="2451100" y="3651250"/>
          <p14:tracePt t="48224" x="2435225" y="3625850"/>
          <p14:tracePt t="48241" x="2425700" y="3608388"/>
          <p14:tracePt t="48258" x="2417763" y="3592513"/>
          <p14:tracePt t="48274" x="2417763" y="3582988"/>
          <p14:tracePt t="48291" x="2417763" y="3565525"/>
          <p14:tracePt t="48308" x="2417763" y="3549650"/>
          <p14:tracePt t="48326" x="2417763" y="3540125"/>
          <p14:tracePt t="48341" x="2417763" y="3514725"/>
          <p14:tracePt t="48358" x="2417763" y="3506788"/>
          <p14:tracePt t="48375" x="2417763" y="3497263"/>
          <p14:tracePt t="48392" x="2417763" y="3479800"/>
          <p14:tracePt t="48472" x="2408238" y="3479800"/>
          <p14:tracePt t="48488" x="2400300" y="3479800"/>
          <p14:tracePt t="48497" x="2392363" y="3489325"/>
          <p14:tracePt t="48508" x="2392363" y="3506788"/>
          <p14:tracePt t="48525" x="2357438" y="3532188"/>
          <p14:tracePt t="48542" x="2322513" y="3565525"/>
          <p14:tracePt t="48559" x="2289175" y="3608388"/>
          <p14:tracePt t="48575" x="2246313" y="3643313"/>
          <p14:tracePt t="48592" x="2193925" y="3694113"/>
          <p14:tracePt t="48609" x="2160588" y="3721100"/>
          <p14:tracePt t="48625" x="2135188" y="3746500"/>
          <p14:tracePt t="48642" x="2108200" y="3771900"/>
          <p14:tracePt t="48658" x="2092325" y="3797300"/>
          <p14:tracePt t="48676" x="2074863" y="3814763"/>
          <p14:tracePt t="48692" x="2057400" y="3822700"/>
          <p14:tracePt t="48825" x="2057400" y="3832225"/>
          <p14:tracePt t="48832" x="2057400" y="3840163"/>
          <p14:tracePt t="48849" x="2065338" y="3849688"/>
          <p14:tracePt t="48859" x="2065338" y="3865563"/>
          <p14:tracePt t="48876" x="2100263" y="3908425"/>
          <p14:tracePt t="48893" x="2160588" y="3978275"/>
          <p14:tracePt t="48909" x="2228850" y="4064000"/>
          <p14:tracePt t="48926" x="2289175" y="4157663"/>
          <p14:tracePt t="48943" x="2357438" y="4243388"/>
          <p14:tracePt t="48960" x="2435225" y="4346575"/>
          <p14:tracePt t="48976" x="2468563" y="4406900"/>
          <p14:tracePt t="48993" x="2503488" y="4449763"/>
          <p14:tracePt t="49010" x="2511425" y="4483100"/>
          <p14:tracePt t="49027" x="2520950" y="4518025"/>
          <p14:tracePt t="49043" x="2536825" y="4543425"/>
          <p14:tracePt t="49076" x="2536825" y="4551363"/>
          <p14:tracePt t="49105" x="2546350" y="4551363"/>
          <p14:tracePt t="49136" x="2554288" y="4551363"/>
          <p14:tracePt t="49161" x="2563813" y="4551363"/>
          <p14:tracePt t="49184" x="2571750" y="4551363"/>
          <p14:tracePt t="49200" x="2579688" y="4543425"/>
          <p14:tracePt t="49208" x="2589213" y="4535488"/>
          <p14:tracePt t="49217" x="2606675" y="4518025"/>
          <p14:tracePt t="49226" x="2614613" y="4492625"/>
          <p14:tracePt t="49244" x="2640013" y="4449763"/>
          <p14:tracePt t="49260" x="2674938" y="4379913"/>
          <p14:tracePt t="49277" x="2692400" y="4329113"/>
          <p14:tracePt t="49293" x="2725738" y="4268788"/>
          <p14:tracePt t="49311" x="2743200" y="4217988"/>
          <p14:tracePt t="49327" x="2760663" y="4165600"/>
          <p14:tracePt t="49344" x="2778125" y="4122738"/>
          <p14:tracePt t="49360" x="2794000" y="4089400"/>
          <p14:tracePt t="49377" x="2811463" y="4064000"/>
          <p14:tracePt t="49394" x="2820988" y="4046538"/>
          <p14:tracePt t="49410" x="2828925" y="4037013"/>
          <p14:tracePt t="49427" x="2828925" y="4021138"/>
          <p14:tracePt t="49444" x="2828925" y="3994150"/>
          <p14:tracePt t="49460" x="2828925" y="3978275"/>
          <p14:tracePt t="49477" x="2828925" y="3960813"/>
          <p14:tracePt t="49494" x="2828925" y="3935413"/>
          <p14:tracePt t="49511" x="2828925" y="3917950"/>
          <p14:tracePt t="49527" x="2820988" y="3883025"/>
          <p14:tracePt t="49544" x="2794000" y="3857625"/>
          <p14:tracePt t="49561" x="2760663" y="3806825"/>
          <p14:tracePt t="49578" x="2725738" y="3771900"/>
          <p14:tracePt t="49594" x="2682875" y="3711575"/>
          <p14:tracePt t="49611" x="2640013" y="3651250"/>
          <p14:tracePt t="49627" x="2597150" y="3600450"/>
          <p14:tracePt t="49645" x="2579688" y="3575050"/>
          <p14:tracePt t="49661" x="2571750" y="3549650"/>
          <p14:tracePt t="49678" x="2563813" y="3532188"/>
          <p14:tracePt t="49695" x="2554288" y="3522663"/>
          <p14:tracePt t="49712" x="2546350" y="3506788"/>
          <p14:tracePt t="49833" x="2546350" y="3522663"/>
          <p14:tracePt t="49841" x="2546350" y="3532188"/>
          <p14:tracePt t="49849" x="2546350" y="3557588"/>
          <p14:tracePt t="49861" x="2554288" y="3575050"/>
          <p14:tracePt t="49878" x="2571750" y="3617913"/>
          <p14:tracePt t="49895" x="2589213" y="3643313"/>
          <p14:tracePt t="49912" x="2606675" y="3668713"/>
          <p14:tracePt t="49928" x="2622550" y="3694113"/>
          <p14:tracePt t="49945" x="2622550" y="3703638"/>
          <p14:tracePt t="49962" x="2622550" y="3711575"/>
          <p14:tracePt t="50017" x="2622550" y="3721100"/>
          <p14:tracePt t="50025" x="2622550" y="3729038"/>
          <p14:tracePt t="50041" x="2622550" y="3736975"/>
          <p14:tracePt t="50057" x="2622550" y="3746500"/>
          <p14:tracePt t="50065" x="2622550" y="3763963"/>
          <p14:tracePt t="50078" x="2614613" y="3779838"/>
          <p14:tracePt t="50095" x="2589213" y="3822700"/>
          <p14:tracePt t="50113" x="2571750" y="3875088"/>
          <p14:tracePt t="50129" x="2563813" y="3917950"/>
          <p14:tracePt t="50145" x="2563813" y="3951288"/>
          <p14:tracePt t="50162" x="2579688" y="3968750"/>
          <p14:tracePt t="50179" x="2614613" y="4003675"/>
          <p14:tracePt t="50195" x="2674938" y="4037013"/>
          <p14:tracePt t="50212" x="2743200" y="4064000"/>
          <p14:tracePt t="50229" x="2828925" y="4106863"/>
          <p14:tracePt t="50246" x="2932113" y="4149725"/>
          <p14:tracePt t="50262" x="3025775" y="4200525"/>
          <p14:tracePt t="50279" x="3086100" y="4235450"/>
          <p14:tracePt t="50296" x="3128963" y="4268788"/>
          <p14:tracePt t="50313" x="3171825" y="4303713"/>
          <p14:tracePt t="50329" x="3197225" y="4346575"/>
          <p14:tracePt t="50346" x="3214688" y="4379913"/>
          <p14:tracePt t="50362" x="3240088" y="4406900"/>
          <p14:tracePt t="50380" x="3265488" y="4440238"/>
          <p14:tracePt t="50396" x="3282950" y="4465638"/>
          <p14:tracePt t="50412" x="3292475" y="4483100"/>
          <p14:tracePt t="50429" x="3308350" y="4500563"/>
          <p14:tracePt t="50447" x="3317875" y="4518025"/>
          <p14:tracePt t="50463" x="3325813" y="4535488"/>
          <p14:tracePt t="50479" x="3335338" y="4543425"/>
          <p14:tracePt t="50496" x="3335338" y="4551363"/>
          <p14:tracePt t="50530" x="3343275" y="4551363"/>
          <p14:tracePt t="50546" x="3343275" y="4560888"/>
          <p14:tracePt t="50563" x="3343275" y="4568825"/>
          <p14:tracePt t="50580" x="3343275" y="4578350"/>
          <p14:tracePt t="50596" x="3343275" y="4586288"/>
          <p14:tracePt t="50613" x="3343275" y="4621213"/>
          <p14:tracePt t="50630" x="3335338" y="4714875"/>
          <p14:tracePt t="50647" x="3300413" y="4826000"/>
          <p14:tracePt t="50663" x="3265488" y="4929188"/>
          <p14:tracePt t="50680" x="3249613" y="4989513"/>
          <p14:tracePt t="50697" x="3214688" y="5092700"/>
          <p14:tracePt t="50714" x="3163888" y="5186363"/>
          <p14:tracePt t="50730" x="3078163" y="5280025"/>
          <p14:tracePt t="50747" x="3000375" y="5340350"/>
          <p14:tracePt t="50763" x="2965450" y="5365750"/>
          <p14:tracePt t="50781" x="2949575" y="5383213"/>
          <p14:tracePt t="50797" x="2940050" y="5392738"/>
          <p14:tracePt t="50813" x="2932113" y="5392738"/>
          <p14:tracePt t="50830" x="2932113" y="5400675"/>
          <p14:tracePt t="50848" x="2922588" y="5408613"/>
          <p14:tracePt t="50913" x="2914650" y="5408613"/>
          <p14:tracePt t="50921" x="2914650" y="5418138"/>
          <p14:tracePt t="50937" x="2897188" y="5418138"/>
          <p14:tracePt t="50947" x="2889250" y="5435600"/>
          <p14:tracePt t="50964" x="2863850" y="5451475"/>
          <p14:tracePt t="50980" x="2854325" y="54514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/>
          <a:lstStyle/>
          <a:p>
            <a:pPr algn="r" eaLnBrk="1" hangingPunct="1"/>
            <a:r>
              <a:rPr lang="fa-IR" altLang="en-US" smtClean="0">
                <a:cs typeface="B Lotus" panose="00000400000000000000" pitchFamily="2" charset="-78"/>
              </a:rPr>
              <a:t>تصویرخط روی صفحه تصویر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828800"/>
            <a:ext cx="7953375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44"/>
    </mc:Choice>
    <mc:Fallback xmlns="">
      <p:transition spd="slow" advTm="8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4" x="2863850" y="5451475"/>
          <p14:tracePt t="1150" x="2879725" y="5451475"/>
          <p14:tracePt t="1158" x="2897188" y="5443538"/>
          <p14:tracePt t="1172" x="2906713" y="5435600"/>
          <p14:tracePt t="1189" x="2922588" y="5392738"/>
          <p14:tracePt t="1206" x="2932113" y="5357813"/>
          <p14:tracePt t="1223" x="2932113" y="5314950"/>
          <p14:tracePt t="1239" x="2932113" y="5254625"/>
          <p14:tracePt t="1257" x="2940050" y="5186363"/>
          <p14:tracePt t="1276" x="2965450" y="5075238"/>
          <p14:tracePt t="1292" x="3025775" y="4929188"/>
          <p14:tracePt t="1306" x="3111500" y="4732338"/>
          <p14:tracePt t="1326" x="3403600" y="4311650"/>
          <p14:tracePt t="1340" x="3557588" y="4157663"/>
          <p14:tracePt t="1357" x="3892550" y="3840163"/>
          <p14:tracePt t="1374" x="4475163" y="3368675"/>
          <p14:tracePt t="1390" x="4868863" y="3094038"/>
          <p14:tracePt t="1407" x="5211763" y="2879725"/>
          <p14:tracePt t="1424" x="5537200" y="2692400"/>
          <p14:tracePt t="1440" x="5768975" y="2563813"/>
          <p14:tracePt t="1456" x="5907088" y="2478088"/>
          <p14:tracePt t="1473" x="5975350" y="2435225"/>
          <p14:tracePt t="1490" x="6000750" y="2408238"/>
          <p14:tracePt t="1507" x="6008688" y="2400300"/>
          <p14:tracePt t="1540" x="6008688" y="2392363"/>
          <p14:tracePt t="1574" x="6008688" y="2382838"/>
          <p14:tracePt t="1606" x="6018213" y="2382838"/>
          <p14:tracePt t="1614" x="6018213" y="2374900"/>
          <p14:tracePt t="1624" x="6026150" y="2374900"/>
          <p14:tracePt t="1640" x="6051550" y="2374900"/>
          <p14:tracePt t="1657" x="6086475" y="2374900"/>
          <p14:tracePt t="1673" x="6137275" y="2374900"/>
          <p14:tracePt t="1691" x="6249988" y="2374900"/>
          <p14:tracePt t="1707" x="6421438" y="2332038"/>
          <p14:tracePt t="1723" x="6600825" y="2220913"/>
          <p14:tracePt t="1740" x="6772275" y="2065338"/>
          <p14:tracePt t="1758" x="7011988" y="1792288"/>
          <p14:tracePt t="1774" x="7165975" y="1593850"/>
          <p14:tracePt t="1791" x="7304088" y="1397000"/>
          <p14:tracePt t="1807" x="7407275" y="1225550"/>
          <p14:tracePt t="1824" x="7475538" y="1071563"/>
          <p14:tracePt t="1840" x="7508875" y="950913"/>
          <p14:tracePt t="1857" x="7518400" y="849313"/>
          <p14:tracePt t="1874" x="7508875" y="720725"/>
          <p14:tracePt t="1891" x="7432675" y="592138"/>
          <p14:tracePt t="1907" x="7304088" y="514350"/>
          <p14:tracePt t="1924" x="7097713" y="403225"/>
          <p14:tracePt t="1940" x="6797675" y="214313"/>
          <p14:tracePt t="1958" x="6523038" y="7938"/>
          <p14:tracePt t="1974" x="6489700" y="0"/>
          <p14:tracePt t="2142" x="6497638" y="0"/>
          <p14:tracePt t="2150" x="6515100" y="0"/>
          <p14:tracePt t="2166" x="6523038" y="0"/>
          <p14:tracePt t="2247" x="6532563" y="0"/>
          <p14:tracePt t="2254" x="6540500" y="0"/>
          <p14:tracePt t="2270" x="6550025" y="0"/>
          <p14:tracePt t="2278" x="6565900" y="0"/>
          <p14:tracePt t="2291" x="6592888" y="0"/>
          <p14:tracePt t="2308" x="6669088" y="0"/>
          <p14:tracePt t="2326" x="6807200" y="0"/>
          <p14:tracePt t="2342" x="6865938" y="0"/>
          <p14:tracePt t="2359" x="6892925" y="0"/>
          <p14:tracePt t="2375" x="6900863" y="0"/>
          <p14:tracePt t="2392" x="6908800" y="0"/>
          <p14:tracePt t="2408" x="6918325" y="7938"/>
          <p14:tracePt t="2425" x="6943725" y="93663"/>
          <p14:tracePt t="2442" x="6978650" y="249238"/>
          <p14:tracePt t="2459" x="7004050" y="385763"/>
          <p14:tracePt t="2475" x="7054850" y="496888"/>
          <p14:tracePt t="2492" x="7107238" y="592138"/>
          <p14:tracePt t="2508" x="7150100" y="660400"/>
          <p14:tracePt t="2526" x="7200900" y="728663"/>
          <p14:tracePt t="2542" x="7208838" y="754063"/>
          <p14:tracePt t="2575" x="7208838" y="763588"/>
          <p14:tracePt t="2593" x="7208838" y="771525"/>
          <p14:tracePt t="2609" x="7218363" y="771525"/>
          <p14:tracePt t="2626" x="7226300" y="788988"/>
          <p14:tracePt t="2643" x="7235825" y="814388"/>
          <p14:tracePt t="2660" x="7243763" y="839788"/>
          <p14:tracePt t="2676" x="7251700" y="865188"/>
          <p14:tracePt t="2692" x="7261225" y="882650"/>
          <p14:tracePt t="2709" x="7269163" y="900113"/>
          <p14:tracePt t="2726" x="7269163" y="917575"/>
          <p14:tracePt t="2742" x="7269163" y="925513"/>
          <p14:tracePt t="2759" x="7269163" y="942975"/>
          <p14:tracePt t="2776" x="7261225" y="977900"/>
          <p14:tracePt t="2793" x="7261225" y="1020763"/>
          <p14:tracePt t="2809" x="7261225" y="1079500"/>
          <p14:tracePt t="2826" x="7261225" y="1174750"/>
          <p14:tracePt t="2842" x="7278688" y="1268413"/>
          <p14:tracePt t="2860" x="7278688" y="1336675"/>
          <p14:tracePt t="2876" x="7278688" y="1371600"/>
          <p14:tracePt t="2893" x="7278688" y="1397000"/>
          <p14:tracePt t="2909" x="7278688" y="1406525"/>
          <p14:tracePt t="2927" x="7278688" y="1414463"/>
          <p14:tracePt t="2943" x="7261225" y="1422400"/>
          <p14:tracePt t="2960" x="7243763" y="1422400"/>
          <p14:tracePt t="2976" x="7200900" y="1422400"/>
          <p14:tracePt t="2994" x="7165975" y="1422400"/>
          <p14:tracePt t="3010" x="7097713" y="1431925"/>
          <p14:tracePt t="3026" x="6935788" y="1439863"/>
          <p14:tracePt t="3043" x="6721475" y="1439863"/>
          <p14:tracePt t="3060" x="6507163" y="1439863"/>
          <p14:tracePt t="3076" x="6318250" y="1422400"/>
          <p14:tracePt t="3093" x="6146800" y="1397000"/>
          <p14:tracePt t="3110" x="5915025" y="1397000"/>
          <p14:tracePt t="3127" x="5803900" y="1397000"/>
          <p14:tracePt t="3143" x="5708650" y="1397000"/>
          <p14:tracePt t="3160" x="5640388" y="1397000"/>
          <p14:tracePt t="3177" x="5607050" y="1397000"/>
          <p14:tracePt t="3194" x="5572125" y="1397000"/>
          <p14:tracePt t="3210" x="5537200" y="1406525"/>
          <p14:tracePt t="3227" x="5468938" y="1431925"/>
          <p14:tracePt t="3243" x="5392738" y="1457325"/>
          <p14:tracePt t="3261" x="5340350" y="1474788"/>
          <p14:tracePt t="3277" x="5297488" y="1474788"/>
          <p14:tracePt t="3294" x="5254625" y="1482725"/>
          <p14:tracePt t="3310" x="5237163" y="1482725"/>
          <p14:tracePt t="3328" x="5229225" y="1482725"/>
          <p14:tracePt t="3494" x="5229225" y="1492250"/>
          <p14:tracePt t="3510" x="5221288" y="1492250"/>
          <p14:tracePt t="3526" x="5211763" y="1492250"/>
          <p14:tracePt t="3542" x="5203825" y="1492250"/>
          <p14:tracePt t="3550" x="5194300" y="1492250"/>
          <p14:tracePt t="3561" x="5178425" y="1500188"/>
          <p14:tracePt t="3578" x="5108575" y="1508125"/>
          <p14:tracePt t="3594" x="4921250" y="1508125"/>
          <p14:tracePt t="3611" x="4672013" y="1508125"/>
          <p14:tracePt t="3628" x="4449763" y="1508125"/>
          <p14:tracePt t="3645" x="4311650" y="1508125"/>
          <p14:tracePt t="3661" x="4243388" y="1508125"/>
          <p14:tracePt t="3678" x="4235450" y="1508125"/>
          <p14:tracePt t="3775" x="4225925" y="1508125"/>
          <p14:tracePt t="3782" x="4217988" y="1508125"/>
          <p14:tracePt t="3798" x="4208463" y="1508125"/>
          <p14:tracePt t="3822" x="4200525" y="1508125"/>
          <p14:tracePt t="3838" x="4192588" y="1508125"/>
          <p14:tracePt t="3847" x="4183063" y="1508125"/>
          <p14:tracePt t="3862" x="4175125" y="1508125"/>
          <p14:tracePt t="3878" x="4149725" y="1508125"/>
          <p14:tracePt t="3895" x="4106863" y="1500188"/>
          <p14:tracePt t="3912" x="4064000" y="1500188"/>
          <p14:tracePt t="3928" x="4021138" y="1482725"/>
          <p14:tracePt t="3945" x="3978275" y="1474788"/>
          <p14:tracePt t="3962" x="3935413" y="1474788"/>
          <p14:tracePt t="3980" x="3883025" y="1474788"/>
          <p14:tracePt t="3995" x="3832225" y="1474788"/>
          <p14:tracePt t="4012" x="3763963" y="1474788"/>
          <p14:tracePt t="4029" x="3678238" y="1474788"/>
          <p14:tracePt t="4046" x="3549650" y="1474788"/>
          <p14:tracePt t="4062" x="3446463" y="1482725"/>
          <p14:tracePt t="4079" x="3325813" y="1482725"/>
          <p14:tracePt t="4095" x="3257550" y="1482725"/>
          <p14:tracePt t="4113" x="3197225" y="1482725"/>
          <p14:tracePt t="4129" x="3146425" y="1482725"/>
          <p14:tracePt t="4146" x="3060700" y="1482725"/>
          <p14:tracePt t="4163" x="2982913" y="1482725"/>
          <p14:tracePt t="4179" x="2897188" y="1482725"/>
          <p14:tracePt t="4196" x="2846388" y="1482725"/>
          <p14:tracePt t="4212" x="2794000" y="1482725"/>
          <p14:tracePt t="4229" x="2760663" y="1482725"/>
          <p14:tracePt t="4246" x="2717800" y="1482725"/>
          <p14:tracePt t="4263" x="2708275" y="1482725"/>
          <p14:tracePt t="4279" x="2692400" y="1482725"/>
          <p14:tracePt t="4296" x="2682875" y="1482725"/>
          <p14:tracePt t="4438" x="2692400" y="1482725"/>
          <p14:tracePt t="4447" x="2708275" y="1482725"/>
          <p14:tracePt t="4455" x="2717800" y="1482725"/>
          <p14:tracePt t="4463" x="2725738" y="1492250"/>
          <p14:tracePt t="4479" x="2768600" y="1500188"/>
          <p14:tracePt t="4496" x="2803525" y="1508125"/>
          <p14:tracePt t="4513" x="2846388" y="1525588"/>
          <p14:tracePt t="4530" x="2879725" y="1535113"/>
          <p14:tracePt t="4546" x="2932113" y="1543050"/>
          <p14:tracePt t="4563" x="3008313" y="1543050"/>
          <p14:tracePt t="4580" x="3121025" y="1543050"/>
          <p14:tracePt t="4597" x="3257550" y="1543050"/>
          <p14:tracePt t="4613" x="3446463" y="1535113"/>
          <p14:tracePt t="4630" x="3635375" y="1535113"/>
          <p14:tracePt t="4648" x="3814763" y="1535113"/>
          <p14:tracePt t="4664" x="3943350" y="1535113"/>
          <p14:tracePt t="4680" x="4106863" y="1535113"/>
          <p14:tracePt t="4697" x="4294188" y="1525588"/>
          <p14:tracePt t="4714" x="4551363" y="1492250"/>
          <p14:tracePt t="4730" x="4911725" y="1449388"/>
          <p14:tracePt t="4747" x="5340350" y="1406525"/>
          <p14:tracePt t="4764" x="5794375" y="1397000"/>
          <p14:tracePt t="4781" x="6257925" y="1397000"/>
          <p14:tracePt t="4797" x="6772275" y="1397000"/>
          <p14:tracePt t="4799" x="7037388" y="1379538"/>
          <p14:tracePt t="4814" x="7269163" y="1371600"/>
          <p14:tracePt t="4831" x="7997825" y="1354138"/>
          <p14:tracePt t="4848" x="8494713" y="1336675"/>
          <p14:tracePt t="4864" x="8897938" y="1336675"/>
          <p14:tracePt t="5499" x="9069388" y="3257550"/>
          <p14:tracePt t="5515" x="8940800" y="3421063"/>
          <p14:tracePt t="5532" x="8812213" y="3575050"/>
          <p14:tracePt t="5549" x="8736013" y="3694113"/>
          <p14:tracePt t="5566" x="8693150" y="3789363"/>
          <p14:tracePt t="5582" x="8675688" y="3840163"/>
          <p14:tracePt t="5599" x="8640763" y="3908425"/>
          <p14:tracePt t="5616" x="8597900" y="3978275"/>
          <p14:tracePt t="5633" x="8547100" y="4046538"/>
          <p14:tracePt t="5649" x="8494713" y="4106863"/>
          <p14:tracePt t="5666" x="8469313" y="4175125"/>
          <p14:tracePt t="5682" x="8443913" y="4217988"/>
          <p14:tracePt t="5700" x="8418513" y="4260850"/>
          <p14:tracePt t="5716" x="8393113" y="4303713"/>
          <p14:tracePt t="5732" x="8366125" y="4371975"/>
          <p14:tracePt t="5749" x="8340725" y="4422775"/>
          <p14:tracePt t="5766" x="8315325" y="4457700"/>
          <p14:tracePt t="5783" x="8307388" y="4465638"/>
          <p14:tracePt t="5799" x="8297863" y="4475163"/>
          <p14:tracePt t="5816" x="8289925" y="4483100"/>
          <p14:tracePt t="5833" x="8280400" y="4492625"/>
          <p14:tracePt t="5850" x="8280400" y="4500563"/>
          <p14:tracePt t="5866" x="8272463" y="4508500"/>
          <p14:tracePt t="5883" x="8264525" y="4508500"/>
          <p14:tracePt t="5900" x="8255000" y="4518025"/>
          <p14:tracePt t="5933" x="8247063" y="4518025"/>
          <p14:tracePt t="5991" x="8237538" y="4518025"/>
          <p14:tracePt t="6431" x="8247063" y="4518025"/>
          <p14:tracePt t="6439" x="8255000" y="4518025"/>
          <p14:tracePt t="6495" x="8264525" y="4518025"/>
          <p14:tracePt t="6551" x="8272463" y="4518025"/>
          <p14:tracePt t="6615" x="8280400" y="4518025"/>
          <p14:tracePt t="6807" x="8289925" y="4518025"/>
          <p14:tracePt t="6880" x="8297863" y="4518025"/>
          <p14:tracePt t="6919" x="8307388" y="4518025"/>
          <p14:tracePt t="7327" x="8289925" y="4518025"/>
          <p14:tracePt t="7335" x="8280400" y="4518025"/>
          <p14:tracePt t="7343" x="8264525" y="4525963"/>
          <p14:tracePt t="7353" x="8247063" y="4525963"/>
          <p14:tracePt t="7369" x="8212138" y="4525963"/>
          <p14:tracePt t="7386" x="8161338" y="4525963"/>
          <p14:tracePt t="7403" x="8075613" y="4535488"/>
          <p14:tracePt t="7419" x="7929563" y="4543425"/>
          <p14:tracePt t="7436" x="7793038" y="4543425"/>
          <p14:tracePt t="7453" x="7646988" y="4543425"/>
          <p14:tracePt t="7470" x="7475538" y="4535488"/>
          <p14:tracePt t="7486" x="7269163" y="4535488"/>
          <p14:tracePt t="7503" x="6883400" y="4535488"/>
          <p14:tracePt t="7520" x="6651625" y="4535488"/>
          <p14:tracePt t="7537" x="6472238" y="4518025"/>
          <p14:tracePt t="7553" x="6257925" y="4483100"/>
          <p14:tracePt t="7570" x="6008688" y="4457700"/>
          <p14:tracePt t="7587" x="5649913" y="4449763"/>
          <p14:tracePt t="7604" x="5178425" y="4449763"/>
          <p14:tracePt t="7620" x="4714875" y="4449763"/>
          <p14:tracePt t="7637" x="4346575" y="4422775"/>
          <p14:tracePt t="7654" x="4097338" y="4397375"/>
          <p14:tracePt t="7671" x="3763963" y="4389438"/>
          <p14:tracePt t="7687" x="3549650" y="4389438"/>
          <p14:tracePt t="7703" x="3317875" y="4389438"/>
          <p14:tracePt t="7721" x="3068638" y="4389438"/>
          <p14:tracePt t="7737" x="2854325" y="4389438"/>
          <p14:tracePt t="7753" x="2700338" y="4389438"/>
          <p14:tracePt t="7770" x="2546350" y="4389438"/>
          <p14:tracePt t="7787" x="2400300" y="4389438"/>
          <p14:tracePt t="7805" x="2228850" y="4397375"/>
          <p14:tracePt t="7820" x="2074863" y="4406900"/>
          <p14:tracePt t="7837" x="1979613" y="4406900"/>
          <p14:tracePt t="7854" x="1920875" y="4414838"/>
          <p14:tracePt t="7871" x="1885950" y="4422775"/>
          <p14:tracePt t="7887" x="1878013" y="4432300"/>
          <p14:tracePt t="8352" x="1885950" y="4440238"/>
          <p14:tracePt t="8359" x="1903413" y="4440238"/>
          <p14:tracePt t="8372" x="1946275" y="4440238"/>
          <p14:tracePt t="8389" x="2108200" y="4440238"/>
          <p14:tracePt t="8405" x="2306638" y="4449763"/>
          <p14:tracePt t="8422" x="2486025" y="4465638"/>
          <p14:tracePt t="8439" x="2640013" y="4475163"/>
          <p14:tracePt t="8455" x="2889250" y="4475163"/>
          <p14:tracePt t="8472" x="3068638" y="4475163"/>
          <p14:tracePt t="8490" x="3265488" y="4475163"/>
          <p14:tracePt t="8505" x="3436938" y="4500563"/>
          <p14:tracePt t="8522" x="3582988" y="4525963"/>
          <p14:tracePt t="8539" x="3668713" y="4543425"/>
          <p14:tracePt t="8557" x="3721100" y="4543425"/>
          <p14:tracePt t="8572" x="3746500" y="4543425"/>
          <p14:tracePt t="8589" x="3771900" y="4543425"/>
          <p14:tracePt t="8606" x="3789363" y="4543425"/>
          <p14:tracePt t="8623" x="3797300" y="4543425"/>
          <p14:tracePt t="8640" x="3806825" y="4535488"/>
          <p14:tracePt t="8656" x="3814763" y="4535488"/>
          <p14:tracePt t="8673" x="3832225" y="4535488"/>
          <p14:tracePt t="8690" x="3849688" y="4535488"/>
          <p14:tracePt t="8706" x="3883025" y="4535488"/>
          <p14:tracePt t="8722" x="3917950" y="4535488"/>
          <p14:tracePt t="8739" x="3978275" y="4551363"/>
          <p14:tracePt t="8757" x="4097338" y="4586288"/>
          <p14:tracePt t="8773" x="4329113" y="4603750"/>
          <p14:tracePt t="8789" x="4749800" y="4611688"/>
          <p14:tracePt t="8806" x="5332413" y="4611688"/>
          <p14:tracePt t="8823" x="6283325" y="4611688"/>
          <p14:tracePt t="8839" x="6865938" y="4629150"/>
          <p14:tracePt t="8856" x="7235825" y="4646613"/>
          <p14:tracePt t="8873" x="7450138" y="4672013"/>
          <p14:tracePt t="8890" x="7586663" y="4672013"/>
          <p14:tracePt t="8906" x="7637463" y="4672013"/>
          <p14:tracePt t="8923" x="7664450" y="4672013"/>
          <p14:tracePt t="8940" x="7672388" y="4672013"/>
          <p14:tracePt t="8957" x="7680325" y="4672013"/>
          <p14:tracePt t="9032" x="7680325" y="4679950"/>
          <p14:tracePt t="9064" x="7672388" y="4679950"/>
          <p14:tracePt t="9072" x="7664450" y="4679950"/>
          <p14:tracePt t="9079" x="7646988" y="4689475"/>
          <p14:tracePt t="9091" x="7612063" y="4689475"/>
          <p14:tracePt t="9108" x="7458075" y="4697413"/>
          <p14:tracePt t="9124" x="7243763" y="4697413"/>
          <p14:tracePt t="9140" x="6918325" y="4697413"/>
          <p14:tracePt t="9157" x="6446838" y="4697413"/>
          <p14:tracePt t="9174" x="5889625" y="4697413"/>
          <p14:tracePt t="9190" x="5264150" y="4697413"/>
          <p14:tracePt t="9207" x="4611688" y="4697413"/>
          <p14:tracePt t="9224" x="3678238" y="4697413"/>
          <p14:tracePt t="9241" x="3189288" y="4697413"/>
          <p14:tracePt t="9257" x="2768600" y="4697413"/>
          <p14:tracePt t="9274" x="2503488" y="4697413"/>
          <p14:tracePt t="9290" x="2306638" y="4714875"/>
          <p14:tracePt t="9308" x="2143125" y="4740275"/>
          <p14:tracePt t="9324" x="1997075" y="4765675"/>
          <p14:tracePt t="9340" x="1885950" y="4783138"/>
          <p14:tracePt t="9357" x="1800225" y="4792663"/>
          <p14:tracePt t="9375" x="1706563" y="4792663"/>
          <p14:tracePt t="9391" x="1679575" y="4792663"/>
          <p14:tracePt t="9407" x="1593850" y="4800600"/>
          <p14:tracePt t="9424" x="1543050" y="4808538"/>
          <p14:tracePt t="9442" x="1517650" y="4818063"/>
          <p14:tracePt t="9568" x="1525588" y="4818063"/>
          <p14:tracePt t="9576" x="1593850" y="4818063"/>
          <p14:tracePt t="9584" x="1706563" y="4818063"/>
          <p14:tracePt t="9592" x="1893888" y="4818063"/>
          <p14:tracePt t="9608" x="2435225" y="4818063"/>
          <p14:tracePt t="9624" x="3094038" y="4843463"/>
          <p14:tracePt t="9642" x="3686175" y="4886325"/>
          <p14:tracePt t="9658" x="4157663" y="4903788"/>
          <p14:tracePt t="9675" x="4586288" y="4911725"/>
          <p14:tracePt t="9691" x="5006975" y="4911725"/>
          <p14:tracePt t="9709" x="5383213" y="4911725"/>
          <p14:tracePt t="9725" x="5589588" y="4946650"/>
          <p14:tracePt t="9741" x="5692775" y="4954588"/>
          <p14:tracePt t="9758" x="5735638" y="4972050"/>
          <p14:tracePt t="9776" x="5811838" y="4964113"/>
          <p14:tracePt t="9792" x="5957888" y="4929188"/>
          <p14:tracePt t="9808" x="6172200" y="4894263"/>
          <p14:tracePt t="9825" x="6403975" y="4886325"/>
          <p14:tracePt t="9843" x="6575425" y="4886325"/>
          <p14:tracePt t="9858" x="6661150" y="4886325"/>
          <p14:tracePt t="9875" x="6704013" y="4903788"/>
          <p14:tracePt t="9892" x="6729413" y="4911725"/>
          <p14:tracePt t="9909" x="6772275" y="4911725"/>
          <p14:tracePt t="9925" x="6883400" y="4911725"/>
          <p14:tracePt t="9942" x="6994525" y="4911725"/>
          <p14:tracePt t="9958" x="7115175" y="4911725"/>
          <p14:tracePt t="9976" x="7218363" y="4929188"/>
          <p14:tracePt t="9992" x="7235825" y="4937125"/>
          <p14:tracePt t="10009" x="7251700" y="4937125"/>
          <p14:tracePt t="10025" x="7278688" y="4937125"/>
          <p14:tracePt t="10043" x="7312025" y="4921250"/>
          <p14:tracePt t="10059" x="7346950" y="4921250"/>
          <p14:tracePt t="10075" x="7354888" y="4921250"/>
          <p14:tracePt t="10112" x="7346950" y="4921250"/>
          <p14:tracePt t="10125" x="7321550" y="4921250"/>
          <p14:tracePt t="10142" x="7226300" y="4937125"/>
          <p14:tracePt t="10159" x="7037388" y="4954588"/>
          <p14:tracePt t="10177" x="6343650" y="4954588"/>
          <p14:tracePt t="10192" x="5692775" y="4954588"/>
          <p14:tracePt t="10209" x="5040313" y="4954588"/>
          <p14:tracePt t="10226" x="4457700" y="4954588"/>
          <p14:tracePt t="10243" x="4011613" y="4946650"/>
          <p14:tracePt t="10259" x="3754438" y="4946650"/>
          <p14:tracePt t="10276" x="3600450" y="4946650"/>
          <p14:tracePt t="10293" x="3522663" y="4989513"/>
          <p14:tracePt t="10310" x="3471863" y="5032375"/>
          <p14:tracePt t="10326" x="3403600" y="5092700"/>
          <p14:tracePt t="10343" x="3343275" y="5151438"/>
          <p14:tracePt t="10359" x="3300413" y="5178425"/>
          <p14:tracePt t="10378" x="3257550" y="5211763"/>
          <p14:tracePt t="10393" x="3240088" y="5229225"/>
          <p14:tracePt t="10409" x="3214688" y="5264150"/>
          <p14:tracePt t="10426" x="3197225" y="5280025"/>
          <p14:tracePt t="10444" x="3197225" y="5289550"/>
          <p14:tracePt t="10460" x="3189288" y="5307013"/>
          <p14:tracePt t="10476" x="3171825" y="5332413"/>
          <p14:tracePt t="10493" x="3163888" y="5357813"/>
          <p14:tracePt t="10511" x="3163888" y="5375275"/>
          <p14:tracePt t="10526" x="3163888" y="5392738"/>
          <p14:tracePt t="10543" x="3163888" y="5418138"/>
          <p14:tracePt t="10560" x="3171825" y="5435600"/>
          <p14:tracePt t="10578" x="3171825" y="5451475"/>
          <p14:tracePt t="10593" x="3171825" y="5468938"/>
          <p14:tracePt t="10610" x="3171825" y="5478463"/>
          <p14:tracePt t="10627" x="3171825" y="5494338"/>
          <p14:tracePt t="10645" x="3171825" y="5503863"/>
          <p14:tracePt t="10660" x="3163888" y="5521325"/>
          <p14:tracePt t="10678" x="3163888" y="5529263"/>
          <p14:tracePt t="10694" x="3163888" y="5546725"/>
          <p14:tracePt t="10713" x="3154363" y="5572125"/>
          <p14:tracePt t="10728" x="3154363" y="5597525"/>
          <p14:tracePt t="10744" x="3154363" y="5614988"/>
          <p14:tracePt t="10793" x="3146425" y="5614988"/>
          <p14:tracePt t="10800" x="3136900" y="5614988"/>
          <p14:tracePt t="10856" x="3128963" y="5614988"/>
          <p14:tracePt t="10888" x="3128963" y="5607050"/>
          <p14:tracePt t="10960" x="3128963" y="5597525"/>
          <p14:tracePt t="10984" x="3128963" y="5589588"/>
          <p14:tracePt t="11032" x="3128963" y="5580063"/>
          <p14:tracePt t="11080" x="3128963" y="5572125"/>
          <p14:tracePt t="11528" x="3121025" y="5572125"/>
          <p14:tracePt t="11536" x="3121025" y="5564188"/>
          <p14:tracePt t="11552" x="3121025" y="5554663"/>
          <p14:tracePt t="11809" x="3121025" y="5546725"/>
          <p14:tracePt t="11816" x="3111500" y="5546725"/>
          <p14:tracePt t="11848" x="3111500" y="5537200"/>
          <p14:tracePt t="11985" x="3103563" y="5537200"/>
          <p14:tracePt t="12161" x="3094038" y="5537200"/>
          <p14:tracePt t="12184" x="3086100" y="5537200"/>
          <p14:tracePt t="12297" x="3078163" y="5537200"/>
          <p14:tracePt t="12312" x="3068638" y="5537200"/>
          <p14:tracePt t="12321" x="3060700" y="5537200"/>
          <p14:tracePt t="12337" x="3051175" y="5537200"/>
          <p14:tracePt t="12353" x="3043238" y="5537200"/>
          <p14:tracePt t="12369" x="3035300" y="5537200"/>
          <p14:tracePt t="12381" x="3025775" y="5529263"/>
          <p14:tracePt t="12398" x="3025775" y="5521325"/>
          <p14:tracePt t="12414" x="3008313" y="5521325"/>
          <p14:tracePt t="12431" x="2992438" y="5503863"/>
          <p14:tracePt t="12449" x="2974975" y="5478463"/>
          <p14:tracePt t="12464" x="2940050" y="5443538"/>
          <p14:tracePt t="12481" x="2889250" y="5408613"/>
          <p14:tracePt t="12497" x="2854325" y="5383213"/>
          <p14:tracePt t="12515" x="2828925" y="5365750"/>
          <p14:tracePt t="12531" x="2811463" y="5349875"/>
          <p14:tracePt t="12547" x="2794000" y="5322888"/>
          <p14:tracePt t="12564" x="2786063" y="5307013"/>
          <p14:tracePt t="12582" x="2768600" y="5297488"/>
          <p14:tracePt t="12598" x="2760663" y="5289550"/>
          <p14:tracePt t="12705" x="2760663" y="5297488"/>
          <p14:tracePt t="12713" x="2768600" y="5307013"/>
          <p14:tracePt t="12721" x="2778125" y="5314950"/>
          <p14:tracePt t="12731" x="2786063" y="5332413"/>
          <p14:tracePt t="12748" x="2811463" y="5365750"/>
          <p14:tracePt t="12765" x="2836863" y="5408613"/>
          <p14:tracePt t="12782" x="2863850" y="5443538"/>
          <p14:tracePt t="12798" x="2889250" y="5478463"/>
          <p14:tracePt t="12815" x="2914650" y="5503863"/>
          <p14:tracePt t="12832" x="2940050" y="5529263"/>
          <p14:tracePt t="12849" x="2974975" y="5554663"/>
          <p14:tracePt t="12865" x="3008313" y="5564188"/>
          <p14:tracePt t="12882" x="3025775" y="5572125"/>
          <p14:tracePt t="12898" x="3035300" y="5580063"/>
          <p14:tracePt t="12916" x="3051175" y="5580063"/>
          <p14:tracePt t="12932" x="3060700" y="5589588"/>
          <p14:tracePt t="12949" x="3068638" y="5589588"/>
          <p14:tracePt t="12965" x="3078163" y="5589588"/>
          <p14:tracePt t="12983" x="3086100" y="5589588"/>
          <p14:tracePt t="13015" x="3094038" y="5589588"/>
          <p14:tracePt t="13081" x="3086100" y="5589588"/>
          <p14:tracePt t="13089" x="3078163" y="5589588"/>
          <p14:tracePt t="13105" x="3068638" y="5580063"/>
          <p14:tracePt t="13116" x="3060700" y="5564188"/>
          <p14:tracePt t="13132" x="3035300" y="5529263"/>
          <p14:tracePt t="13150" x="3000375" y="5503863"/>
          <p14:tracePt t="13166" x="2965450" y="5461000"/>
          <p14:tracePt t="13182" x="2940050" y="5426075"/>
          <p14:tracePt t="13199" x="2897188" y="5400675"/>
          <p14:tracePt t="13217" x="2811463" y="5332413"/>
          <p14:tracePt t="13233" x="2768600" y="5307013"/>
          <p14:tracePt t="13249" x="2743200" y="5297488"/>
          <p14:tracePt t="13266" x="2725738" y="5289550"/>
          <p14:tracePt t="13284" x="2717800" y="5280025"/>
          <p14:tracePt t="13299" x="2708275" y="5280025"/>
          <p14:tracePt t="13417" x="2708275" y="5289550"/>
          <p14:tracePt t="13433" x="2708275" y="5297488"/>
          <p14:tracePt t="13441" x="2717800" y="5297488"/>
          <p14:tracePt t="13450" x="2725738" y="5314950"/>
          <p14:tracePt t="13466" x="2768600" y="5349875"/>
          <p14:tracePt t="13483" x="2820988" y="5383213"/>
          <p14:tracePt t="13501" x="2889250" y="5418138"/>
          <p14:tracePt t="13517" x="2940050" y="5443538"/>
          <p14:tracePt t="13533" x="2974975" y="5461000"/>
          <p14:tracePt t="13550" x="2992438" y="5478463"/>
          <p14:tracePt t="13568" x="3000375" y="5486400"/>
          <p14:tracePt t="13583" x="3008313" y="5486400"/>
          <p14:tracePt t="13600" x="3017838" y="5494338"/>
          <p14:tracePt t="13617" x="3025775" y="5494338"/>
          <p14:tracePt t="13697" x="3017838" y="5494338"/>
          <p14:tracePt t="13705" x="3017838" y="5486400"/>
          <p14:tracePt t="13718" x="3000375" y="5478463"/>
          <p14:tracePt t="13734" x="2974975" y="5451475"/>
          <p14:tracePt t="13751" x="2922588" y="5426075"/>
          <p14:tracePt t="13767" x="2863850" y="5375275"/>
          <p14:tracePt t="13785" x="2760663" y="5297488"/>
          <p14:tracePt t="13801" x="2708275" y="5264150"/>
          <p14:tracePt t="13817" x="2657475" y="5246688"/>
          <p14:tracePt t="13834" x="2632075" y="5229225"/>
          <p14:tracePt t="13851" x="2614613" y="5229225"/>
          <p14:tracePt t="13921" x="2622550" y="5237163"/>
          <p14:tracePt t="13929" x="2632075" y="5246688"/>
          <p14:tracePt t="13937" x="2657475" y="5272088"/>
          <p14:tracePt t="13951" x="2674938" y="5289550"/>
          <p14:tracePt t="13968" x="2735263" y="5332413"/>
          <p14:tracePt t="13984" x="2786063" y="5357813"/>
          <p14:tracePt t="14001" x="2828925" y="5383213"/>
          <p14:tracePt t="14265" x="2828925" y="5375275"/>
          <p14:tracePt t="14513" x="2828925" y="5365750"/>
          <p14:tracePt t="14529" x="2828925" y="5357813"/>
          <p14:tracePt t="14545" x="2828925" y="5349875"/>
          <p14:tracePt t="14553" x="2828925" y="5340350"/>
          <p14:tracePt t="14577" x="2828925" y="5332413"/>
          <p14:tracePt t="14593" x="2828925" y="5322888"/>
          <p14:tracePt t="14609" x="2828925" y="5314950"/>
          <p14:tracePt t="14617" x="2828925" y="5307013"/>
          <p14:tracePt t="14625" x="2836863" y="5289550"/>
          <p14:tracePt t="14636" x="2846388" y="5280025"/>
          <p14:tracePt t="14653" x="2863850" y="5246688"/>
          <p14:tracePt t="14670" x="2879725" y="5229225"/>
          <p14:tracePt t="14686" x="2889250" y="5221288"/>
          <p14:tracePt t="14702" x="2897188" y="5221288"/>
          <p14:tracePt t="14769" x="2889250" y="5221288"/>
          <p14:tracePt t="14785" x="2879725" y="5221288"/>
          <p14:tracePt t="14793" x="2854325" y="5229225"/>
          <p14:tracePt t="14804" x="2836863" y="5229225"/>
          <p14:tracePt t="14819" x="2811463" y="5246688"/>
          <p14:tracePt t="14836" x="2803525" y="5246688"/>
          <p14:tracePt t="14929" x="2803525" y="5254625"/>
          <p14:tracePt t="14945" x="2803525" y="5264150"/>
          <p14:tracePt t="14962" x="2803525" y="5272088"/>
          <p14:tracePt t="14969" x="2803525" y="5280025"/>
          <p14:tracePt t="14977" x="2803525" y="5297488"/>
          <p14:tracePt t="14986" x="2811463" y="5314950"/>
          <p14:tracePt t="15004" x="2836863" y="5340350"/>
          <p14:tracePt t="15020" x="2854325" y="5365750"/>
          <p14:tracePt t="15036" x="2871788" y="5375275"/>
          <p14:tracePt t="15053" x="2889250" y="5383213"/>
          <p14:tracePt t="15071" x="2897188" y="5383213"/>
          <p14:tracePt t="15161" x="2897188" y="5375275"/>
          <p14:tracePt t="15178" x="2897188" y="5365750"/>
          <p14:tracePt t="15193" x="2879725" y="5349875"/>
          <p14:tracePt t="15201" x="2871788" y="5322888"/>
          <p14:tracePt t="15209" x="2846388" y="5314950"/>
          <p14:tracePt t="15220" x="2828925" y="5297488"/>
          <p14:tracePt t="15238" x="2778125" y="5254625"/>
          <p14:tracePt t="15254" x="2708275" y="5194300"/>
          <p14:tracePt t="15270" x="2622550" y="5143500"/>
          <p14:tracePt t="15287" x="2520950" y="5108575"/>
          <p14:tracePt t="15305" x="2365375" y="5049838"/>
          <p14:tracePt t="15320" x="2332038" y="5032375"/>
          <p14:tracePt t="15337" x="2246313" y="4997450"/>
          <p14:tracePt t="15354" x="2220913" y="4979988"/>
          <p14:tracePt t="15371" x="2203450" y="4964113"/>
          <p14:tracePt t="15387" x="2193925" y="4937125"/>
          <p14:tracePt t="15407" x="2168525" y="4903788"/>
          <p14:tracePt t="15421" x="2125663" y="4878388"/>
          <p14:tracePt t="15438" x="2100263" y="4860925"/>
          <p14:tracePt t="15454" x="2074863" y="4860925"/>
          <p14:tracePt t="15471" x="2057400" y="4860925"/>
          <p14:tracePt t="15487" x="2057400" y="4851400"/>
          <p14:tracePt t="15521" x="2049463" y="4843463"/>
          <p14:tracePt t="15554" x="2039938" y="4843463"/>
          <p14:tracePt t="15714" x="2039938" y="4835525"/>
          <p14:tracePt t="15729" x="2039938" y="4826000"/>
          <p14:tracePt t="15745" x="2039938" y="4818063"/>
          <p14:tracePt t="15753" x="2057400" y="4808538"/>
          <p14:tracePt t="15761" x="2065338" y="4792663"/>
          <p14:tracePt t="15771" x="2082800" y="4783138"/>
          <p14:tracePt t="15789" x="2135188" y="4740275"/>
          <p14:tracePt t="15805" x="2185988" y="4689475"/>
          <p14:tracePt t="15822" x="2236788" y="4646613"/>
          <p14:tracePt t="15838" x="2289175" y="4594225"/>
          <p14:tracePt t="15856" x="2322513" y="4518025"/>
          <p14:tracePt t="15872" x="2374900" y="4422775"/>
          <p14:tracePt t="15888" x="2408238" y="4337050"/>
          <p14:tracePt t="15905" x="2435225" y="4235450"/>
          <p14:tracePt t="15923" x="2443163" y="4192588"/>
          <p14:tracePt t="15939" x="2451100" y="4157663"/>
          <p14:tracePt t="15955" x="2451100" y="4132263"/>
          <p14:tracePt t="15972" x="2451100" y="4122738"/>
          <p14:tracePt t="15989" x="2451100" y="4106863"/>
          <p14:tracePt t="16005" x="2451100" y="4097338"/>
          <p14:tracePt t="16022" x="2443163" y="4071938"/>
          <p14:tracePt t="16039" x="2435225" y="4046538"/>
          <p14:tracePt t="16057" x="2425700" y="4011613"/>
          <p14:tracePt t="16072" x="2408238" y="3994150"/>
          <p14:tracePt t="16089" x="2400300" y="3960813"/>
          <p14:tracePt t="16106" x="2382838" y="3943350"/>
          <p14:tracePt t="16123" x="2365375" y="3925888"/>
          <p14:tracePt t="16139" x="2357438" y="3908425"/>
          <p14:tracePt t="16156" x="2349500" y="3908425"/>
          <p14:tracePt t="16173" x="2322513" y="3908425"/>
          <p14:tracePt t="16190" x="2297113" y="3908425"/>
          <p14:tracePt t="16206" x="2254250" y="3917950"/>
          <p14:tracePt t="16222" x="2185988" y="3968750"/>
          <p14:tracePt t="16239" x="2108200" y="4029075"/>
          <p14:tracePt t="16257" x="1971675" y="4165600"/>
          <p14:tracePt t="16273" x="1928813" y="4208463"/>
          <p14:tracePt t="16289" x="1792288" y="4371975"/>
          <p14:tracePt t="16306" x="1757363" y="4465638"/>
          <p14:tracePt t="16324" x="1739900" y="4518025"/>
          <p14:tracePt t="16874" x="1757363" y="4500563"/>
          <p14:tracePt t="16882" x="1792288" y="4483100"/>
          <p14:tracePt t="16891" x="1860550" y="4475163"/>
          <p14:tracePt t="16907" x="2006600" y="4440238"/>
          <p14:tracePt t="16924" x="2117725" y="4406900"/>
          <p14:tracePt t="16941" x="2203450" y="4371975"/>
          <p14:tracePt t="16959" x="2306638" y="4329113"/>
          <p14:tracePt t="16974" x="2417763" y="4278313"/>
          <p14:tracePt t="16991" x="2571750" y="4208463"/>
          <p14:tracePt t="17008" x="2725738" y="4157663"/>
          <p14:tracePt t="17026" x="2974975" y="4071938"/>
          <p14:tracePt t="17041" x="3103563" y="4011613"/>
          <p14:tracePt t="17058" x="3206750" y="3943350"/>
          <p14:tracePt t="17075" x="3325813" y="3849688"/>
          <p14:tracePt t="17092" x="3479800" y="3736975"/>
          <p14:tracePt t="17108" x="3678238" y="3600450"/>
          <p14:tracePt t="17125" x="3968750" y="3421063"/>
          <p14:tracePt t="17141" x="4397375" y="3206750"/>
          <p14:tracePt t="17159" x="4911725" y="2957513"/>
          <p14:tracePt t="17175" x="5546725" y="2640013"/>
          <p14:tracePt t="17191" x="6240463" y="2297113"/>
          <p14:tracePt t="17208" x="6994525" y="1911350"/>
          <p14:tracePt t="17226" x="8101013" y="1389063"/>
          <p14:tracePt t="17242" x="9001125" y="985838"/>
          <p14:tracePt t="17626" x="8864600" y="0"/>
          <p14:tracePt t="17643" x="8393113" y="0"/>
          <p14:tracePt t="17659" x="7861300" y="128588"/>
          <p14:tracePt t="17676" x="7372350" y="377825"/>
          <p14:tracePt t="17693" x="7029450" y="650875"/>
          <p14:tracePt t="17710" x="6797675" y="892175"/>
          <p14:tracePt t="17726" x="6651625" y="1122363"/>
          <p14:tracePt t="17743" x="6523038" y="1363663"/>
          <p14:tracePt t="17759" x="6394450" y="1689100"/>
          <p14:tracePt t="17777" x="6189663" y="2211388"/>
          <p14:tracePt t="17793" x="6086475" y="2803525"/>
          <p14:tracePt t="17794" x="6086475" y="3060700"/>
          <p14:tracePt t="17810" x="6215063" y="3506788"/>
          <p14:tracePt t="17826" x="6369050" y="3779838"/>
          <p14:tracePt t="17844" x="6480175" y="3943350"/>
          <p14:tracePt t="17860" x="6540500" y="4046538"/>
          <p14:tracePt t="17876" x="6575425" y="4140200"/>
          <p14:tracePt t="17893" x="6608763" y="4243388"/>
          <p14:tracePt t="17911" x="6626225" y="4364038"/>
          <p14:tracePt t="17926" x="6635750" y="4457700"/>
          <p14:tracePt t="17943" x="6635750" y="4492625"/>
          <p14:tracePt t="17994" x="6626225" y="4492625"/>
          <p14:tracePt t="18002" x="6608763" y="4492625"/>
          <p14:tracePt t="18010" x="6575425" y="4492625"/>
          <p14:tracePt t="18027" x="6411913" y="4465638"/>
          <p14:tracePt t="18044" x="6137275" y="4432300"/>
          <p14:tracePt t="18060" x="5854700" y="4389438"/>
          <p14:tracePt t="18077" x="5622925" y="4354513"/>
          <p14:tracePt t="18093" x="5435600" y="4329113"/>
          <p14:tracePt t="18111" x="5280025" y="4329113"/>
          <p14:tracePt t="18127" x="5151438" y="4337050"/>
          <p14:tracePt t="18143" x="4997450" y="4389438"/>
          <p14:tracePt t="18160" x="4835525" y="4422775"/>
          <p14:tracePt t="18178" x="4637088" y="4457700"/>
          <p14:tracePt t="18194" x="4551363" y="4457700"/>
          <p14:tracePt t="18210" x="4518025" y="4457700"/>
          <p14:tracePt t="18227" x="4508500" y="4440238"/>
          <p14:tracePt t="18244" x="4500563" y="4422775"/>
          <p14:tracePt t="18261" x="4500563" y="4406900"/>
          <p14:tracePt t="18277" x="4500563" y="4389438"/>
          <p14:tracePt t="18294" x="4492625" y="4354513"/>
          <p14:tracePt t="18312" x="4483100" y="4321175"/>
          <p14:tracePt t="18327" x="4465638" y="4278313"/>
          <p14:tracePt t="18344" x="4465638" y="4251325"/>
          <p14:tracePt t="18361" x="4465638" y="4225925"/>
          <p14:tracePt t="18378" x="4465638" y="4183063"/>
          <p14:tracePt t="18394" x="4465638" y="4157663"/>
          <p14:tracePt t="18411" x="4465638" y="4132263"/>
          <p14:tracePt t="18427" x="4465638" y="4122738"/>
          <p14:tracePt t="18461" x="4475163" y="4114800"/>
          <p14:tracePt t="18478" x="4483100" y="4106863"/>
          <p14:tracePt t="18494" x="4508500" y="4097338"/>
          <p14:tracePt t="18512" x="4525963" y="4097338"/>
          <p14:tracePt t="18528" x="4560888" y="4079875"/>
          <p14:tracePt t="18544" x="4586288" y="4064000"/>
          <p14:tracePt t="18561" x="4621213" y="4054475"/>
          <p14:tracePt t="18579" x="4637088" y="4046538"/>
          <p14:tracePt t="18642" x="4621213" y="4054475"/>
          <p14:tracePt t="18650" x="4611688" y="4079875"/>
          <p14:tracePt t="18663" x="4586288" y="4114800"/>
          <p14:tracePt t="18678" x="4518025" y="4200525"/>
          <p14:tracePt t="18695" x="4432300" y="4311650"/>
          <p14:tracePt t="18711" x="4337050" y="4406900"/>
          <p14:tracePt t="18730" x="4165600" y="4560888"/>
          <p14:tracePt t="18745" x="4089400" y="4611688"/>
          <p14:tracePt t="18761" x="3951288" y="4706938"/>
          <p14:tracePt t="18778" x="3806825" y="4792663"/>
          <p14:tracePt t="18796" x="3763963" y="4818063"/>
          <p14:tracePt t="18812" x="3746500" y="4826000"/>
          <p14:tracePt t="18828" x="3746500" y="4835525"/>
          <p14:tracePt t="18845" x="3763963" y="4851400"/>
          <p14:tracePt t="18862" x="3814763" y="4886325"/>
          <p14:tracePt t="18878" x="3917950" y="4929188"/>
          <p14:tracePt t="18895" x="4037013" y="4979988"/>
          <p14:tracePt t="18912" x="4200525" y="5049838"/>
          <p14:tracePt t="18930" x="4414838" y="5126038"/>
          <p14:tracePt t="18945" x="4449763" y="5143500"/>
          <p14:tracePt t="18962" x="4492625" y="5168900"/>
          <p14:tracePt t="18979" x="4500563" y="5186363"/>
          <p14:tracePt t="18997" x="4500563" y="5194300"/>
          <p14:tracePt t="19012" x="4492625" y="5203825"/>
          <p14:tracePt t="19029" x="4475163" y="5203825"/>
          <p14:tracePt t="19045" x="4457700" y="5203825"/>
          <p14:tracePt t="19063" x="4440238" y="5168900"/>
          <p14:tracePt t="19079" x="4432300" y="5143500"/>
          <p14:tracePt t="19096" x="4422775" y="5126038"/>
          <p14:tracePt t="19112" x="4422775" y="5108575"/>
          <p14:tracePt t="19130" x="4422775" y="5092700"/>
          <p14:tracePt t="19146" x="4449763" y="5075238"/>
          <p14:tracePt t="19163" x="4483100" y="5057775"/>
          <p14:tracePt t="19179" x="4525963" y="5049838"/>
          <p14:tracePt t="19197" x="4586288" y="5032375"/>
          <p14:tracePt t="19213" x="4664075" y="4997450"/>
          <p14:tracePt t="19229" x="4757738" y="4964113"/>
          <p14:tracePt t="19246" x="4843463" y="4921250"/>
          <p14:tracePt t="19264" x="4954588" y="4886325"/>
          <p14:tracePt t="19279" x="5049838" y="4860925"/>
          <p14:tracePt t="19296" x="5126038" y="4843463"/>
          <p14:tracePt t="19313" x="5194300" y="4826000"/>
          <p14:tracePt t="19331" x="5264150" y="4818063"/>
          <p14:tracePt t="19346" x="5297488" y="4818063"/>
          <p14:tracePt t="19363" x="5314950" y="4818063"/>
          <p14:tracePt t="19379" x="5322888" y="4818063"/>
          <p14:tracePt t="19418" x="5332413" y="4818063"/>
          <p14:tracePt t="19466" x="5340350" y="4818063"/>
          <p14:tracePt t="19490" x="5340350" y="4808538"/>
          <p14:tracePt t="19586" x="5332413" y="4808538"/>
          <p14:tracePt t="19594" x="5322888" y="4808538"/>
          <p14:tracePt t="19602" x="5314950" y="4808538"/>
          <p14:tracePt t="19613" x="5297488" y="4818063"/>
          <p14:tracePt t="19630" x="5280025" y="4835525"/>
          <p14:tracePt t="19648" x="5264150" y="4851400"/>
          <p14:tracePt t="19665" x="5246688" y="4878388"/>
          <p14:tracePt t="19680" x="5229225" y="4921250"/>
          <p14:tracePt t="19697" x="5221288" y="4979988"/>
          <p14:tracePt t="19715" x="5194300" y="5075238"/>
          <p14:tracePt t="19732" x="5186363" y="5168900"/>
          <p14:tracePt t="19747" x="5186363" y="5272088"/>
          <p14:tracePt t="19764" x="5186363" y="5349875"/>
          <p14:tracePt t="19780" x="5186363" y="5418138"/>
          <p14:tracePt t="19798" x="5186363" y="5486400"/>
          <p14:tracePt t="19814" x="5186363" y="5537200"/>
          <p14:tracePt t="19831" x="5186363" y="5564188"/>
          <p14:tracePt t="19848" x="5186363" y="5580063"/>
          <p14:tracePt t="19922" x="5186363" y="5589588"/>
          <p14:tracePt t="20067" x="5178425" y="5589588"/>
          <p14:tracePt t="20074" x="5168900" y="5580063"/>
          <p14:tracePt t="20083" x="5168900" y="5572125"/>
          <p14:tracePt t="20098" x="5143500" y="5554663"/>
          <p14:tracePt t="20115" x="5100638" y="5503863"/>
          <p14:tracePt t="20132" x="5040313" y="5435600"/>
          <p14:tracePt t="20149" x="4989513" y="5349875"/>
          <p14:tracePt t="20165" x="4929188" y="5229225"/>
          <p14:tracePt t="20181" x="4818063" y="5065713"/>
          <p14:tracePt t="20198" x="4679950" y="4894263"/>
          <p14:tracePt t="20215" x="4560888" y="4749800"/>
          <p14:tracePt t="20231" x="4475163" y="4646613"/>
          <p14:tracePt t="20248" x="4432300" y="4611688"/>
          <p14:tracePt t="20265" x="4406900" y="4578350"/>
          <p14:tracePt t="20283" x="4364038" y="4543425"/>
          <p14:tracePt t="20299" x="4337050" y="4508500"/>
          <p14:tracePt t="20315" x="4303713" y="4475163"/>
          <p14:tracePt t="20332" x="4268788" y="4449763"/>
          <p14:tracePt t="20349" x="4235450" y="4414838"/>
          <p14:tracePt t="20365" x="4192588" y="4371975"/>
          <p14:tracePt t="20382" x="4157663" y="4337050"/>
          <p14:tracePt t="20399" x="4122738" y="4311650"/>
          <p14:tracePt t="20416" x="4097338" y="4286250"/>
          <p14:tracePt t="20432" x="4064000" y="4268788"/>
          <p14:tracePt t="20448" x="4046538" y="4268788"/>
          <p14:tracePt t="20465" x="4037013" y="4260850"/>
          <p14:tracePt t="20499" x="4037013" y="4251325"/>
          <p14:tracePt t="20547" x="4029075" y="4251325"/>
          <p14:tracePt t="20571" x="4029075" y="4260850"/>
          <p14:tracePt t="20587" x="4029075" y="4268788"/>
          <p14:tracePt t="20611" x="4029075" y="4278313"/>
          <p14:tracePt t="20619" x="4029075" y="4286250"/>
          <p14:tracePt t="20651" x="4029075" y="4294188"/>
          <p14:tracePt t="20667" x="4029075" y="4303713"/>
          <p14:tracePt t="20875" x="4029075" y="4311650"/>
          <p14:tracePt t="20987" x="4029075" y="4321175"/>
          <p14:tracePt t="20995" x="4037013" y="4321175"/>
          <p14:tracePt t="21011" x="4046538" y="4321175"/>
          <p14:tracePt t="21027" x="4054475" y="4321175"/>
          <p14:tracePt t="21035" x="4054475" y="4329113"/>
          <p14:tracePt t="21083" x="4064000" y="4329113"/>
          <p14:tracePt t="21123" x="4071938" y="4329113"/>
          <p14:tracePt t="21131" x="4071938" y="4337050"/>
          <p14:tracePt t="21139" x="4079875" y="4337050"/>
          <p14:tracePt t="21150" x="4089400" y="4346575"/>
          <p14:tracePt t="21168" x="4132263" y="4389438"/>
          <p14:tracePt t="21183" x="4192588" y="4449763"/>
          <p14:tracePt t="21200" x="4303713" y="4535488"/>
          <p14:tracePt t="21217" x="4457700" y="4637088"/>
          <p14:tracePt t="21235" x="4732338" y="4792663"/>
          <p14:tracePt t="21251" x="4878388" y="4878388"/>
          <p14:tracePt t="21267" x="4972050" y="4929188"/>
          <p14:tracePt t="21284" x="5022850" y="4964113"/>
          <p14:tracePt t="21302" x="5040313" y="4972050"/>
          <p14:tracePt t="21317" x="5049838" y="4979988"/>
          <p14:tracePt t="21351" x="5049838" y="4989513"/>
          <p14:tracePt t="21467" x="5057775" y="4989513"/>
          <p14:tracePt t="21475" x="5057775" y="4997450"/>
          <p14:tracePt t="21499" x="5065713" y="4997450"/>
          <p14:tracePt t="21507" x="5075238" y="5006975"/>
          <p14:tracePt t="21518" x="5075238" y="5014913"/>
          <p14:tracePt t="21534" x="5083175" y="5022850"/>
          <p14:tracePt t="21552" x="5100638" y="5040313"/>
          <p14:tracePt t="21568" x="5118100" y="5057775"/>
          <p14:tracePt t="21585" x="5143500" y="5092700"/>
          <p14:tracePt t="21601" x="5186363" y="5118100"/>
          <p14:tracePt t="21619" x="5280025" y="5160963"/>
          <p14:tracePt t="21635" x="5365750" y="5194300"/>
          <p14:tracePt t="21652" x="5461000" y="5237163"/>
          <p14:tracePt t="21668" x="5580063" y="5289550"/>
          <p14:tracePt t="21686" x="5743575" y="5322888"/>
          <p14:tracePt t="21702" x="5915025" y="5357813"/>
          <p14:tracePt t="21718" x="6078538" y="5383213"/>
          <p14:tracePt t="21735" x="6223000" y="5418138"/>
          <p14:tracePt t="21753" x="6343650" y="5435600"/>
          <p14:tracePt t="21769" x="6403975" y="5435600"/>
          <p14:tracePt t="21785" x="6437313" y="5435600"/>
          <p14:tracePt t="21802" x="6464300" y="5435600"/>
          <p14:tracePt t="21804" x="6472238" y="5435600"/>
          <p14:tracePt t="21820" x="6489700" y="5443538"/>
          <p14:tracePt t="21835" x="6507163" y="5443538"/>
          <p14:tracePt t="21852" x="6523038" y="5443538"/>
          <p14:tracePt t="21868" x="6550025" y="5443538"/>
          <p14:tracePt t="21886" x="6592888" y="5443538"/>
          <p14:tracePt t="21902" x="6643688" y="5443538"/>
          <p14:tracePt t="21918" x="6704013" y="5443538"/>
          <p14:tracePt t="21935" x="6772275" y="5443538"/>
          <p14:tracePt t="21953" x="6850063" y="5443538"/>
          <p14:tracePt t="21969" x="6926263" y="5443538"/>
          <p14:tracePt t="21985" x="7011988" y="5426075"/>
          <p14:tracePt t="22002" x="7150100" y="5408613"/>
          <p14:tracePt t="22020" x="7235825" y="5392738"/>
          <p14:tracePt t="22036" x="7321550" y="5365750"/>
          <p14:tracePt t="22052" x="7415213" y="5340350"/>
          <p14:tracePt t="22069" x="7493000" y="5314950"/>
          <p14:tracePt t="22087" x="7561263" y="5289550"/>
          <p14:tracePt t="22102" x="7612063" y="5272088"/>
          <p14:tracePt t="22119" x="7664450" y="5246688"/>
          <p14:tracePt t="22136" x="7689850" y="5229225"/>
          <p14:tracePt t="22153" x="7715250" y="5211763"/>
          <p14:tracePt t="22170" x="7732713" y="5194300"/>
          <p14:tracePt t="22186" x="7732713" y="5178425"/>
          <p14:tracePt t="22203" x="7732713" y="5168900"/>
          <p14:tracePt t="22221" x="7707313" y="5160963"/>
          <p14:tracePt t="22236" x="7680325" y="5143500"/>
          <p14:tracePt t="22253" x="7672388" y="5126038"/>
          <p14:tracePt t="22269" x="7664450" y="5118100"/>
          <p14:tracePt t="22287" x="7654925" y="5118100"/>
          <p14:tracePt t="22303" x="7637463" y="5108575"/>
          <p14:tracePt t="22319" x="7629525" y="5100638"/>
          <p14:tracePt t="22336" x="7612063" y="5100638"/>
          <p14:tracePt t="22354" x="7604125" y="5092700"/>
          <p14:tracePt t="22387" x="7594600" y="5092700"/>
          <p14:tracePt t="22403" x="7586663" y="5092700"/>
          <p14:tracePt t="22421" x="7578725" y="5092700"/>
          <p14:tracePt t="22437" x="7551738" y="5092700"/>
          <p14:tracePt t="22453" x="7518400" y="5083175"/>
          <p14:tracePt t="22470" x="7493000" y="5075238"/>
          <p14:tracePt t="22487" x="7475538" y="5057775"/>
          <p14:tracePt t="22503" x="7466013" y="5049838"/>
          <p14:tracePt t="22520" x="7466013" y="5040313"/>
          <p14:tracePt t="22537" x="7458075" y="5032375"/>
          <p14:tracePt t="22554" x="7450138" y="5022850"/>
          <p14:tracePt t="22570" x="7432675" y="5014913"/>
          <p14:tracePt t="22587" x="7423150" y="5006975"/>
          <p14:tracePt t="22604" x="7415213" y="4997450"/>
          <p14:tracePt t="22621" x="7415213" y="4989513"/>
          <p14:tracePt t="22654" x="7415213" y="4979988"/>
          <p14:tracePt t="22670" x="7407275" y="4979988"/>
          <p14:tracePt t="22688" x="7389813" y="4979988"/>
          <p14:tracePt t="22704" x="7389813" y="4972050"/>
          <p14:tracePt t="22721" x="7389813" y="4964113"/>
          <p14:tracePt t="22737" x="7380288" y="4964113"/>
          <p14:tracePt t="22755" x="7380288" y="4954588"/>
          <p14:tracePt t="22771" x="7372350" y="4954588"/>
          <p14:tracePt t="22804" x="7364413" y="4954588"/>
          <p14:tracePt t="22821" x="7364413" y="4946650"/>
          <p14:tracePt t="22838" x="7354888" y="4946650"/>
          <p14:tracePt t="22854" x="7354888" y="4937125"/>
          <p14:tracePt t="22883" x="7354888" y="4929188"/>
          <p14:tracePt t="22899" x="7354888" y="4921250"/>
          <p14:tracePt t="22923" x="7354888" y="4911725"/>
          <p14:tracePt t="23147" x="7354888" y="4921250"/>
          <p14:tracePt t="23155" x="7364413" y="4921250"/>
          <p14:tracePt t="23163" x="7364413" y="4929188"/>
          <p14:tracePt t="23172" x="7364413" y="4937125"/>
          <p14:tracePt t="23188" x="7380288" y="4964113"/>
          <p14:tracePt t="23205" x="7407275" y="4997450"/>
          <p14:tracePt t="23222" x="7432675" y="5032375"/>
          <p14:tracePt t="23238" x="7466013" y="5057775"/>
          <p14:tracePt t="23255" x="7493000" y="5100638"/>
          <p14:tracePt t="23272" x="7526338" y="5135563"/>
          <p14:tracePt t="23289" x="7551738" y="5178425"/>
          <p14:tracePt t="23305" x="7578725" y="5211763"/>
          <p14:tracePt t="23307" x="7594600" y="5229225"/>
          <p14:tracePt t="23322" x="7604125" y="5246688"/>
          <p14:tracePt t="23339" x="7637463" y="5297488"/>
          <p14:tracePt t="23356" x="7654925" y="5332413"/>
          <p14:tracePt t="23372" x="7672388" y="5375275"/>
          <p14:tracePt t="23389" x="7697788" y="5408613"/>
          <p14:tracePt t="23405" x="7732713" y="5451475"/>
          <p14:tracePt t="23423" x="7758113" y="5486400"/>
          <p14:tracePt t="23439" x="7783513" y="5521325"/>
          <p14:tracePt t="23455" x="7800975" y="5564188"/>
          <p14:tracePt t="23472" x="7808913" y="5589588"/>
          <p14:tracePt t="23489" x="7826375" y="5622925"/>
          <p14:tracePt t="23505" x="7843838" y="5657850"/>
          <p14:tracePt t="23522" x="7861300" y="5692775"/>
          <p14:tracePt t="23539" x="7894638" y="5743575"/>
          <p14:tracePt t="23556" x="7904163" y="5778500"/>
          <p14:tracePt t="23573" x="7921625" y="5821363"/>
          <p14:tracePt t="23589" x="7937500" y="5846763"/>
          <p14:tracePt t="23606" x="7954963" y="5889625"/>
          <p14:tracePt t="23623" x="7980363" y="5932488"/>
          <p14:tracePt t="23639" x="8007350" y="5965825"/>
          <p14:tracePt t="23656" x="8023225" y="5992813"/>
          <p14:tracePt t="23673" x="8032750" y="6008688"/>
          <p14:tracePt t="23690" x="8040688" y="6026150"/>
          <p14:tracePt t="23707" x="8040688" y="6035675"/>
          <p14:tracePt t="23723" x="8058150" y="6051550"/>
          <p14:tracePt t="23740" x="8058150" y="6069013"/>
          <p14:tracePt t="23757" x="8058150" y="6078538"/>
          <p14:tracePt t="23773" x="8066088" y="6078538"/>
          <p14:tracePt t="23789" x="8066088" y="6086475"/>
          <p14:tracePt t="23806" x="8075613" y="6086475"/>
          <p14:tracePt t="23824" x="8075613" y="6094413"/>
          <p14:tracePt t="23840" x="8075613" y="6111875"/>
          <p14:tracePt t="23857" x="8083550" y="6111875"/>
          <p14:tracePt t="24060" x="8075613" y="6111875"/>
          <p14:tracePt t="24083" x="8066088" y="6111875"/>
          <p14:tracePt t="24099" x="8050213" y="6103938"/>
          <p14:tracePt t="24107" x="8040688" y="6103938"/>
          <p14:tracePt t="24116" x="8032750" y="6103938"/>
          <p14:tracePt t="24124" x="8023225" y="6103938"/>
          <p14:tracePt t="24141" x="8015288" y="6103938"/>
          <p14:tracePt t="24157" x="8007350" y="6103938"/>
          <p14:tracePt t="24204" x="8007350" y="6094413"/>
          <p14:tracePt t="24292" x="8015288" y="6094413"/>
          <p14:tracePt t="24307" x="8023225" y="6094413"/>
          <p14:tracePt t="24324" x="8032750" y="6094413"/>
          <p14:tracePt t="24339" x="8040688" y="6094413"/>
          <p14:tracePt t="24347" x="8050213" y="6094413"/>
          <p14:tracePt t="24364" x="8058150" y="6094413"/>
          <p14:tracePt t="24420" x="8066088" y="6094413"/>
          <p14:tracePt t="24548" x="8075613" y="6094413"/>
          <p14:tracePt t="24724" x="8066088" y="6094413"/>
          <p14:tracePt t="24740" x="8050213" y="6094413"/>
          <p14:tracePt t="24756" x="8040688" y="6094413"/>
          <p14:tracePt t="24764" x="8032750" y="6086475"/>
          <p14:tracePt t="24775" x="8032750" y="6078538"/>
          <p14:tracePt t="24792" x="8015288" y="6078538"/>
          <p14:tracePt t="24809" x="8007350" y="6069013"/>
          <p14:tracePt t="24825" x="8007350" y="6061075"/>
          <p14:tracePt t="24842" x="7997825" y="6061075"/>
          <p14:tracePt t="24858" x="7989888" y="6051550"/>
          <p14:tracePt t="24876" x="7980363" y="6051550"/>
          <p14:tracePt t="24892" x="7980363" y="6043613"/>
          <p14:tracePt t="24909" x="7980363" y="6035675"/>
          <p14:tracePt t="25092" x="7972425" y="6035675"/>
          <p14:tracePt t="25108" x="7972425" y="6026150"/>
          <p14:tracePt t="25116" x="7954963" y="6018213"/>
          <p14:tracePt t="25132" x="7947025" y="6008688"/>
          <p14:tracePt t="25143" x="7937500" y="5983288"/>
          <p14:tracePt t="25159" x="7929563" y="5957888"/>
          <p14:tracePt t="25177" x="7912100" y="5915025"/>
          <p14:tracePt t="25193" x="7912100" y="5907088"/>
          <p14:tracePt t="25209" x="7904163" y="5889625"/>
          <p14:tracePt t="25226" x="7894638" y="5880100"/>
          <p14:tracePt t="25244" x="7894638" y="5872163"/>
          <p14:tracePt t="25260" x="7894638" y="5864225"/>
          <p14:tracePt t="25276" x="7886700" y="5854700"/>
          <p14:tracePt t="25293" x="7886700" y="5846763"/>
          <p14:tracePt t="25311" x="7878763" y="5837238"/>
          <p14:tracePt t="25326" x="7861300" y="5829300"/>
          <p14:tracePt t="25343" x="7843838" y="5794375"/>
          <p14:tracePt t="25360" x="7800975" y="5735638"/>
          <p14:tracePt t="25377" x="7750175" y="5649913"/>
          <p14:tracePt t="25394" x="7680325" y="5521325"/>
          <p14:tracePt t="25411" x="7604125" y="5408613"/>
          <p14:tracePt t="25427" x="7526338" y="5280025"/>
          <p14:tracePt t="25446" x="7475538" y="5221288"/>
          <p14:tracePt t="25461" x="7440613" y="5168900"/>
          <p14:tracePt t="25478" x="7415213" y="5126038"/>
          <p14:tracePt t="25494" x="7389813" y="5083175"/>
          <p14:tracePt t="25510" x="7380288" y="5065713"/>
          <p14:tracePt t="25620" x="7380288" y="5075238"/>
          <p14:tracePt t="25628" x="7380288" y="5092700"/>
          <p14:tracePt t="25636" x="7389813" y="5118100"/>
          <p14:tracePt t="25645" x="7423150" y="5168900"/>
          <p14:tracePt t="25661" x="7493000" y="5272088"/>
          <p14:tracePt t="25678" x="7578725" y="5392738"/>
          <p14:tracePt t="25695" x="7689850" y="5494338"/>
          <p14:tracePt t="25711" x="7783513" y="5614988"/>
          <p14:tracePt t="25727" x="7869238" y="5718175"/>
          <p14:tracePt t="25743" x="7947025" y="5811838"/>
          <p14:tracePt t="25760" x="7989888" y="5872163"/>
          <p14:tracePt t="25777" x="7997825" y="5897563"/>
          <p14:tracePt t="25932" x="7997825" y="5889625"/>
          <p14:tracePt t="25956" x="7989888" y="5880100"/>
          <p14:tracePt t="25964" x="7980363" y="5872163"/>
          <p14:tracePt t="25972" x="7964488" y="5854700"/>
          <p14:tracePt t="25980" x="7947025" y="5846763"/>
          <p14:tracePt t="25994" x="7912100" y="5811838"/>
          <p14:tracePt t="26010" x="7800975" y="5743575"/>
          <p14:tracePt t="26027" x="7646988" y="5665788"/>
          <p14:tracePt t="26044" x="7364413" y="5546725"/>
          <p14:tracePt t="26060" x="7208838" y="5486400"/>
          <p14:tracePt t="26077" x="7054850" y="5435600"/>
          <p14:tracePt t="26094" x="6883400" y="5357813"/>
          <p14:tracePt t="26110" x="6754813" y="5289550"/>
          <p14:tracePt t="26128" x="6643688" y="5186363"/>
          <p14:tracePt t="26146" x="6565900" y="5092700"/>
          <p14:tracePt t="26161" x="6515100" y="5006975"/>
          <p14:tracePt t="26178" x="6472238" y="4937125"/>
          <p14:tracePt t="26195" x="6437313" y="4878388"/>
          <p14:tracePt t="26212" x="6386513" y="4818063"/>
          <p14:tracePt t="26228" x="6369050" y="4783138"/>
          <p14:tracePt t="26245" x="6351588" y="4749800"/>
          <p14:tracePt t="26262" x="6343650" y="4714875"/>
          <p14:tracePt t="26279" x="6326188" y="4679950"/>
          <p14:tracePt t="26295" x="6318250" y="4646613"/>
          <p14:tracePt t="26312" x="6308725" y="4621213"/>
          <p14:tracePt t="26328" x="6308725" y="4586288"/>
          <p14:tracePt t="26346" x="6308725" y="4551363"/>
          <p14:tracePt t="26362" x="6308725" y="4535488"/>
          <p14:tracePt t="26396" x="6308725" y="4525963"/>
          <p14:tracePt t="26420" x="6308725" y="4535488"/>
          <p14:tracePt t="26436" x="6308725" y="4551363"/>
          <p14:tracePt t="26445" x="6318250" y="4568825"/>
          <p14:tracePt t="26462" x="6326188" y="4621213"/>
          <p14:tracePt t="26480" x="6361113" y="4697413"/>
          <p14:tracePt t="26496" x="6386513" y="4808538"/>
          <p14:tracePt t="26512" x="6403975" y="4903788"/>
          <p14:tracePt t="26529" x="6421438" y="4972050"/>
          <p14:tracePt t="26547" x="6429375" y="5049838"/>
          <p14:tracePt t="26562" x="6446838" y="5108575"/>
          <p14:tracePt t="26579" x="6464300" y="5143500"/>
          <p14:tracePt t="26596" x="6472238" y="5168900"/>
          <p14:tracePt t="26613" x="6480175" y="5178425"/>
          <p14:tracePt t="26629" x="6480175" y="5186363"/>
          <p14:tracePt t="26646" x="6489700" y="5186363"/>
          <p14:tracePt t="26756" x="6497638" y="5186363"/>
          <p14:tracePt t="26796" x="6497638" y="5178425"/>
          <p14:tracePt t="26812" x="6497638" y="5168900"/>
          <p14:tracePt t="26820" x="6497638" y="5160963"/>
          <p14:tracePt t="26836" x="6489700" y="5160963"/>
          <p14:tracePt t="26852" x="6480175" y="5160963"/>
          <p14:tracePt t="26863" x="6472238" y="5160963"/>
          <p14:tracePt t="26880" x="6437313" y="5160963"/>
          <p14:tracePt t="26897" x="6394450" y="5160963"/>
          <p14:tracePt t="26913" x="6351588" y="5160963"/>
          <p14:tracePt t="26930" x="6318250" y="5160963"/>
          <p14:tracePt t="26946" x="6283325" y="5151438"/>
          <p14:tracePt t="26964" x="6197600" y="5118100"/>
          <p14:tracePt t="26980" x="6121400" y="5092700"/>
          <p14:tracePt t="26997" x="6043613" y="5075238"/>
          <p14:tracePt t="27014" x="5975350" y="5057775"/>
          <p14:tracePt t="27031" x="5907088" y="5049838"/>
          <p14:tracePt t="27047" x="5864225" y="5040313"/>
          <p14:tracePt t="27063" x="5821363" y="5022850"/>
          <p14:tracePt t="27080" x="5786438" y="5014913"/>
          <p14:tracePt t="27097" x="5735638" y="5014913"/>
          <p14:tracePt t="27114" x="5700713" y="5014913"/>
          <p14:tracePt t="27130" x="5665788" y="5006975"/>
          <p14:tracePt t="27147" x="5632450" y="4989513"/>
          <p14:tracePt t="27164" x="5580063" y="4972050"/>
          <p14:tracePt t="27181" x="5572125" y="4964113"/>
          <p14:tracePt t="27197" x="5554663" y="4946650"/>
          <p14:tracePt t="27214" x="5546725" y="4929188"/>
          <p14:tracePt t="27231" x="5529263" y="4911725"/>
          <p14:tracePt t="27247" x="5529263" y="4903788"/>
          <p14:tracePt t="27264" x="5529263" y="4894263"/>
          <p14:tracePt t="27281" x="5521325" y="4894263"/>
          <p14:tracePt t="27298" x="5521325" y="4878388"/>
          <p14:tracePt t="27314" x="5521325" y="4868863"/>
          <p14:tracePt t="27331" x="5521325" y="4860925"/>
          <p14:tracePt t="27347" x="5521325" y="4835525"/>
          <p14:tracePt t="27365" x="5521325" y="4775200"/>
          <p14:tracePt t="27381" x="5529263" y="4732338"/>
          <p14:tracePt t="27398" x="5554663" y="4679950"/>
          <p14:tracePt t="27415" x="5580063" y="4611688"/>
          <p14:tracePt t="27432" x="5622925" y="4543425"/>
          <p14:tracePt t="27448" x="5665788" y="4475163"/>
          <p14:tracePt t="27464" x="5718175" y="4414838"/>
          <p14:tracePt t="27481" x="5761038" y="4364038"/>
          <p14:tracePt t="27499" x="5794375" y="4329113"/>
          <p14:tracePt t="27514" x="5803900" y="4303713"/>
          <p14:tracePt t="27531" x="5829300" y="4268788"/>
          <p14:tracePt t="27548" x="5846763" y="4235450"/>
          <p14:tracePt t="27565" x="5864225" y="4208463"/>
          <p14:tracePt t="27581" x="5880100" y="4183063"/>
          <p14:tracePt t="27598" x="5889625" y="4157663"/>
          <p14:tracePt t="27615" x="5907088" y="4140200"/>
          <p14:tracePt t="27632" x="5922963" y="4122738"/>
          <p14:tracePt t="27648" x="5940425" y="4114800"/>
          <p14:tracePt t="27665" x="5949950" y="4097338"/>
          <p14:tracePt t="27682" x="5949950" y="4089400"/>
          <p14:tracePt t="27700" x="5965825" y="4079875"/>
          <p14:tracePt t="27715" x="5975350" y="4079875"/>
          <p14:tracePt t="27732" x="6018213" y="4054475"/>
          <p14:tracePt t="27749" x="6086475" y="4003675"/>
          <p14:tracePt t="27766" x="6137275" y="3943350"/>
          <p14:tracePt t="27782" x="6197600" y="3857625"/>
          <p14:tracePt t="27798" x="6249988" y="3771900"/>
          <p14:tracePt t="27816" x="6283325" y="3668713"/>
          <p14:tracePt t="27833" x="6292850" y="3575050"/>
          <p14:tracePt t="27849" x="6292850" y="3463925"/>
          <p14:tracePt t="27865" x="6283325" y="3343275"/>
          <p14:tracePt t="27882" x="6257925" y="3214688"/>
          <p14:tracePt t="27899" x="6207125" y="3068638"/>
          <p14:tracePt t="27916" x="6154738" y="2922588"/>
          <p14:tracePt t="27932" x="6129338" y="2717800"/>
          <p14:tracePt t="27949" x="6129338" y="2563813"/>
          <p14:tracePt t="27966" x="6129338" y="2451100"/>
          <p14:tracePt t="27982" x="6129338" y="2357438"/>
          <p14:tracePt t="27999" x="6129338" y="2289175"/>
          <p14:tracePt t="28016" x="6129338" y="2228850"/>
          <p14:tracePt t="28033" x="6164263" y="2203450"/>
          <p14:tracePt t="28049" x="6207125" y="2168525"/>
          <p14:tracePt t="28066" x="6292850" y="2135188"/>
          <p14:tracePt t="28083" x="6411913" y="2125663"/>
          <p14:tracePt t="28100" x="6711950" y="2151063"/>
          <p14:tracePt t="28116" x="6926263" y="2236788"/>
          <p14:tracePt t="28133" x="7115175" y="2322513"/>
          <p14:tracePt t="28149" x="7251700" y="2374900"/>
          <p14:tracePt t="28167" x="7304088" y="2400300"/>
          <p14:tracePt t="28183" x="7329488" y="2408238"/>
          <p14:tracePt t="28199" x="7337425" y="2425700"/>
          <p14:tracePt t="28216" x="7337425" y="2435225"/>
          <p14:tracePt t="28233" x="7337425" y="2451100"/>
          <p14:tracePt t="28249" x="7304088" y="2468563"/>
          <p14:tracePt t="28266" x="7243763" y="2478088"/>
          <p14:tracePt t="28283" x="7218363" y="2478088"/>
          <p14:tracePt t="28300" x="7183438" y="2486025"/>
          <p14:tracePt t="28316" x="7158038" y="2486025"/>
          <p14:tracePt t="28333" x="7107238" y="2486025"/>
          <p14:tracePt t="28350" x="7029450" y="2486025"/>
          <p14:tracePt t="28367" x="6900863" y="2486025"/>
          <p14:tracePt t="28383" x="6754813" y="2486025"/>
          <p14:tracePt t="28400" x="6626225" y="2486025"/>
          <p14:tracePt t="28417" x="6532563" y="2486025"/>
          <p14:tracePt t="28434" x="6437313" y="2486025"/>
          <p14:tracePt t="28450" x="6369050" y="2486025"/>
          <p14:tracePt t="28466" x="6318250" y="2486025"/>
          <p14:tracePt t="28483" x="6275388" y="2478088"/>
          <p14:tracePt t="28501" x="6223000" y="2478088"/>
          <p14:tracePt t="28517" x="6189663" y="2478088"/>
          <p14:tracePt t="28533" x="6154738" y="2478088"/>
          <p14:tracePt t="28550" x="6121400" y="2478088"/>
          <p14:tracePt t="28568" x="6078538" y="2478088"/>
          <p14:tracePt t="28583" x="6026150" y="2486025"/>
          <p14:tracePt t="28601" x="5983288" y="2493963"/>
          <p14:tracePt t="28618" x="5915025" y="2511425"/>
          <p14:tracePt t="28634" x="5846763" y="2520950"/>
          <p14:tracePt t="28651" x="5761038" y="2528888"/>
          <p14:tracePt t="28668" x="5675313" y="2536825"/>
          <p14:tracePt t="28685" x="5494338" y="2554288"/>
          <p14:tracePt t="28702" x="5349875" y="2563813"/>
          <p14:tracePt t="28717" x="5203825" y="2563813"/>
          <p14:tracePt t="28734" x="5040313" y="2563813"/>
          <p14:tracePt t="28751" x="4851400" y="2563813"/>
          <p14:tracePt t="28768" x="4646613" y="2563813"/>
          <p14:tracePt t="28784" x="4432300" y="2563813"/>
          <p14:tracePt t="28801" x="4243388" y="2546350"/>
          <p14:tracePt t="28818" x="4097338" y="2536825"/>
          <p14:tracePt t="28835" x="3960813" y="2536825"/>
          <p14:tracePt t="28851" x="3822700" y="2536825"/>
          <p14:tracePt t="28868" x="3660775" y="2563813"/>
          <p14:tracePt t="28885" x="3360738" y="2606675"/>
          <p14:tracePt t="28902" x="3189288" y="2632075"/>
          <p14:tracePt t="28918" x="3068638" y="2649538"/>
          <p14:tracePt t="28934" x="2992438" y="2657475"/>
          <p14:tracePt t="28951" x="2949575" y="2665413"/>
          <p14:tracePt t="28968" x="2906713" y="2674938"/>
          <p14:tracePt t="28984" x="2863850" y="2674938"/>
          <p14:tracePt t="29001" x="2820988" y="2682875"/>
          <p14:tracePt t="29018" x="2811463" y="2682875"/>
          <p14:tracePt t="29036" x="2794000" y="2692400"/>
          <p14:tracePt t="29051" x="2786063" y="2692400"/>
          <p14:tracePt t="29068" x="2778125" y="2692400"/>
          <p14:tracePt t="29085" x="2760663" y="2692400"/>
          <p14:tracePt t="29102" x="2735263" y="2700338"/>
          <p14:tracePt t="29118" x="2674938" y="2725738"/>
          <p14:tracePt t="29135" x="2589213" y="2751138"/>
          <p14:tracePt t="29152" x="2520950" y="2778125"/>
          <p14:tracePt t="29169" x="2460625" y="2786063"/>
          <p14:tracePt t="29185" x="2435225" y="2794000"/>
          <p14:tracePt t="29202" x="2417763" y="2794000"/>
          <p14:tracePt t="29277" x="2417763" y="2803525"/>
          <p14:tracePt t="29285" x="2417763" y="2811463"/>
          <p14:tracePt t="29293" x="2425700" y="2811463"/>
          <p14:tracePt t="29303" x="2435225" y="2820988"/>
          <p14:tracePt t="29318" x="2468563" y="2879725"/>
          <p14:tracePt t="29335" x="2546350" y="2957513"/>
          <p14:tracePt t="29352" x="2614613" y="3078163"/>
          <p14:tracePt t="29369" x="2665413" y="3222625"/>
          <p14:tracePt t="29385" x="2708275" y="3411538"/>
          <p14:tracePt t="29402" x="2735263" y="3600450"/>
          <p14:tracePt t="29419" x="2735263" y="3806825"/>
          <p14:tracePt t="29436" x="2751138" y="4003675"/>
          <p14:tracePt t="29452" x="2778125" y="4165600"/>
          <p14:tracePt t="29469" x="2811463" y="4389438"/>
          <p14:tracePt t="29486" x="2811463" y="4492625"/>
          <p14:tracePt t="29503" x="2811463" y="4611688"/>
          <p14:tracePt t="29519" x="2794000" y="4697413"/>
          <p14:tracePt t="29536" x="2743200" y="4757738"/>
          <p14:tracePt t="29553" x="2708275" y="4792663"/>
          <p14:tracePt t="29570" x="2657475" y="4818063"/>
          <p14:tracePt t="29586" x="2614613" y="4851400"/>
          <p14:tracePt t="29603" x="2554288" y="4886325"/>
          <p14:tracePt t="29619" x="2486025" y="4921250"/>
          <p14:tracePt t="29637" x="2314575" y="5032375"/>
          <p14:tracePt t="29653" x="2178050" y="5118100"/>
          <p14:tracePt t="29669" x="2057400" y="5203825"/>
          <p14:tracePt t="29686" x="1989138" y="5237163"/>
          <p14:tracePt t="29704" x="1963738" y="5254625"/>
          <p14:tracePt t="29720" x="1954213" y="5264150"/>
          <p14:tracePt t="29736" x="1954213" y="5272088"/>
          <p14:tracePt t="29770" x="1963738" y="5280025"/>
          <p14:tracePt t="29786" x="1979613" y="5289550"/>
          <p14:tracePt t="29803" x="1989138" y="5297488"/>
          <p14:tracePt t="29805" x="2006600" y="5297488"/>
          <p14:tracePt t="29820" x="2014538" y="5307013"/>
          <p14:tracePt t="29838" x="2092325" y="5349875"/>
          <p14:tracePt t="29854" x="2160588" y="5383213"/>
          <p14:tracePt t="29870" x="2236788" y="5418138"/>
          <p14:tracePt t="29886" x="2374900" y="5443538"/>
          <p14:tracePt t="29904" x="2571750" y="5461000"/>
          <p14:tracePt t="29920" x="2778125" y="5486400"/>
          <p14:tracePt t="29937" x="2982913" y="5494338"/>
          <p14:tracePt t="29953" x="3197225" y="5494338"/>
          <p14:tracePt t="29971" x="3463925" y="5494338"/>
          <p14:tracePt t="29987" x="3789363" y="5494338"/>
          <p14:tracePt t="30003" x="4079875" y="5511800"/>
          <p14:tracePt t="30020" x="4354513" y="5529263"/>
          <p14:tracePt t="30038" x="4611688" y="5564188"/>
          <p14:tracePt t="30054" x="4697413" y="5589588"/>
          <p14:tracePt t="30070" x="4740275" y="5597525"/>
          <p14:tracePt t="30087" x="4775200" y="5597525"/>
          <p14:tracePt t="30105" x="4792663" y="5607050"/>
          <p14:tracePt t="30120" x="4818063" y="5607050"/>
          <p14:tracePt t="30137" x="4843463" y="5607050"/>
          <p14:tracePt t="30154" x="4886325" y="5597525"/>
          <p14:tracePt t="30171" x="4979988" y="5572125"/>
          <p14:tracePt t="30187" x="5100638" y="5564188"/>
          <p14:tracePt t="30204" x="5237163" y="5564188"/>
          <p14:tracePt t="30221" x="5426075" y="5564188"/>
          <p14:tracePt t="30238" x="5589588" y="5564188"/>
          <p14:tracePt t="30254" x="5778500" y="5564188"/>
          <p14:tracePt t="30271" x="6008688" y="5564188"/>
          <p14:tracePt t="30287" x="6223000" y="5564188"/>
          <p14:tracePt t="30305" x="6403975" y="5546725"/>
          <p14:tracePt t="30321" x="6565900" y="5521325"/>
          <p14:tracePt t="30338" x="6711950" y="5503863"/>
          <p14:tracePt t="30354" x="6858000" y="5461000"/>
          <p14:tracePt t="30372" x="7021513" y="5443538"/>
          <p14:tracePt t="30388" x="7183438" y="5418138"/>
          <p14:tracePt t="30405" x="7397750" y="5383213"/>
          <p14:tracePt t="30421" x="7500938" y="5365750"/>
          <p14:tracePt t="30439" x="7561263" y="5357813"/>
          <p14:tracePt t="30454" x="7586663" y="5340350"/>
          <p14:tracePt t="30471" x="7586663" y="5332413"/>
          <p14:tracePt t="30506" x="7569200" y="5332413"/>
          <p14:tracePt t="30521" x="7518400" y="5314950"/>
          <p14:tracePt t="30538" x="7397750" y="5297488"/>
          <p14:tracePt t="30555" x="7200900" y="5297488"/>
          <p14:tracePt t="30573" x="6797675" y="5297488"/>
          <p14:tracePt t="30588" x="6661150" y="5297488"/>
          <p14:tracePt t="30605" x="6094413" y="5297488"/>
          <p14:tracePt t="30622" x="5580063" y="5297488"/>
          <p14:tracePt t="30639" x="5065713" y="5297488"/>
          <p14:tracePt t="30655" x="4646613" y="5297488"/>
          <p14:tracePt t="30672" x="4406900" y="5297488"/>
          <p14:tracePt t="30688" x="4268788" y="5297488"/>
          <p14:tracePt t="30706" x="4192588" y="5297488"/>
          <p14:tracePt t="30722" x="4165600" y="5297488"/>
          <p14:tracePt t="30739" x="4140200" y="5307013"/>
          <p14:tracePt t="30755" x="4132263" y="5314950"/>
          <p14:tracePt t="30774" x="4089400" y="5340350"/>
          <p14:tracePt t="30789" x="4011613" y="5375275"/>
          <p14:tracePt t="30805" x="3865563" y="5408613"/>
          <p14:tracePt t="30822" x="3694113" y="5443538"/>
          <p14:tracePt t="30840" x="3540125" y="5451475"/>
          <p14:tracePt t="30855" x="3454400" y="5461000"/>
          <p14:tracePt t="30872" x="3386138" y="5468938"/>
          <p14:tracePt t="30889" x="3275013" y="5503863"/>
          <p14:tracePt t="30906" x="3121025" y="5537200"/>
          <p14:tracePt t="30922" x="2992438" y="5572125"/>
          <p14:tracePt t="30939" x="2897188" y="5580063"/>
          <p14:tracePt t="30955" x="2820988" y="5597525"/>
          <p14:tracePt t="30973" x="2768600" y="5607050"/>
          <p14:tracePt t="30989" x="2760663" y="5607050"/>
          <p14:tracePt t="31023" x="2751138" y="5607050"/>
          <p14:tracePt t="31086" x="2743200" y="5607050"/>
          <p14:tracePt t="31117" x="2735263" y="5607050"/>
          <p14:tracePt t="31133" x="2735263" y="5597525"/>
          <p14:tracePt t="31141" x="2725738" y="5597525"/>
          <p14:tracePt t="31157" x="2725738" y="5589588"/>
          <p14:tracePt t="31165" x="2725738" y="5580063"/>
          <p14:tracePt t="31181" x="2725738" y="5572125"/>
          <p14:tracePt t="31197" x="2717800" y="5572125"/>
          <p14:tracePt t="31206" x="2717800" y="5564188"/>
          <p14:tracePt t="31223" x="2708275" y="5564188"/>
          <p14:tracePt t="31240" x="2692400" y="5546725"/>
          <p14:tracePt t="31257" x="2665413" y="5529263"/>
          <p14:tracePt t="31273" x="2649538" y="5511800"/>
          <p14:tracePt t="31290" x="2622550" y="5494338"/>
          <p14:tracePt t="31306" x="2579688" y="5468938"/>
          <p14:tracePt t="31324" x="2520950" y="5418138"/>
          <p14:tracePt t="31340" x="2451100" y="5375275"/>
          <p14:tracePt t="31356" x="2400300" y="5340350"/>
          <p14:tracePt t="31373" x="2271713" y="5307013"/>
          <p14:tracePt t="31391" x="2178050" y="5289550"/>
          <p14:tracePt t="31407" x="2100263" y="5264150"/>
          <p14:tracePt t="31423" x="2032000" y="5246688"/>
          <p14:tracePt t="31440" x="1979613" y="5221288"/>
          <p14:tracePt t="31457" x="1946275" y="5194300"/>
          <p14:tracePt t="31474" x="1911350" y="5168900"/>
          <p14:tracePt t="31490" x="1893888" y="5151438"/>
          <p14:tracePt t="31507" x="1893888" y="5143500"/>
          <p14:tracePt t="31540" x="1893888" y="5135563"/>
          <p14:tracePt t="31637" x="1903413" y="5143500"/>
          <p14:tracePt t="31646" x="1920875" y="5151438"/>
          <p14:tracePt t="31657" x="1936750" y="5160963"/>
          <p14:tracePt t="31674" x="1997075" y="5221288"/>
          <p14:tracePt t="31690" x="2065338" y="5264150"/>
          <p14:tracePt t="31708" x="2168525" y="5307013"/>
          <p14:tracePt t="31725" x="2289175" y="5340350"/>
          <p14:tracePt t="31741" x="2408238" y="5365750"/>
          <p14:tracePt t="31757" x="2546350" y="5400675"/>
          <p14:tracePt t="31775" x="2606675" y="5408613"/>
          <p14:tracePt t="31791" x="2657475" y="5426075"/>
          <p14:tracePt t="31808" x="2700338" y="5443538"/>
          <p14:tracePt t="31824" x="2725738" y="5451475"/>
          <p14:tracePt t="31841" x="2743200" y="5468938"/>
          <p14:tracePt t="31857" x="2751138" y="5468938"/>
          <p14:tracePt t="31949" x="2751138" y="5478463"/>
          <p14:tracePt t="31958" x="2760663" y="5478463"/>
          <p14:tracePt t="32334" x="2760663" y="5486400"/>
          <p14:tracePt t="32366" x="2768600" y="5494338"/>
          <p14:tracePt t="32382" x="2768600" y="5503863"/>
          <p14:tracePt t="32397" x="2778125" y="5503863"/>
          <p14:tracePt t="32470" x="2786063" y="5503863"/>
          <p14:tracePt t="32478" x="2786063" y="5511800"/>
          <p14:tracePt t="32494" x="2794000" y="5511800"/>
          <p14:tracePt t="32502" x="2803525" y="5511800"/>
          <p14:tracePt t="32525" x="2803525" y="5521325"/>
          <p14:tracePt t="32534" x="2811463" y="5521325"/>
          <p14:tracePt t="32550" x="2820988" y="5521325"/>
          <p14:tracePt t="32566" x="2828925" y="5521325"/>
          <p14:tracePt t="32590" x="2836863" y="5521325"/>
          <p14:tracePt t="32598" x="2846388" y="5521325"/>
          <p14:tracePt t="32610" x="2846388" y="5529263"/>
          <p14:tracePt t="32626" x="2854325" y="5529263"/>
          <p14:tracePt t="32643" x="2854325" y="5537200"/>
          <p14:tracePt t="32662" x="2863850" y="5546725"/>
          <p14:tracePt t="32678" x="2871788" y="5546725"/>
          <p14:tracePt t="32694" x="2879725" y="5546725"/>
          <p14:tracePt t="32709" x="2879725" y="5554663"/>
          <p14:tracePt t="32734" x="2889250" y="5554663"/>
          <p14:tracePt t="32750" x="2889250" y="5564188"/>
          <p14:tracePt t="32760" x="2897188" y="5564188"/>
          <p14:tracePt t="32776" x="2897188" y="5572125"/>
          <p14:tracePt t="32793" x="2906713" y="5572125"/>
          <p14:tracePt t="32810" x="2914650" y="5572125"/>
          <p14:tracePt t="32838" x="2922588" y="5572125"/>
          <p14:tracePt t="32862" x="2932113" y="5572125"/>
          <p14:tracePt t="32886" x="2940050" y="5572125"/>
          <p14:tracePt t="32894" x="2949575" y="5572125"/>
          <p14:tracePt t="32926" x="2957513" y="5572125"/>
          <p14:tracePt t="32974" x="2965450" y="5572125"/>
          <p14:tracePt t="32990" x="2974975" y="5572125"/>
          <p14:tracePt t="33014" x="2982913" y="5572125"/>
          <p14:tracePt t="33094" x="2992438" y="5572125"/>
          <p14:tracePt t="33134" x="2992438" y="5580063"/>
          <p14:tracePt t="33142" x="3000375" y="5580063"/>
          <p14:tracePt t="33206" x="3008313" y="5580063"/>
          <p14:tracePt t="33222" x="3017838" y="5580063"/>
          <p14:tracePt t="33246" x="3025775" y="5580063"/>
          <p14:tracePt t="33278" x="3035300" y="5580063"/>
          <p14:tracePt t="33302" x="3043238" y="5580063"/>
          <p14:tracePt t="33310" x="3051175" y="5580063"/>
          <p14:tracePt t="33318" x="3051175" y="5572125"/>
          <p14:tracePt t="33334" x="3060700" y="5564188"/>
          <p14:tracePt t="33350" x="3068638" y="5564188"/>
          <p14:tracePt t="33382" x="3068638" y="5554663"/>
          <p14:tracePt t="33438" x="3078163" y="5554663"/>
          <p14:tracePt t="33462" x="3086100" y="5554663"/>
          <p14:tracePt t="33486" x="3094038" y="5554663"/>
          <p14:tracePt t="33910" x="3103563" y="5554663"/>
          <p14:tracePt t="34047" x="3111500" y="5554663"/>
          <p14:tracePt t="34062" x="3111500" y="5546725"/>
          <p14:tracePt t="34070" x="3121025" y="5546725"/>
          <p14:tracePt t="34086" x="3121025" y="5537200"/>
          <p14:tracePt t="34096" x="3121025" y="5529263"/>
          <p14:tracePt t="34113" x="3128963" y="5529263"/>
          <p14:tracePt t="34130" x="3128963" y="5521325"/>
          <p14:tracePt t="34358" x="3121025" y="5521325"/>
          <p14:tracePt t="34374" x="3111500" y="5521325"/>
          <p14:tracePt t="34390" x="3103563" y="5511800"/>
          <p14:tracePt t="34399" x="3086100" y="5511800"/>
          <p14:tracePt t="34413" x="3078163" y="5511800"/>
          <p14:tracePt t="34431" x="3000375" y="5478463"/>
          <p14:tracePt t="34447" x="2940050" y="5451475"/>
          <p14:tracePt t="34464" x="2889250" y="5435600"/>
          <p14:tracePt t="34480" x="2863850" y="5418138"/>
          <p14:tracePt t="34497" x="2836863" y="5400675"/>
          <p14:tracePt t="34515" x="2811463" y="5392738"/>
          <p14:tracePt t="34530" x="2778125" y="5375275"/>
          <p14:tracePt t="34547" x="2717800" y="5357813"/>
          <p14:tracePt t="34564" x="2665413" y="5340350"/>
          <p14:tracePt t="34581" x="2614613" y="5332413"/>
          <p14:tracePt t="34597" x="2571750" y="5314950"/>
          <p14:tracePt t="34614" x="2486025" y="5297488"/>
          <p14:tracePt t="34631" x="2451100" y="5297488"/>
          <p14:tracePt t="34647" x="2443163" y="5297488"/>
          <p14:tracePt t="34910" x="2443163" y="5289550"/>
          <p14:tracePt t="34918" x="2435225" y="5289550"/>
          <p14:tracePt t="34934" x="2425700" y="5280025"/>
          <p14:tracePt t="34958" x="2417763" y="5272088"/>
          <p14:tracePt t="34966" x="2408238" y="5264150"/>
          <p14:tracePt t="34982" x="2392363" y="5221288"/>
          <p14:tracePt t="34998" x="2357438" y="5168900"/>
          <p14:tracePt t="35015" x="2306638" y="5092700"/>
          <p14:tracePt t="35031" x="2246313" y="5022850"/>
          <p14:tracePt t="35049" x="2193925" y="4954588"/>
          <p14:tracePt t="35065" x="2151063" y="4886325"/>
          <p14:tracePt t="35082" x="2117725" y="4826000"/>
          <p14:tracePt t="35098" x="2092325" y="4775200"/>
          <p14:tracePt t="35115" x="2065338" y="4732338"/>
          <p14:tracePt t="35131" x="2032000" y="4679950"/>
          <p14:tracePt t="35148" x="2006600" y="4621213"/>
          <p14:tracePt t="35165" x="1997075" y="4594225"/>
          <p14:tracePt t="35183" x="1989138" y="4568825"/>
          <p14:tracePt t="35199" x="1989138" y="4560888"/>
          <p14:tracePt t="35215" x="1971675" y="4551363"/>
          <p14:tracePt t="35232" x="1963738" y="4543425"/>
          <p14:tracePt t="35249" x="1963738" y="4535488"/>
          <p14:tracePt t="35310" x="1963738" y="4525963"/>
          <p14:tracePt t="35326" x="1954213" y="4525963"/>
          <p14:tracePt t="35342" x="1954213" y="4518025"/>
          <p14:tracePt t="35359" x="1946275" y="4518025"/>
          <p14:tracePt t="35383" x="1936750" y="4518025"/>
          <p14:tracePt t="35414" x="1936750" y="4508500"/>
          <p14:tracePt t="35694" x="1928813" y="4508500"/>
          <p14:tracePt t="35710" x="1920875" y="4508500"/>
          <p14:tracePt t="35726" x="1911350" y="4508500"/>
          <p14:tracePt t="35735" x="1893888" y="4518025"/>
          <p14:tracePt t="35750" x="1835150" y="4543425"/>
          <p14:tracePt t="35767" x="1706563" y="4586288"/>
          <p14:tracePt t="35783" x="1517650" y="4664075"/>
          <p14:tracePt t="35800" x="1320800" y="4706938"/>
          <p14:tracePt t="35817" x="1200150" y="4749800"/>
          <p14:tracePt t="35834" x="1139825" y="4783138"/>
          <p14:tracePt t="35850" x="1114425" y="4800600"/>
          <p14:tracePt t="35866" x="1106488" y="4808538"/>
          <p14:tracePt t="35883" x="1106488" y="4818063"/>
          <p14:tracePt t="35901" x="1106488" y="4843463"/>
          <p14:tracePt t="35917" x="1122363" y="4886325"/>
          <p14:tracePt t="35933" x="1139825" y="4929188"/>
          <p14:tracePt t="35950" x="1165225" y="4997450"/>
          <p14:tracePt t="35968" x="1182688" y="5049838"/>
          <p14:tracePt t="35983" x="1200150" y="5126038"/>
          <p14:tracePt t="36000" x="1208088" y="5237163"/>
          <p14:tracePt t="36017" x="1208088" y="5392738"/>
          <p14:tracePt t="36035" x="1208088" y="5546725"/>
          <p14:tracePt t="36050" x="1192213" y="5683250"/>
          <p14:tracePt t="36067" x="1174750" y="5778500"/>
          <p14:tracePt t="36084" x="1165225" y="5864225"/>
          <p14:tracePt t="36101" x="1165225" y="5932488"/>
          <p14:tracePt t="36117" x="1165225" y="5965825"/>
          <p14:tracePt t="36134" x="1174750" y="5992813"/>
          <p14:tracePt t="36151" x="1217613" y="6000750"/>
          <p14:tracePt t="36169" x="1277938" y="6000750"/>
          <p14:tracePt t="36184" x="1371600" y="6000750"/>
          <p14:tracePt t="36201" x="1535113" y="5957888"/>
          <p14:tracePt t="36217" x="1714500" y="5915025"/>
          <p14:tracePt t="36235" x="1868488" y="5854700"/>
          <p14:tracePt t="36251" x="1979613" y="5786438"/>
          <p14:tracePt t="36267" x="2057400" y="5692775"/>
          <p14:tracePt t="36284" x="2100263" y="5572125"/>
          <p14:tracePt t="36302" x="2160588" y="5383213"/>
          <p14:tracePt t="36303" x="2185988" y="5280025"/>
          <p14:tracePt t="36317" x="2211388" y="5178425"/>
          <p14:tracePt t="36334" x="2271713" y="4929188"/>
          <p14:tracePt t="36351" x="2289175" y="4800600"/>
          <p14:tracePt t="36369" x="2271713" y="4672013"/>
          <p14:tracePt t="36384" x="2178050" y="4508500"/>
          <p14:tracePt t="36401" x="2049463" y="4346575"/>
          <p14:tracePt t="36418" x="1920875" y="4175125"/>
          <p14:tracePt t="36435" x="1825625" y="4064000"/>
          <p14:tracePt t="36451" x="1757363" y="4011613"/>
          <p14:tracePt t="36468" x="1739900" y="3994150"/>
          <p14:tracePt t="36485" x="1739900" y="3986213"/>
          <p14:tracePt t="36535" x="1739900" y="3994150"/>
          <p14:tracePt t="36543" x="1739900" y="4003675"/>
          <p14:tracePt t="36551" x="1749425" y="4021138"/>
          <p14:tracePt t="36569" x="1774825" y="4064000"/>
          <p14:tracePt t="36585" x="1825625" y="4149725"/>
          <p14:tracePt t="36601" x="1885950" y="4225925"/>
          <p14:tracePt t="36618" x="1946275" y="4311650"/>
          <p14:tracePt t="36636" x="2006600" y="4379913"/>
          <p14:tracePt t="36652" x="2057400" y="4465638"/>
          <p14:tracePt t="36668" x="2100263" y="4543425"/>
          <p14:tracePt t="36685" x="2135188" y="4621213"/>
          <p14:tracePt t="36703" x="2160588" y="4757738"/>
          <p14:tracePt t="36719" x="2178050" y="4843463"/>
          <p14:tracePt t="36735" x="2185988" y="4894263"/>
          <p14:tracePt t="36752" x="2185988" y="4911725"/>
          <p14:tracePt t="36770" x="2185988" y="4937125"/>
          <p14:tracePt t="36785" x="2185988" y="4964113"/>
          <p14:tracePt t="36802" x="2185988" y="4997450"/>
          <p14:tracePt t="36819" x="2185988" y="5032375"/>
          <p14:tracePt t="36836" x="2185988" y="5065713"/>
          <p14:tracePt t="36852" x="2178050" y="5108575"/>
          <p14:tracePt t="36869" x="2160588" y="5151438"/>
          <p14:tracePt t="36885" x="2143125" y="5194300"/>
          <p14:tracePt t="36903" x="2125663" y="5246688"/>
          <p14:tracePt t="36919" x="2108200" y="5280025"/>
          <p14:tracePt t="36936" x="2082800" y="5314950"/>
          <p14:tracePt t="36952" x="2057400" y="5349875"/>
          <p14:tracePt t="36970" x="2032000" y="5375275"/>
          <p14:tracePt t="36986" x="2014538" y="5383213"/>
          <p14:tracePt t="37002" x="2006600" y="5383213"/>
          <p14:tracePt t="37019" x="1997075" y="5383213"/>
          <p14:tracePt t="37037" x="1997075" y="5375275"/>
          <p14:tracePt t="37052" x="1989138" y="5365750"/>
          <p14:tracePt t="37069" x="1971675" y="5357813"/>
          <p14:tracePt t="37086" x="1946275" y="5349875"/>
          <p14:tracePt t="37104" x="1936750" y="5332413"/>
          <p14:tracePt t="37119" x="1928813" y="5314950"/>
          <p14:tracePt t="37136" x="1911350" y="5307013"/>
          <p14:tracePt t="37153" x="1885950" y="5280025"/>
          <p14:tracePt t="37170" x="1868488" y="5264150"/>
          <p14:tracePt t="37186" x="1851025" y="5246688"/>
          <p14:tracePt t="37203" x="1835150" y="5229225"/>
          <p14:tracePt t="37220" x="1817688" y="5203825"/>
          <p14:tracePt t="37237" x="1808163" y="5168900"/>
          <p14:tracePt t="37253" x="1792288" y="5151438"/>
          <p14:tracePt t="37270" x="1792288" y="5108575"/>
          <p14:tracePt t="37287" x="1774825" y="5065713"/>
          <p14:tracePt t="37304" x="1765300" y="5032375"/>
          <p14:tracePt t="37320" x="1765300" y="5014913"/>
          <p14:tracePt t="37337" x="1765300" y="4997450"/>
          <p14:tracePt t="37353" x="1774825" y="4972050"/>
          <p14:tracePt t="37371" x="1792288" y="4954588"/>
          <p14:tracePt t="37387" x="1817688" y="4929188"/>
          <p14:tracePt t="37403" x="1843088" y="4911725"/>
          <p14:tracePt t="37420" x="1860550" y="4894263"/>
          <p14:tracePt t="37438" x="1878013" y="4886325"/>
          <p14:tracePt t="37453" x="1893888" y="4878388"/>
          <p14:tracePt t="37470" x="1903413" y="4868863"/>
          <p14:tracePt t="37487" x="1920875" y="4860925"/>
          <p14:tracePt t="37505" x="1928813" y="4860925"/>
          <p14:tracePt t="37520" x="1936750" y="4860925"/>
          <p14:tracePt t="37537" x="1946275" y="4868863"/>
          <p14:tracePt t="37554" x="1954213" y="4886325"/>
          <p14:tracePt t="37571" x="1963738" y="4903788"/>
          <p14:tracePt t="37587" x="1963738" y="4911725"/>
          <p14:tracePt t="37604" x="1971675" y="4921250"/>
          <p14:tracePt t="37620" x="1971675" y="4929188"/>
          <p14:tracePt t="37638" x="1971675" y="4937125"/>
          <p14:tracePt t="37654" x="1971675" y="4954588"/>
          <p14:tracePt t="37671" x="1971675" y="4979988"/>
          <p14:tracePt t="37688" x="1971675" y="4989513"/>
          <p14:tracePt t="37705" x="1971675" y="4997450"/>
          <p14:tracePt t="37721" x="1963738" y="5014913"/>
          <p14:tracePt t="37737" x="1946275" y="5022850"/>
          <p14:tracePt t="37754" x="1920875" y="5032375"/>
          <p14:tracePt t="37772" x="1885950" y="5049838"/>
          <p14:tracePt t="37788" x="1868488" y="5049838"/>
          <p14:tracePt t="37804" x="1843088" y="5049838"/>
          <p14:tracePt t="37821" x="1825625" y="5049838"/>
          <p14:tracePt t="37839" x="1800225" y="5049838"/>
          <p14:tracePt t="37854" x="1792288" y="5049838"/>
          <p14:tracePt t="37871" x="1774825" y="5032375"/>
          <p14:tracePt t="37888" x="1765300" y="5022850"/>
          <p14:tracePt t="37905" x="1757363" y="5006975"/>
          <p14:tracePt t="37921" x="1749425" y="4989513"/>
          <p14:tracePt t="37938" x="1739900" y="4972050"/>
          <p14:tracePt t="37954" x="1739900" y="4964113"/>
          <p14:tracePt t="37972" x="1739900" y="4954588"/>
          <p14:tracePt t="37988" x="1739900" y="4937125"/>
          <p14:tracePt t="38004" x="1739900" y="4929188"/>
          <p14:tracePt t="38022" x="1739900" y="4911725"/>
          <p14:tracePt t="38039" x="1749425" y="4886325"/>
          <p14:tracePt t="38055" x="1765300" y="4868863"/>
          <p14:tracePt t="38072" x="1792288" y="4860925"/>
          <p14:tracePt t="38088" x="1817688" y="4843463"/>
          <p14:tracePt t="38106" x="1843088" y="4835525"/>
          <p14:tracePt t="38122" x="1860550" y="4835525"/>
          <p14:tracePt t="38138" x="1868488" y="4835525"/>
          <p14:tracePt t="38155" x="1885950" y="4835525"/>
          <p14:tracePt t="38172" x="1903413" y="4835525"/>
          <p14:tracePt t="38188" x="1920875" y="4843463"/>
          <p14:tracePt t="38205" x="1936750" y="4860925"/>
          <p14:tracePt t="38222" x="1954213" y="4878388"/>
          <p14:tracePt t="38239" x="1971675" y="4911725"/>
          <p14:tracePt t="38255" x="1989138" y="4929188"/>
          <p14:tracePt t="38272" x="1989138" y="4937125"/>
          <p14:tracePt t="38289" x="1997075" y="4946650"/>
          <p14:tracePt t="38306" x="1997075" y="4964113"/>
          <p14:tracePt t="38322" x="1997075" y="4979988"/>
          <p14:tracePt t="38339" x="1997075" y="4997450"/>
          <p14:tracePt t="38356" x="1997075" y="5014913"/>
          <p14:tracePt t="38373" x="1997075" y="5032375"/>
          <p14:tracePt t="38389" x="1979613" y="5057775"/>
          <p14:tracePt t="38406" x="1946275" y="5075238"/>
          <p14:tracePt t="38422" x="1903413" y="5100638"/>
          <p14:tracePt t="38440" x="1851025" y="5118100"/>
          <p14:tracePt t="38456" x="1835150" y="5118100"/>
          <p14:tracePt t="38472" x="1817688" y="5118100"/>
          <p14:tracePt t="38489" x="1800225" y="5118100"/>
          <p14:tracePt t="38506" x="1782763" y="5083175"/>
          <p14:tracePt t="38523" x="1765300" y="5057775"/>
          <p14:tracePt t="38539" x="1749425" y="5032375"/>
          <p14:tracePt t="38556" x="1731963" y="4997450"/>
          <p14:tracePt t="38574" x="1722438" y="4979988"/>
          <p14:tracePt t="38589" x="1722438" y="4964113"/>
          <p14:tracePt t="38606" x="1722438" y="4954588"/>
          <p14:tracePt t="38623" x="1722438" y="4929188"/>
          <p14:tracePt t="38640" x="1722438" y="4921250"/>
          <p14:tracePt t="38657" x="1722438" y="4911725"/>
          <p14:tracePt t="38673" x="1731963" y="4903788"/>
          <p14:tracePt t="38689" x="1757363" y="4886325"/>
          <p14:tracePt t="38707" x="1782763" y="4878388"/>
          <p14:tracePt t="38723" x="1825625" y="4860925"/>
          <p14:tracePt t="38740" x="1851025" y="4860925"/>
          <p14:tracePt t="38756" x="1868488" y="4860925"/>
          <p14:tracePt t="38774" x="1893888" y="4860925"/>
          <p14:tracePt t="38790" x="1903413" y="4860925"/>
          <p14:tracePt t="38807" x="1920875" y="4860925"/>
          <p14:tracePt t="38808" x="1936750" y="4868863"/>
          <p14:tracePt t="38823" x="1954213" y="4878388"/>
          <p14:tracePt t="38841" x="1963738" y="4894263"/>
          <p14:tracePt t="38857" x="1979613" y="4911725"/>
          <p14:tracePt t="38873" x="1997075" y="4929188"/>
          <p14:tracePt t="38890" x="2006600" y="4946650"/>
          <p14:tracePt t="38907" x="2014538" y="4964113"/>
          <p14:tracePt t="38923" x="2014538" y="4989513"/>
          <p14:tracePt t="38940" x="2022475" y="5006975"/>
          <p14:tracePt t="38957" x="2022475" y="5014913"/>
          <p14:tracePt t="38974" x="2022475" y="5032375"/>
          <p14:tracePt t="38990" x="2022475" y="5049838"/>
          <p14:tracePt t="39007" x="2022475" y="5065713"/>
          <p14:tracePt t="39024" x="2022475" y="5083175"/>
          <p14:tracePt t="39041" x="2006600" y="5092700"/>
          <p14:tracePt t="39057" x="1989138" y="5100638"/>
          <p14:tracePt t="39074" x="1971675" y="5108575"/>
          <p14:tracePt t="39090" x="1946275" y="5108575"/>
          <p14:tracePt t="39108" x="1920875" y="5108575"/>
          <p14:tracePt t="39124" x="1885950" y="5100638"/>
          <p14:tracePt t="39140" x="1860550" y="5075238"/>
          <p14:tracePt t="39157" x="1835150" y="5065713"/>
          <p14:tracePt t="39175" x="1808163" y="5049838"/>
          <p14:tracePt t="39191" x="1800225" y="5032375"/>
          <p14:tracePt t="39207" x="1792288" y="5022850"/>
          <p14:tracePt t="39224" x="1792288" y="5006975"/>
          <p14:tracePt t="39242" x="1792288" y="4997450"/>
          <p14:tracePt t="39257" x="1792288" y="4979988"/>
          <p14:tracePt t="39274" x="1792288" y="4972050"/>
          <p14:tracePt t="39291" x="1792288" y="4964113"/>
          <p14:tracePt t="39308" x="1792288" y="4954588"/>
          <p14:tracePt t="39324" x="1800225" y="4946650"/>
          <p14:tracePt t="39341" x="1808163" y="4937125"/>
          <p14:tracePt t="39358" x="1825625" y="4929188"/>
          <p14:tracePt t="39375" x="1843088" y="4921250"/>
          <p14:tracePt t="39391" x="1851025" y="4921250"/>
          <p14:tracePt t="39408" x="1860550" y="4921250"/>
          <p14:tracePt t="39425" x="1868488" y="4921250"/>
          <p14:tracePt t="39442" x="1893888" y="4921250"/>
          <p14:tracePt t="39458" x="1911350" y="4921250"/>
          <p14:tracePt t="39475" x="1920875" y="4921250"/>
          <p14:tracePt t="39491" x="1928813" y="4929188"/>
          <p14:tracePt t="39509" x="1936750" y="4937125"/>
          <p14:tracePt t="39525" x="1946275" y="4946650"/>
          <p14:tracePt t="39541" x="1954213" y="4954588"/>
          <p14:tracePt t="39558" x="1954213" y="4964113"/>
          <p14:tracePt t="39576" x="1954213" y="4979988"/>
          <p14:tracePt t="39592" x="1954213" y="4989513"/>
          <p14:tracePt t="39856" x="1954213" y="4997450"/>
          <p14:tracePt t="40288" x="1963738" y="5006975"/>
          <p14:tracePt t="40312" x="1971675" y="5006975"/>
          <p14:tracePt t="40320" x="1971675" y="5014913"/>
          <p14:tracePt t="40328" x="1979613" y="5022850"/>
          <p14:tracePt t="40343" x="1989138" y="5032375"/>
          <p14:tracePt t="40361" x="2014538" y="5049838"/>
          <p14:tracePt t="40377" x="2049463" y="5075238"/>
          <p14:tracePt t="40393" x="2125663" y="5100638"/>
          <p14:tracePt t="40410" x="2322513" y="5168900"/>
          <p14:tracePt t="40427" x="2649538" y="5237163"/>
          <p14:tracePt t="40443" x="2992438" y="5307013"/>
          <p14:tracePt t="40460" x="3265488" y="5357813"/>
          <p14:tracePt t="40477" x="3497263" y="5400675"/>
          <p14:tracePt t="40494" x="3729038" y="5451475"/>
          <p14:tracePt t="40510" x="3978275" y="5478463"/>
          <p14:tracePt t="40527" x="4432300" y="5529263"/>
          <p14:tracePt t="40544" x="4679950" y="5554663"/>
          <p14:tracePt t="40561" x="4878388" y="5580063"/>
          <p14:tracePt t="40577" x="4997450" y="5597525"/>
          <p14:tracePt t="40594" x="5049838" y="5607050"/>
          <p14:tracePt t="40610" x="5075238" y="5607050"/>
          <p14:tracePt t="40628" x="5100638" y="5607050"/>
          <p14:tracePt t="40644" x="5118100" y="5607050"/>
          <p14:tracePt t="40661" x="5126038" y="5607050"/>
          <p14:tracePt t="40695" x="5126038" y="5589588"/>
          <p14:tracePt t="40711" x="5118100" y="5564188"/>
          <p14:tracePt t="40728" x="5100638" y="5537200"/>
          <p14:tracePt t="40744" x="5100638" y="5529263"/>
          <p14:tracePt t="40762" x="5100638" y="5511800"/>
          <p14:tracePt t="40778" x="5100638" y="5503863"/>
          <p14:tracePt t="40795" x="5100638" y="5494338"/>
          <p14:tracePt t="40812" x="5100638" y="5468938"/>
          <p14:tracePt t="40829" x="5100638" y="5451475"/>
          <p14:tracePt t="40845" x="5100638" y="5426075"/>
          <p14:tracePt t="40861" x="5100638" y="5400675"/>
          <p14:tracePt t="40878" x="5118100" y="5357813"/>
          <p14:tracePt t="40895" x="5126038" y="5307013"/>
          <p14:tracePt t="40911" x="5126038" y="5280025"/>
          <p14:tracePt t="40928" x="5126038" y="5246688"/>
          <p14:tracePt t="40945" x="5126038" y="5194300"/>
          <p14:tracePt t="40962" x="5118100" y="5168900"/>
          <p14:tracePt t="40978" x="5118100" y="5151438"/>
          <p14:tracePt t="40995" x="5118100" y="5143500"/>
          <p14:tracePt t="41011" x="5118100" y="5135563"/>
          <p14:tracePt t="41029" x="5118100" y="5126038"/>
          <p14:tracePt t="41045" x="5118100" y="5108575"/>
          <p14:tracePt t="41062" x="5118100" y="5092700"/>
          <p14:tracePt t="41079" x="5118100" y="5075238"/>
          <p14:tracePt t="41096" x="5118100" y="5065713"/>
          <p14:tracePt t="41111" x="5118100" y="5049838"/>
          <p14:tracePt t="41128" x="5118100" y="5040313"/>
          <p14:tracePt t="41145" x="5118100" y="5022850"/>
          <p14:tracePt t="41162" x="5126038" y="5022850"/>
          <p14:tracePt t="41178" x="5126038" y="5014913"/>
          <p14:tracePt t="41195" x="5126038" y="5006975"/>
          <p14:tracePt t="41212" x="5135563" y="4997450"/>
          <p14:tracePt t="41245" x="5135563" y="4979988"/>
          <p14:tracePt t="41262" x="5135563" y="4972050"/>
          <p14:tracePt t="41279" x="5135563" y="4964113"/>
          <p14:tracePt t="41296" x="5143500" y="4954588"/>
          <p14:tracePt t="41312" x="5151438" y="4946650"/>
          <p14:tracePt t="41329" x="5151438" y="4937125"/>
          <p14:tracePt t="41392" x="5151438" y="4946650"/>
          <p14:tracePt t="41400" x="5151438" y="4954588"/>
          <p14:tracePt t="41412" x="5151438" y="4972050"/>
          <p14:tracePt t="41430" x="5151438" y="5022850"/>
          <p14:tracePt t="41446" x="5160963" y="5108575"/>
          <p14:tracePt t="41463" x="5178425" y="5194300"/>
          <p14:tracePt t="41479" x="5186363" y="5289550"/>
          <p14:tracePt t="41497" x="5211763" y="5392738"/>
          <p14:tracePt t="41512" x="5237163" y="5426075"/>
          <p14:tracePt t="41529" x="5246688" y="5451475"/>
          <p14:tracePt t="41546" x="5254625" y="5468938"/>
          <p14:tracePt t="41563" x="5254625" y="5478463"/>
          <p14:tracePt t="41579" x="5264150" y="5486400"/>
          <p14:tracePt t="41596" x="5264150" y="5494338"/>
          <p14:tracePt t="41688" x="5272088" y="5494338"/>
          <p14:tracePt t="41704" x="5272088" y="5486400"/>
          <p14:tracePt t="41720" x="5272088" y="5478463"/>
          <p14:tracePt t="41728" x="5272088" y="5468938"/>
          <p14:tracePt t="41744" x="5272088" y="5461000"/>
          <p14:tracePt t="41752" x="5272088" y="5435600"/>
          <p14:tracePt t="41763" x="5272088" y="5418138"/>
          <p14:tracePt t="41780" x="5246688" y="5314950"/>
          <p14:tracePt t="41797" x="5178425" y="5160963"/>
          <p14:tracePt t="41813" x="5108575" y="4972050"/>
          <p14:tracePt t="41830" x="5075238" y="4783138"/>
          <p14:tracePt t="41848" x="5049838" y="4535488"/>
          <p14:tracePt t="41864" x="5049838" y="4406900"/>
          <p14:tracePt t="41880" x="5057775" y="4303713"/>
          <p14:tracePt t="41897" x="5049838" y="4217988"/>
          <p14:tracePt t="41914" x="5014913" y="4106863"/>
          <p14:tracePt t="41931" x="4964113" y="4003675"/>
          <p14:tracePt t="41947" x="4903788" y="3917950"/>
          <p14:tracePt t="41964" x="4843463" y="3865563"/>
          <p14:tracePt t="41981" x="4800600" y="3832225"/>
          <p14:tracePt t="41997" x="4765675" y="3806825"/>
          <p14:tracePt t="42014" x="4740275" y="3789363"/>
          <p14:tracePt t="42030" x="4714875" y="3779838"/>
          <p14:tracePt t="42048" x="4689475" y="3763963"/>
          <p14:tracePt t="42064" x="4679950" y="3754438"/>
          <p14:tracePt t="42081" x="4664075" y="3754438"/>
          <p14:tracePt t="42097" x="4611688" y="3779838"/>
          <p14:tracePt t="42114" x="4500563" y="3822700"/>
          <p14:tracePt t="42131" x="4346575" y="3908425"/>
          <p14:tracePt t="42147" x="4175125" y="4003675"/>
          <p14:tracePt t="42164" x="3986213" y="4089400"/>
          <p14:tracePt t="42181" x="3840163" y="4165600"/>
          <p14:tracePt t="42198" x="3721100" y="4225925"/>
          <p14:tracePt t="42214" x="3608388" y="4303713"/>
          <p14:tracePt t="42231" x="3540125" y="4354513"/>
          <p14:tracePt t="42248" x="3514725" y="4389438"/>
          <p14:tracePt t="42264" x="3506788" y="4406900"/>
          <p14:tracePt t="42281" x="3506788" y="4422775"/>
          <p14:tracePt t="42298" x="3506788" y="4449763"/>
          <p14:tracePt t="42315" x="3506788" y="4475163"/>
          <p14:tracePt t="42331" x="3506788" y="4518025"/>
          <p14:tracePt t="42348" x="3506788" y="4568825"/>
          <p14:tracePt t="42364" x="3522663" y="4646613"/>
          <p14:tracePt t="42382" x="3549650" y="4749800"/>
          <p14:tracePt t="42398" x="3592513" y="4894263"/>
          <p14:tracePt t="42415" x="3660775" y="5065713"/>
          <p14:tracePt t="42431" x="3729038" y="5221288"/>
          <p14:tracePt t="42448" x="3814763" y="5435600"/>
          <p14:tracePt t="42465" x="3857625" y="5564188"/>
          <p14:tracePt t="42481" x="3875088" y="5665788"/>
          <p14:tracePt t="42498" x="3883025" y="5743575"/>
          <p14:tracePt t="42515" x="3892550" y="5821363"/>
          <p14:tracePt t="42531" x="3900488" y="5880100"/>
          <p14:tracePt t="42548" x="3908425" y="5922963"/>
          <p14:tracePt t="42565" x="3925888" y="5940425"/>
          <p14:tracePt t="42582" x="3943350" y="5957888"/>
          <p14:tracePt t="42599" x="3978275" y="5957888"/>
          <p14:tracePt t="42615" x="4046538" y="5957888"/>
          <p14:tracePt t="42632" x="4235450" y="5949950"/>
          <p14:tracePt t="42649" x="4364038" y="5907088"/>
          <p14:tracePt t="42666" x="4492625" y="5864225"/>
          <p14:tracePt t="42682" x="4637088" y="5794375"/>
          <p14:tracePt t="42698" x="4800600" y="5708650"/>
          <p14:tracePt t="42716" x="4911725" y="5632450"/>
          <p14:tracePt t="42732" x="4964113" y="5572125"/>
          <p14:tracePt t="42749" x="4972050" y="5503863"/>
          <p14:tracePt t="42765" x="4972050" y="5443538"/>
          <p14:tracePt t="42783" x="4946650" y="5365750"/>
          <p14:tracePt t="42799" x="4911725" y="5289550"/>
          <p14:tracePt t="42801" x="4894263" y="5264150"/>
          <p14:tracePt t="42815" x="4886325" y="5237163"/>
          <p14:tracePt t="42832" x="4843463" y="5186363"/>
          <p14:tracePt t="42850" x="4826000" y="5151438"/>
          <p14:tracePt t="42866" x="4808538" y="5126038"/>
          <p14:tracePt t="42882" x="4792663" y="5083175"/>
          <p14:tracePt t="42899" x="4757738" y="5014913"/>
          <p14:tracePt t="42916" x="4722813" y="4946650"/>
          <p14:tracePt t="42932" x="4672013" y="4868863"/>
          <p14:tracePt t="42949" x="4629150" y="4775200"/>
          <p14:tracePt t="42966" x="4578350" y="4697413"/>
          <p14:tracePt t="42983" x="4535488" y="4621213"/>
          <p14:tracePt t="43000" x="4492625" y="4525963"/>
          <p14:tracePt t="43016" x="4475163" y="4475163"/>
          <p14:tracePt t="43033" x="4475163" y="4422775"/>
          <p14:tracePt t="43050" x="4475163" y="4379913"/>
          <p14:tracePt t="43066" x="4475163" y="4337050"/>
          <p14:tracePt t="43083" x="4475163" y="4303713"/>
          <p14:tracePt t="43099" x="4492625" y="4278313"/>
          <p14:tracePt t="43117" x="4492625" y="4251325"/>
          <p14:tracePt t="43133" x="4500563" y="4243388"/>
          <p14:tracePt t="43149" x="4518025" y="4225925"/>
          <p14:tracePt t="43166" x="4535488" y="4192588"/>
          <p14:tracePt t="43183" x="4560888" y="4165600"/>
          <p14:tracePt t="43200" x="4586288" y="4122738"/>
          <p14:tracePt t="43216" x="4594225" y="4114800"/>
          <p14:tracePt t="43233" x="4621213" y="4079875"/>
          <p14:tracePt t="43250" x="4637088" y="4046538"/>
          <p14:tracePt t="43267" x="4664075" y="4011613"/>
          <p14:tracePt t="43283" x="4689475" y="3968750"/>
          <p14:tracePt t="43300" x="4697413" y="3951288"/>
          <p14:tracePt t="43317" x="4714875" y="3925888"/>
          <p14:tracePt t="43333" x="4722813" y="3917950"/>
          <p14:tracePt t="43350" x="4722813" y="3908425"/>
          <p14:tracePt t="43367" x="4722813" y="3892550"/>
          <p14:tracePt t="43384" x="4732338" y="3892550"/>
          <p14:tracePt t="43488" x="4722813" y="3892550"/>
          <p14:tracePt t="43505" x="4722813" y="3900488"/>
          <p14:tracePt t="44241" x="4722813" y="3908425"/>
          <p14:tracePt t="44249" x="4714875" y="3908425"/>
          <p14:tracePt t="44265" x="4714875" y="3917950"/>
          <p14:tracePt t="44280" x="4706938" y="3935413"/>
          <p14:tracePt t="44289" x="4706938" y="3943350"/>
          <p14:tracePt t="44303" x="4706938" y="3960813"/>
          <p14:tracePt t="44319" x="4706938" y="3994150"/>
          <p14:tracePt t="44336" x="4706938" y="4054475"/>
          <p14:tracePt t="44352" x="4740275" y="4235450"/>
          <p14:tracePt t="44369" x="4792663" y="4379913"/>
          <p14:tracePt t="44386" x="4851400" y="4518025"/>
          <p14:tracePt t="44402" x="4903788" y="4629150"/>
          <p14:tracePt t="44419" x="4929188" y="4722813"/>
          <p14:tracePt t="44436" x="4946650" y="4843463"/>
          <p14:tracePt t="44453" x="4921250" y="4954588"/>
          <p14:tracePt t="44469" x="4835525" y="5049838"/>
          <p14:tracePt t="44486" x="4740275" y="5100638"/>
          <p14:tracePt t="44502" x="4637088" y="5118100"/>
          <p14:tracePt t="44520" x="4551363" y="5151438"/>
          <p14:tracePt t="44536" x="4465638" y="5186363"/>
          <p14:tracePt t="44553" x="4440238" y="5194300"/>
          <p14:tracePt t="44587" x="4432300" y="5211763"/>
          <p14:tracePt t="44603" x="4432300" y="5221288"/>
          <p14:tracePt t="44620" x="4432300" y="5237163"/>
          <p14:tracePt t="44636" x="4422775" y="5246688"/>
          <p14:tracePt t="44654" x="4422775" y="5254625"/>
          <p14:tracePt t="44686" x="4414838" y="5254625"/>
          <p14:tracePt t="44703" x="4406900" y="5254625"/>
          <p14:tracePt t="44720" x="4397375" y="5254625"/>
          <p14:tracePt t="44736" x="4379913" y="5254625"/>
          <p14:tracePt t="44753" x="4346575" y="5237163"/>
          <p14:tracePt t="44770" x="4321175" y="5211763"/>
          <p14:tracePt t="44787" x="4294188" y="5186363"/>
          <p14:tracePt t="44803" x="4278313" y="5143500"/>
          <p14:tracePt t="44821" x="4251325" y="5108575"/>
          <p14:tracePt t="44837" x="4235450" y="5083175"/>
          <p14:tracePt t="44854" x="4225925" y="5057775"/>
          <p14:tracePt t="44870" x="4217988" y="5032375"/>
          <p14:tracePt t="44887" x="4217988" y="5014913"/>
          <p14:tracePt t="44903" x="4217988" y="4989513"/>
          <p14:tracePt t="44921" x="4208463" y="4954588"/>
          <p14:tracePt t="44937" x="4208463" y="4911725"/>
          <p14:tracePt t="44954" x="4208463" y="4886325"/>
          <p14:tracePt t="44970" x="4208463" y="4860925"/>
          <p14:tracePt t="44988" x="4208463" y="4835525"/>
          <p14:tracePt t="45003" x="4208463" y="4808538"/>
          <p14:tracePt t="45020" x="4208463" y="4792663"/>
          <p14:tracePt t="45037" x="4208463" y="4775200"/>
          <p14:tracePt t="45054" x="4208463" y="4749800"/>
          <p14:tracePt t="45070" x="4208463" y="4732338"/>
          <p14:tracePt t="45087" x="4208463" y="4714875"/>
          <p14:tracePt t="45104" x="4208463" y="4689475"/>
          <p14:tracePt t="45122" x="4208463" y="4679950"/>
          <p14:tracePt t="45137" x="4217988" y="4672013"/>
          <p14:tracePt t="45154" x="4217988" y="4654550"/>
          <p14:tracePt t="45171" x="4225925" y="4654550"/>
          <p14:tracePt t="45210" x="4225925" y="4646613"/>
          <p14:tracePt t="45225" x="4225925" y="4637088"/>
          <p14:tracePt t="45241" x="4235450" y="4637088"/>
          <p14:tracePt t="45257" x="4235450" y="4629150"/>
          <p14:tracePt t="45271" x="4235450" y="4621213"/>
          <p14:tracePt t="45289" x="4235450" y="4611688"/>
          <p14:tracePt t="45401" x="4235450" y="4621213"/>
          <p14:tracePt t="45409" x="4235450" y="4629150"/>
          <p14:tracePt t="45425" x="4235450" y="4637088"/>
          <p14:tracePt t="45441" x="4235450" y="4646613"/>
          <p14:tracePt t="45457" x="4235450" y="4664075"/>
          <p14:tracePt t="45472" x="4235450" y="4672013"/>
          <p14:tracePt t="45488" x="4235450" y="4697413"/>
          <p14:tracePt t="45505" x="4235450" y="4749800"/>
          <p14:tracePt t="45522" x="4235450" y="4783138"/>
          <p14:tracePt t="45539" x="4235450" y="4826000"/>
          <p14:tracePt t="45555" x="4235450" y="4860925"/>
          <p14:tracePt t="45572" x="4235450" y="4886325"/>
          <p14:tracePt t="45589" x="4235450" y="4921250"/>
          <p14:tracePt t="45606" x="4235450" y="4964113"/>
          <p14:tracePt t="45622" x="4235450" y="4997450"/>
          <p14:tracePt t="45639" x="4235450" y="5032375"/>
          <p14:tracePt t="45655" x="4235450" y="5065713"/>
          <p14:tracePt t="45673" x="4235450" y="5092700"/>
          <p14:tracePt t="45689" x="4235450" y="5108575"/>
          <p14:tracePt t="45705" x="4235450" y="5126038"/>
          <p14:tracePt t="45722" x="4235450" y="5135563"/>
          <p14:tracePt t="45739" x="4235450" y="5143500"/>
          <p14:tracePt t="45755" x="4235450" y="5151438"/>
          <p14:tracePt t="45772" x="4235450" y="5160963"/>
          <p14:tracePt t="45789" x="4235450" y="5168900"/>
          <p14:tracePt t="45806" x="4235450" y="5178425"/>
          <p14:tracePt t="45823" x="4235450" y="5194300"/>
          <p14:tracePt t="45839" x="4235450" y="5203825"/>
          <p14:tracePt t="45937" x="4235450" y="5194300"/>
          <p14:tracePt t="45945" x="4235450" y="5186363"/>
          <p14:tracePt t="45956" x="4235450" y="5178425"/>
          <p14:tracePt t="45973" x="4235450" y="5143500"/>
          <p14:tracePt t="45989" x="4235450" y="5100638"/>
          <p14:tracePt t="46006" x="4235450" y="5049838"/>
          <p14:tracePt t="46023" x="4235450" y="4997450"/>
          <p14:tracePt t="46039" x="4235450" y="4954588"/>
          <p14:tracePt t="46056" x="4235450" y="4903788"/>
          <p14:tracePt t="46073" x="4235450" y="4843463"/>
          <p14:tracePt t="46090" x="4235450" y="4800600"/>
          <p14:tracePt t="46106" x="4235450" y="4765675"/>
          <p14:tracePt t="46123" x="4235450" y="4740275"/>
          <p14:tracePt t="46140" x="4235450" y="4722813"/>
          <p14:tracePt t="46156" x="4235450" y="4714875"/>
          <p14:tracePt t="46173" x="4235450" y="4697413"/>
          <p14:tracePt t="46190" x="4235450" y="4689475"/>
          <p14:tracePt t="46207" x="4235450" y="4672013"/>
          <p14:tracePt t="46223" x="4235450" y="4664075"/>
          <p14:tracePt t="46240" x="4235450" y="4654550"/>
          <p14:tracePt t="46257" x="4235450" y="4637088"/>
          <p14:tracePt t="46274" x="4235450" y="4629150"/>
          <p14:tracePt t="46290" x="4235450" y="4603750"/>
          <p14:tracePt t="46307" x="4235450" y="4586288"/>
          <p14:tracePt t="46323" x="4235450" y="4578350"/>
          <p14:tracePt t="46340" x="4235450" y="4568825"/>
          <p14:tracePt t="46537" x="4235450" y="4578350"/>
          <p14:tracePt t="46553" x="4235450" y="4586288"/>
          <p14:tracePt t="46561" x="4235450" y="4594225"/>
          <p14:tracePt t="46578" x="4235450" y="4603750"/>
          <p14:tracePt t="46594" x="4235450" y="4611688"/>
          <p14:tracePt t="46609" x="4235450" y="4621213"/>
          <p14:tracePt t="46624" x="4235450" y="4629150"/>
          <p14:tracePt t="46641" x="4235450" y="4637088"/>
          <p14:tracePt t="46665" x="4235450" y="4646613"/>
          <p14:tracePt t="46681" x="4235450" y="4654550"/>
          <p14:tracePt t="46691" x="4235450" y="4664075"/>
          <p14:tracePt t="46721" x="4235450" y="4672013"/>
          <p14:tracePt t="46737" x="4235450" y="4679950"/>
          <p14:tracePt t="46753" x="4235450" y="4689475"/>
          <p14:tracePt t="46761" x="4235450" y="4697413"/>
          <p14:tracePt t="46777" x="4235450" y="4706938"/>
          <p14:tracePt t="46794" x="4235450" y="4714875"/>
          <p14:tracePt t="46809" x="4235450" y="4722813"/>
          <p14:tracePt t="46825" x="4235450" y="4732338"/>
          <p14:tracePt t="46842" x="4235450" y="4749800"/>
          <p14:tracePt t="46858" x="4235450" y="4765675"/>
          <p14:tracePt t="46875" x="4235450" y="4792663"/>
          <p14:tracePt t="46891" x="4235450" y="4818063"/>
          <p14:tracePt t="46908" x="4235450" y="4826000"/>
          <p14:tracePt t="46925" x="4235450" y="4851400"/>
          <p14:tracePt t="46942" x="4235450" y="4868863"/>
          <p14:tracePt t="46958" x="4235450" y="4886325"/>
          <p14:tracePt t="46975" x="4235450" y="4911725"/>
          <p14:tracePt t="46991" x="4235450" y="4929188"/>
          <p14:tracePt t="47009" x="4235450" y="4979988"/>
          <p14:tracePt t="47025" x="4235450" y="5006975"/>
          <p14:tracePt t="47042" x="4235450" y="5040313"/>
          <p14:tracePt t="47058" x="4235450" y="5057775"/>
          <p14:tracePt t="47076" x="4235450" y="5075238"/>
          <p14:tracePt t="47092" x="4235450" y="5092700"/>
          <p14:tracePt t="47108" x="4235450" y="5108575"/>
          <p14:tracePt t="47125" x="4243388" y="5126038"/>
          <p14:tracePt t="47143" x="4243388" y="5135563"/>
          <p14:tracePt t="47158" x="4251325" y="5151438"/>
          <p14:tracePt t="47175" x="4260850" y="5168900"/>
          <p14:tracePt t="47192" x="4260850" y="5178425"/>
          <p14:tracePt t="47226" x="4260850" y="5186363"/>
          <p14:tracePt t="47242" x="4268788" y="5186363"/>
          <p14:tracePt t="47259" x="4268788" y="5194300"/>
          <p14:tracePt t="47289" x="4278313" y="5194300"/>
          <p14:tracePt t="47665" x="4286250" y="5194300"/>
          <p14:tracePt t="47690" x="4294188" y="5194300"/>
          <p14:tracePt t="47705" x="4303713" y="5194300"/>
          <p14:tracePt t="47722" x="4303713" y="5186363"/>
          <p14:tracePt t="47730" x="4311650" y="5186363"/>
          <p14:tracePt t="47746" x="4321175" y="5186363"/>
          <p14:tracePt t="47760" x="4329113" y="5186363"/>
          <p14:tracePt t="47777" x="4346575" y="5186363"/>
          <p14:tracePt t="47793" x="4389438" y="5194300"/>
          <p14:tracePt t="47811" x="4500563" y="5221288"/>
          <p14:tracePt t="47827" x="4646613" y="5237163"/>
          <p14:tracePt t="47844" x="4765675" y="5246688"/>
          <p14:tracePt t="47860" x="4818063" y="5246688"/>
          <p14:tracePt t="47877" x="4835525" y="5237163"/>
          <p14:tracePt t="47893" x="4851400" y="5221288"/>
          <p14:tracePt t="47911" x="4868863" y="5186363"/>
          <p14:tracePt t="47927" x="4903788" y="5135563"/>
          <p14:tracePt t="47944" x="4937125" y="5100638"/>
          <p14:tracePt t="47960" x="4954588" y="5083175"/>
          <p14:tracePt t="47977" x="4972050" y="5075238"/>
          <p14:tracePt t="47994" x="4979988" y="5065713"/>
          <p14:tracePt t="48011" x="4979988" y="5057775"/>
          <p14:tracePt t="48027" x="4997450" y="5040313"/>
          <p14:tracePt t="48044" x="5032375" y="5022850"/>
          <p14:tracePt t="48060" x="5057775" y="5006975"/>
          <p14:tracePt t="48078" x="5083175" y="4989513"/>
          <p14:tracePt t="48094" x="5092700" y="4972050"/>
          <p14:tracePt t="48111" x="5100638" y="4964113"/>
          <p14:tracePt t="48127" x="5100638" y="4954588"/>
          <p14:tracePt t="48144" x="5108575" y="4946650"/>
          <p14:tracePt t="48161" x="5118100" y="4937125"/>
          <p14:tracePt t="48178" x="5118100" y="4921250"/>
          <p14:tracePt t="48194" x="5126038" y="4911725"/>
          <p14:tracePt t="48212" x="5126038" y="4903788"/>
          <p14:tracePt t="48282" x="5126038" y="4911725"/>
          <p14:tracePt t="48298" x="5126038" y="4929188"/>
          <p14:tracePt t="48306" x="5126038" y="4946650"/>
          <p14:tracePt t="48314" x="5126038" y="4972050"/>
          <p14:tracePt t="48328" x="5126038" y="5006975"/>
          <p14:tracePt t="48345" x="5126038" y="5100638"/>
          <p14:tracePt t="48362" x="5126038" y="5237163"/>
          <p14:tracePt t="48378" x="5126038" y="5349875"/>
          <p14:tracePt t="48395" x="5108575" y="5451475"/>
          <p14:tracePt t="48411" x="5108575" y="5537200"/>
          <p14:tracePt t="48429" x="5108575" y="5589588"/>
          <p14:tracePt t="48445" x="5108575" y="5607050"/>
          <p14:tracePt t="48462" x="5108575" y="5622925"/>
          <p14:tracePt t="48514" x="5108575" y="5614988"/>
          <p14:tracePt t="48530" x="5100638" y="5607050"/>
          <p14:tracePt t="48546" x="5100638" y="5597525"/>
          <p14:tracePt t="48554" x="5100638" y="5589588"/>
          <p14:tracePt t="48562" x="5100638" y="5580063"/>
          <p14:tracePt t="48579" x="5083175" y="5554663"/>
          <p14:tracePt t="48595" x="5075238" y="5521325"/>
          <p14:tracePt t="48612" x="5065713" y="5468938"/>
          <p14:tracePt t="48629" x="5057775" y="5426075"/>
          <p14:tracePt t="48646" x="5040313" y="5383213"/>
          <p14:tracePt t="48662" x="5014913" y="5322888"/>
          <p14:tracePt t="48679" x="4979988" y="5229225"/>
          <p14:tracePt t="48696" x="4903788" y="5092700"/>
          <p14:tracePt t="48712" x="4835525" y="4972050"/>
          <p14:tracePt t="48729" x="4775200" y="4851400"/>
          <p14:tracePt t="48745" x="4706938" y="4714875"/>
          <p14:tracePt t="48763" x="4689475" y="4637088"/>
          <p14:tracePt t="48779" x="4679950" y="4578350"/>
          <p14:tracePt t="48795" x="4672013" y="4518025"/>
          <p14:tracePt t="48812" x="4672013" y="4465638"/>
          <p14:tracePt t="48830" x="4672013" y="4422775"/>
          <p14:tracePt t="48846" x="4672013" y="4379913"/>
          <p14:tracePt t="48863" x="4654550" y="4329113"/>
          <p14:tracePt t="48879" x="4629150" y="4286250"/>
          <p14:tracePt t="48896" x="4621213" y="4235450"/>
          <p14:tracePt t="48912" x="4611688" y="4192588"/>
          <p14:tracePt t="48929" x="4611688" y="4132263"/>
          <p14:tracePt t="48946" x="4611688" y="4106863"/>
          <p14:tracePt t="48964" x="4621213" y="4089400"/>
          <p14:tracePt t="48979" x="4629150" y="4064000"/>
          <p14:tracePt t="48996" x="4637088" y="4054475"/>
          <p14:tracePt t="49013" x="4646613" y="4046538"/>
          <p14:tracePt t="49030" x="4646613" y="4029075"/>
          <p14:tracePt t="49074" x="4637088" y="4029075"/>
          <p14:tracePt t="49082" x="4629150" y="4029075"/>
          <p14:tracePt t="49098" x="4611688" y="4029075"/>
          <p14:tracePt t="49113" x="4594225" y="4046538"/>
          <p14:tracePt t="49130" x="4475163" y="4122738"/>
          <p14:tracePt t="49146" x="4329113" y="4217988"/>
          <p14:tracePt t="49164" x="4132263" y="4354513"/>
          <p14:tracePt t="49180" x="3892550" y="4525963"/>
          <p14:tracePt t="49196" x="3703638" y="4679950"/>
          <p14:tracePt t="49213" x="3592513" y="4749800"/>
          <p14:tracePt t="49231" x="3549650" y="4783138"/>
          <p14:tracePt t="49247" x="3540125" y="4800600"/>
          <p14:tracePt t="49263" x="3540125" y="4808538"/>
          <p14:tracePt t="49280" x="3549650" y="4808538"/>
          <p14:tracePt t="49297" x="3592513" y="4818063"/>
          <p14:tracePt t="49314" x="3617913" y="4835525"/>
          <p14:tracePt t="49330" x="3651250" y="4851400"/>
          <p14:tracePt t="49347" x="3686175" y="4894263"/>
          <p14:tracePt t="49364" x="3729038" y="4964113"/>
          <p14:tracePt t="49380" x="3789363" y="5049838"/>
          <p14:tracePt t="49397" x="3822700" y="5168900"/>
          <p14:tracePt t="49414" x="3857625" y="5322888"/>
          <p14:tracePt t="49431" x="3875088" y="5468938"/>
          <p14:tracePt t="49447" x="3875088" y="5572125"/>
          <p14:tracePt t="49464" x="3892550" y="5640388"/>
          <p14:tracePt t="49480" x="3900488" y="5692775"/>
          <p14:tracePt t="49498" x="3925888" y="5735638"/>
          <p14:tracePt t="49514" x="3951288" y="5751513"/>
          <p14:tracePt t="49531" x="3978275" y="5761038"/>
          <p14:tracePt t="49547" x="4021138" y="5761038"/>
          <p14:tracePt t="49564" x="4122738" y="5751513"/>
          <p14:tracePt t="49581" x="4243388" y="5683250"/>
          <p14:tracePt t="49597" x="4389438" y="5607050"/>
          <p14:tracePt t="49614" x="4518025" y="5503863"/>
          <p14:tracePt t="49631" x="4603750" y="5418138"/>
          <p14:tracePt t="49647" x="4664075" y="5322888"/>
          <p14:tracePt t="49665" x="4697413" y="5246688"/>
          <p14:tracePt t="49681" x="4722813" y="5151438"/>
          <p14:tracePt t="49698" x="4765675" y="5040313"/>
          <p14:tracePt t="49714" x="4765675" y="4979988"/>
          <p14:tracePt t="49731" x="4765675" y="4954588"/>
          <p14:tracePt t="49748" x="4765675" y="4921250"/>
          <p14:tracePt t="49765" x="4765675" y="4894263"/>
          <p14:tracePt t="49781" x="4765675" y="4851400"/>
          <p14:tracePt t="49798" x="4765675" y="4800600"/>
          <p14:tracePt t="49815" x="4765675" y="4722813"/>
          <p14:tracePt t="49832" x="4757738" y="4637088"/>
          <p14:tracePt t="49848" x="4740275" y="4535488"/>
          <p14:tracePt t="49865" x="4732338" y="4440238"/>
          <p14:tracePt t="49881" x="4722813" y="4337050"/>
          <p14:tracePt t="49899" x="4722813" y="4278313"/>
          <p14:tracePt t="49915" x="4714875" y="4225925"/>
          <p14:tracePt t="49932" x="4706938" y="4208463"/>
          <p14:tracePt t="49948" x="4697413" y="4192588"/>
          <p14:tracePt t="49965" x="4689475" y="4183063"/>
          <p14:tracePt t="50058" x="4679950" y="4183063"/>
          <p14:tracePt t="50330" x="4679950" y="4192588"/>
          <p14:tracePt t="50354" x="4679950" y="4200525"/>
          <p14:tracePt t="50362" x="4689475" y="4208463"/>
          <p14:tracePt t="50370" x="4697413" y="4217988"/>
          <p14:tracePt t="50386" x="4697413" y="4225925"/>
          <p14:tracePt t="50400" x="4706938" y="4235450"/>
          <p14:tracePt t="50416" x="4706938" y="4243388"/>
          <p14:tracePt t="50432" x="4706938" y="4251325"/>
          <p14:tracePt t="50458" x="4706938" y="4260850"/>
          <p14:tracePt t="50467" x="4706938" y="4268788"/>
          <p14:tracePt t="50483" x="4706938" y="4278313"/>
          <p14:tracePt t="50500" x="4706938" y="4286250"/>
          <p14:tracePt t="50516" x="4706938" y="4303713"/>
          <p14:tracePt t="50533" x="4706938" y="4329113"/>
          <p14:tracePt t="50549" x="4706938" y="4371975"/>
          <p14:tracePt t="50566" x="4706938" y="4422775"/>
          <p14:tracePt t="50583" x="4697413" y="4508500"/>
          <p14:tracePt t="50600" x="4672013" y="4611688"/>
          <p14:tracePt t="50616" x="4646613" y="4706938"/>
          <p14:tracePt t="50633" x="4621213" y="4800600"/>
          <p14:tracePt t="50650" x="4603750" y="4911725"/>
          <p14:tracePt t="50668" x="4603750" y="4979988"/>
          <p14:tracePt t="50683" x="4603750" y="5057775"/>
          <p14:tracePt t="50700" x="4603750" y="5100638"/>
          <p14:tracePt t="50716" x="4603750" y="5135563"/>
          <p14:tracePt t="50734" x="4603750" y="5151438"/>
          <p14:tracePt t="50750" x="4611688" y="5160963"/>
          <p14:tracePt t="50767" x="4621213" y="5168900"/>
          <p14:tracePt t="50783" x="4654550" y="5186363"/>
          <p14:tracePt t="50801" x="4679950" y="5203825"/>
          <p14:tracePt t="50802" x="4697413" y="5221288"/>
          <p14:tracePt t="50817" x="4706938" y="5221288"/>
          <p14:tracePt t="50833" x="4714875" y="5237163"/>
          <p14:tracePt t="50890" x="4706938" y="5237163"/>
          <p14:tracePt t="50898" x="4697413" y="5237163"/>
          <p14:tracePt t="50907" x="4679950" y="5229225"/>
          <p14:tracePt t="50917" x="4672013" y="5203825"/>
          <p14:tracePt t="50934" x="4629150" y="5178425"/>
          <p14:tracePt t="50950" x="4594225" y="5143500"/>
          <p14:tracePt t="50967" x="4543425" y="5108575"/>
          <p14:tracePt t="50984" x="4492625" y="5065713"/>
          <p14:tracePt t="51001" x="4475163" y="5040313"/>
          <p14:tracePt t="51017" x="4457700" y="5040313"/>
          <p14:tracePt t="51034" x="4457700" y="5022850"/>
          <p14:tracePt t="51050" x="4465638" y="5022850"/>
          <p14:tracePt t="51069" x="4475163" y="5022850"/>
          <p14:tracePt t="51084" x="4508500" y="5022850"/>
          <p14:tracePt t="51101" x="4551363" y="5032375"/>
          <p14:tracePt t="51118" x="4603750" y="5049838"/>
          <p14:tracePt t="51134" x="4672013" y="5065713"/>
          <p14:tracePt t="51152" x="4722813" y="5065713"/>
          <p14:tracePt t="51168" x="4783138" y="5065713"/>
          <p14:tracePt t="51184" x="4843463" y="5065713"/>
          <p14:tracePt t="51201" x="4878388" y="5065713"/>
          <p14:tracePt t="51218" x="4886325" y="5065713"/>
          <p14:tracePt t="51235" x="4868863" y="5065713"/>
          <p14:tracePt t="51251" x="4818063" y="5040313"/>
          <p14:tracePt t="51268" x="4749800" y="5014913"/>
          <p14:tracePt t="51285" x="4672013" y="4972050"/>
          <p14:tracePt t="51301" x="4603750" y="4929188"/>
          <p14:tracePt t="51318" x="4543425" y="4894263"/>
          <p14:tracePt t="51335" x="4500563" y="4860925"/>
          <p14:tracePt t="51352" x="4465638" y="4843463"/>
          <p14:tracePt t="51368" x="4406900" y="4808538"/>
          <p14:tracePt t="51385" x="4354513" y="4783138"/>
          <p14:tracePt t="51401" x="4311650" y="4757738"/>
          <p14:tracePt t="51419" x="4286250" y="4714875"/>
          <p14:tracePt t="51435" x="4268788" y="4689475"/>
          <p14:tracePt t="51451" x="4251325" y="4664075"/>
          <p14:tracePt t="51468" x="4225925" y="4646613"/>
          <p14:tracePt t="51486" x="4200525" y="4621213"/>
          <p14:tracePt t="51501" x="4200525" y="4603750"/>
          <p14:tracePt t="51518" x="4200525" y="4594225"/>
          <p14:tracePt t="51535" x="4200525" y="4586288"/>
          <p14:tracePt t="51552" x="4200525" y="4578350"/>
          <p14:tracePt t="51569" x="4200525" y="4568825"/>
          <p14:tracePt t="51602" x="4200525" y="4560888"/>
          <p14:tracePt t="51642" x="4200525" y="4568825"/>
          <p14:tracePt t="51659" x="4200525" y="4578350"/>
          <p14:tracePt t="51666" x="4200525" y="4594225"/>
          <p14:tracePt t="51675" x="4200525" y="4611688"/>
          <p14:tracePt t="51686" x="4200525" y="4637088"/>
          <p14:tracePt t="51702" x="4200525" y="4714875"/>
          <p14:tracePt t="51719" x="4200525" y="4818063"/>
          <p14:tracePt t="51735" x="4200525" y="4937125"/>
          <p14:tracePt t="51753" x="4200525" y="5057775"/>
          <p14:tracePt t="51769" x="4200525" y="5168900"/>
          <p14:tracePt t="51785" x="4200525" y="5237163"/>
          <p14:tracePt t="51802" x="4200525" y="5297488"/>
          <p14:tracePt t="51820" x="4200525" y="5307013"/>
          <p14:tracePt t="51859" x="4208463" y="5307013"/>
          <p14:tracePt t="51867" x="4217988" y="5307013"/>
          <p14:tracePt t="51890" x="4225925" y="5307013"/>
          <p14:tracePt t="51915" x="4235450" y="5307013"/>
          <p14:tracePt t="51931" x="4243388" y="5297488"/>
          <p14:tracePt t="51939" x="4243388" y="5289550"/>
          <p14:tracePt t="51952" x="4260850" y="5289550"/>
          <p14:tracePt t="51970" x="4303713" y="5272088"/>
          <p14:tracePt t="51986" x="4346575" y="5254625"/>
          <p14:tracePt t="52003" x="4397375" y="5254625"/>
          <p14:tracePt t="52019" x="4475163" y="5254625"/>
          <p14:tracePt t="52037" x="4551363" y="5254625"/>
          <p14:tracePt t="52053" x="4629150" y="5254625"/>
          <p14:tracePt t="52070" x="4714875" y="5237163"/>
          <p14:tracePt t="52086" x="4826000" y="5221288"/>
          <p14:tracePt t="52104" x="4937125" y="5203825"/>
          <p14:tracePt t="52120" x="5032375" y="5203825"/>
          <p14:tracePt t="52136" x="5083175" y="5203825"/>
          <p14:tracePt t="52153" x="5108575" y="5203825"/>
          <p14:tracePt t="52643" x="5118100" y="5203825"/>
          <p14:tracePt t="52675" x="5126038" y="5203825"/>
          <p14:tracePt t="52707" x="5135563" y="5203825"/>
          <p14:tracePt t="52819" x="5143500" y="5203825"/>
          <p14:tracePt t="53147" x="5151438" y="5203825"/>
          <p14:tracePt t="53155" x="5160963" y="5203825"/>
          <p14:tracePt t="53171" x="5168900" y="5203825"/>
          <p14:tracePt t="53187" x="5178425" y="5203825"/>
          <p14:tracePt t="53203" x="5186363" y="5203825"/>
          <p14:tracePt t="53211" x="5194300" y="5203825"/>
          <p14:tracePt t="53227" x="5203825" y="5203825"/>
          <p14:tracePt t="53239" x="5221288" y="5203825"/>
          <p14:tracePt t="53256" x="5264150" y="5203825"/>
          <p14:tracePt t="53272" x="5307013" y="5221288"/>
          <p14:tracePt t="53290" x="5365750" y="5221288"/>
          <p14:tracePt t="53306" x="5461000" y="5221288"/>
          <p14:tracePt t="53307" x="5494338" y="5221288"/>
          <p14:tracePt t="53322" x="5597525" y="5221288"/>
          <p14:tracePt t="53339" x="5735638" y="5221288"/>
          <p14:tracePt t="53356" x="5897563" y="5221288"/>
          <p14:tracePt t="53372" x="6111875" y="5221288"/>
          <p14:tracePt t="53390" x="6326188" y="5221288"/>
          <p14:tracePt t="53406" x="6540500" y="5221288"/>
          <p14:tracePt t="53423" x="6737350" y="5221288"/>
          <p14:tracePt t="53439" x="6908800" y="5221288"/>
          <p14:tracePt t="53456" x="7021513" y="5221288"/>
          <p14:tracePt t="53473" x="7089775" y="5221288"/>
          <p14:tracePt t="53490" x="7140575" y="5221288"/>
          <p14:tracePt t="53506" x="7165975" y="5221288"/>
          <p14:tracePt t="53523" x="7208838" y="5221288"/>
          <p14:tracePt t="53540" x="7226300" y="5221288"/>
          <p14:tracePt t="53557" x="7261225" y="5221288"/>
          <p14:tracePt t="53573" x="7304088" y="5221288"/>
          <p14:tracePt t="53590" x="7346950" y="5221288"/>
          <p14:tracePt t="53606" x="7389813" y="5211763"/>
          <p14:tracePt t="53624" x="7432675" y="5211763"/>
          <p14:tracePt t="53640" x="7450138" y="5203825"/>
          <p14:tracePt t="53657" x="7466013" y="5194300"/>
          <p14:tracePt t="53673" x="7493000" y="5186363"/>
          <p14:tracePt t="53691" x="7543800" y="5151438"/>
          <p14:tracePt t="53707" x="7569200" y="5135563"/>
          <p14:tracePt t="53723" x="7586663" y="5126038"/>
          <p14:tracePt t="53740" x="7594600" y="5100638"/>
          <p14:tracePt t="53757" x="7594600" y="5092700"/>
          <p14:tracePt t="53773" x="7594600" y="5075238"/>
          <p14:tracePt t="53790" x="7586663" y="5049838"/>
          <p14:tracePt t="53807" x="7569200" y="5032375"/>
          <p14:tracePt t="53824" x="7526338" y="5022850"/>
          <p14:tracePt t="53840" x="7440613" y="5006975"/>
          <p14:tracePt t="53857" x="7354888" y="4997450"/>
          <p14:tracePt t="53874" x="7294563" y="4997450"/>
          <p14:tracePt t="53891" x="7243763" y="4997450"/>
          <p14:tracePt t="53907" x="7235825" y="4989513"/>
          <p14:tracePt t="53940" x="7235825" y="4979988"/>
          <p14:tracePt t="54043" x="7235825" y="4972050"/>
          <p14:tracePt t="54075" x="7235825" y="4964113"/>
          <p14:tracePt t="54083" x="7235825" y="4954588"/>
          <p14:tracePt t="54107" x="7235825" y="4946650"/>
          <p14:tracePt t="54123" x="7243763" y="4946650"/>
          <p14:tracePt t="54131" x="7243763" y="4937125"/>
          <p14:tracePt t="54147" x="7243763" y="4929188"/>
          <p14:tracePt t="54157" x="7251700" y="4929188"/>
          <p14:tracePt t="54174" x="7251700" y="4921250"/>
          <p14:tracePt t="54191" x="7251700" y="4911725"/>
          <p14:tracePt t="54208" x="7261225" y="4911725"/>
          <p14:tracePt t="54224" x="7261225" y="4903788"/>
          <p14:tracePt t="54241" x="7269163" y="4894263"/>
          <p14:tracePt t="54283" x="7278688" y="4894263"/>
          <p14:tracePt t="54347" x="7286625" y="4894263"/>
          <p14:tracePt t="54371" x="7294563" y="4894263"/>
          <p14:tracePt t="54403" x="7304088" y="4894263"/>
          <p14:tracePt t="54411" x="7304088" y="4903788"/>
          <p14:tracePt t="54443" x="7312025" y="4903788"/>
          <p14:tracePt t="54451" x="7321550" y="4903788"/>
          <p14:tracePt t="54459" x="7321550" y="4911725"/>
          <p14:tracePt t="54491" x="7321550" y="4921250"/>
          <p14:tracePt t="54499" x="7329488" y="4929188"/>
          <p14:tracePt t="54515" x="7337425" y="4929188"/>
          <p14:tracePt t="54525" x="7337425" y="4937125"/>
          <p14:tracePt t="54542" x="7346950" y="4946650"/>
          <p14:tracePt t="54558" x="7354888" y="4954588"/>
          <p14:tracePt t="54576" x="7364413" y="4964113"/>
          <p14:tracePt t="54592" x="7372350" y="4972050"/>
          <p14:tracePt t="54609" x="7380288" y="4979988"/>
          <p14:tracePt t="54625" x="7397750" y="4997450"/>
          <p14:tracePt t="54643" x="7423150" y="5022850"/>
          <p14:tracePt t="54659" x="7440613" y="5049838"/>
          <p14:tracePt t="54676" x="7458075" y="5075238"/>
          <p14:tracePt t="54692" x="7483475" y="5100638"/>
          <p14:tracePt t="54710" x="7508875" y="5135563"/>
          <p14:tracePt t="54726" x="7535863" y="5168900"/>
          <p14:tracePt t="54743" x="7551738" y="5194300"/>
          <p14:tracePt t="54759" x="7578725" y="5229225"/>
          <p14:tracePt t="54776" x="7604125" y="5264150"/>
          <p14:tracePt t="54792" x="7629525" y="5307013"/>
          <p14:tracePt t="54809" x="7646988" y="5340350"/>
          <p14:tracePt t="54811" x="7672388" y="5365750"/>
          <p14:tracePt t="54826" x="7680325" y="5383213"/>
          <p14:tracePt t="54844" x="7732713" y="5468938"/>
          <p14:tracePt t="54859" x="7766050" y="5521325"/>
          <p14:tracePt t="54876" x="7783513" y="5564188"/>
          <p14:tracePt t="54893" x="7808913" y="5589588"/>
          <p14:tracePt t="54910" x="7818438" y="5622925"/>
          <p14:tracePt t="54926" x="7843838" y="5657850"/>
          <p14:tracePt t="54943" x="7869238" y="5683250"/>
          <p14:tracePt t="54959" x="7904163" y="5718175"/>
          <p14:tracePt t="54977" x="7929563" y="5743575"/>
          <p14:tracePt t="54993" x="7947025" y="5751513"/>
          <p14:tracePt t="55010" x="7954963" y="5768975"/>
          <p14:tracePt t="55026" x="7972425" y="5786438"/>
          <p14:tracePt t="55044" x="7997825" y="5821363"/>
          <p14:tracePt t="55060" x="8032750" y="5854700"/>
          <p14:tracePt t="55076" x="8066088" y="5889625"/>
          <p14:tracePt t="55093" x="8093075" y="5932488"/>
          <p14:tracePt t="55110" x="8118475" y="5957888"/>
          <p14:tracePt t="55126" x="8143875" y="5983288"/>
          <p14:tracePt t="55143" x="8169275" y="6000750"/>
          <p14:tracePt t="55160" x="8194675" y="6026150"/>
          <p14:tracePt t="55178" x="8229600" y="6061075"/>
          <p14:tracePt t="55193" x="8237538" y="6078538"/>
          <p14:tracePt t="55210" x="8255000" y="6086475"/>
          <p14:tracePt t="55227" x="8264525" y="6094413"/>
          <p14:tracePt t="55491" x="8264525" y="6086475"/>
          <p14:tracePt t="55500" x="8247063" y="6069013"/>
          <p14:tracePt t="55511" x="8237538" y="6061075"/>
          <p14:tracePt t="55527" x="8204200" y="6026150"/>
          <p14:tracePt t="55544" x="8169275" y="6000750"/>
          <p14:tracePt t="55562" x="8143875" y="5975350"/>
          <p14:tracePt t="55577" x="8118475" y="5949950"/>
          <p14:tracePt t="55594" x="8093075" y="5907088"/>
          <p14:tracePt t="55611" x="8058150" y="5854700"/>
          <p14:tracePt t="55628" x="8023225" y="5786438"/>
          <p14:tracePt t="55644" x="7972425" y="5718175"/>
          <p14:tracePt t="55661" x="7894638" y="5607050"/>
          <p14:tracePt t="55678" x="7808913" y="5494338"/>
          <p14:tracePt t="55695" x="7740650" y="5400675"/>
          <p14:tracePt t="55711" x="7697788" y="5340350"/>
          <p14:tracePt t="55728" x="7637463" y="5280025"/>
          <p14:tracePt t="55744" x="7586663" y="5221288"/>
          <p14:tracePt t="55762" x="7526338" y="5168900"/>
          <p14:tracePt t="55778" x="7475538" y="5126038"/>
          <p14:tracePt t="55794" x="7450138" y="5100638"/>
          <p14:tracePt t="55811" x="7432675" y="5065713"/>
          <p14:tracePt t="55829" x="7415213" y="5049838"/>
          <p14:tracePt t="55845" x="7415213" y="5022850"/>
          <p14:tracePt t="55861" x="7407275" y="5014913"/>
          <p14:tracePt t="55878" x="7397750" y="4997450"/>
          <p14:tracePt t="55896" x="7389813" y="4989513"/>
          <p14:tracePt t="55911" x="7389813" y="4979988"/>
          <p14:tracePt t="55928" x="7380288" y="4964113"/>
          <p14:tracePt t="55945" x="7372350" y="4946650"/>
          <p14:tracePt t="55962" x="7364413" y="4937125"/>
          <p14:tracePt t="55978" x="7364413" y="4929188"/>
          <p14:tracePt t="56068" x="7372350" y="4929188"/>
          <p14:tracePt t="56076" x="7380288" y="4937125"/>
          <p14:tracePt t="56084" x="7389813" y="4954588"/>
          <p14:tracePt t="56095" x="7415213" y="4979988"/>
          <p14:tracePt t="56112" x="7466013" y="5040313"/>
          <p14:tracePt t="56129" x="7518400" y="5108575"/>
          <p14:tracePt t="56146" x="7586663" y="5194300"/>
          <p14:tracePt t="56162" x="7646988" y="5272088"/>
          <p14:tracePt t="56179" x="7697788" y="5349875"/>
          <p14:tracePt t="56196" x="7783513" y="5494338"/>
          <p14:tracePt t="56213" x="7835900" y="5589588"/>
          <p14:tracePt t="56229" x="7894638" y="5675313"/>
          <p14:tracePt t="56245" x="7954963" y="5761038"/>
          <p14:tracePt t="56262" x="7997825" y="5829300"/>
          <p14:tracePt t="56280" x="8032750" y="5864225"/>
          <p14:tracePt t="56296" x="8050213" y="5889625"/>
          <p14:tracePt t="56312" x="8066088" y="5915025"/>
          <p14:tracePt t="56329" x="8075613" y="5949950"/>
          <p14:tracePt t="56346" x="8093075" y="5975350"/>
          <p14:tracePt t="56362" x="8108950" y="6008688"/>
          <p14:tracePt t="56379" x="8135938" y="6069013"/>
          <p14:tracePt t="56396" x="8151813" y="6094413"/>
          <p14:tracePt t="56413" x="8161338" y="6103938"/>
          <p14:tracePt t="56429" x="8169275" y="6111875"/>
          <p14:tracePt t="56463" x="8178800" y="6111875"/>
          <p14:tracePt t="56580" x="8178800" y="6103938"/>
          <p14:tracePt t="56588" x="8169275" y="6103938"/>
          <p14:tracePt t="56597" x="8161338" y="6094413"/>
          <p14:tracePt t="56613" x="8151813" y="6086475"/>
          <p14:tracePt t="56630" x="8143875" y="6078538"/>
          <p14:tracePt t="56646" x="8135938" y="6078538"/>
          <p14:tracePt t="56664" x="8126413" y="6069013"/>
          <p14:tracePt t="56680" x="8118475" y="6069013"/>
          <p14:tracePt t="56697" x="8108950" y="6051550"/>
          <p14:tracePt t="56713" x="8101013" y="6051550"/>
          <p14:tracePt t="56731" x="8093075" y="6043613"/>
          <p14:tracePt t="56747" x="8083550" y="6043613"/>
          <p14:tracePt t="56764" x="8075613" y="6035675"/>
          <p14:tracePt t="56781" x="8066088" y="6035675"/>
          <p14:tracePt t="56798" x="8058150" y="6026150"/>
          <p14:tracePt t="56814" x="8050213" y="6018213"/>
          <p14:tracePt t="56830" x="8040688" y="6018213"/>
          <p14:tracePt t="56847" x="8040688" y="6008688"/>
          <p14:tracePt t="56865" x="8032750" y="6000750"/>
          <p14:tracePt t="56897" x="8023225" y="6000750"/>
          <p14:tracePt t="56914" x="8015288" y="5983288"/>
          <p14:tracePt t="56931" x="8007350" y="5975350"/>
          <p14:tracePt t="56948" x="8007350" y="5965825"/>
          <p14:tracePt t="56964" x="7997825" y="5957888"/>
          <p14:tracePt t="56981" x="7997825" y="5949950"/>
          <p14:tracePt t="56998" x="7989888" y="5940425"/>
          <p14:tracePt t="57014" x="7980363" y="5932488"/>
          <p14:tracePt t="57031" x="7980363" y="5922963"/>
          <p14:tracePt t="57047" x="7980363" y="5915025"/>
          <p14:tracePt t="57065" x="7972425" y="5907088"/>
          <p14:tracePt t="57081" x="7964488" y="5907088"/>
          <p14:tracePt t="57098" x="7964488" y="5897563"/>
          <p14:tracePt t="57132" x="7954963" y="5889625"/>
          <p14:tracePt t="57147" x="7954963" y="5880100"/>
          <p14:tracePt t="57164" x="7954963" y="5872163"/>
          <p14:tracePt t="57181" x="7947025" y="5872163"/>
          <p14:tracePt t="57198" x="7937500" y="5872163"/>
          <p14:tracePt t="57231" x="7937500" y="5864225"/>
          <p14:tracePt t="57260" x="7937500" y="5854700"/>
          <p14:tracePt t="57284" x="7929563" y="5854700"/>
          <p14:tracePt t="57468" x="7921625" y="5854700"/>
          <p14:tracePt t="57476" x="7912100" y="5854700"/>
          <p14:tracePt t="57508" x="7904163" y="5854700"/>
          <p14:tracePt t="57532" x="7904163" y="5864225"/>
          <p14:tracePt t="57564" x="7904163" y="5872163"/>
          <p14:tracePt t="57572" x="7904163" y="5880100"/>
          <p14:tracePt t="57612" x="7904163" y="5889625"/>
          <p14:tracePt t="57644" x="7904163" y="5897563"/>
          <p14:tracePt t="57676" x="7904163" y="5907088"/>
          <p14:tracePt t="57748" x="7904163" y="5915025"/>
          <p14:tracePt t="57756" x="7904163" y="5922963"/>
          <p14:tracePt t="58116" x="7912100" y="5922963"/>
          <p14:tracePt t="58532" x="7921625" y="5922963"/>
          <p14:tracePt t="58564" x="7929563" y="5922963"/>
          <p14:tracePt t="58580" x="7937500" y="5922963"/>
          <p14:tracePt t="58605" x="7947025" y="5922963"/>
          <p14:tracePt t="58612" x="7954963" y="5922963"/>
          <p14:tracePt t="58620" x="7954963" y="5932488"/>
          <p14:tracePt t="58636" x="7964488" y="5932488"/>
          <p14:tracePt t="58652" x="7972425" y="5932488"/>
          <p14:tracePt t="58668" x="7989888" y="5949950"/>
          <p14:tracePt t="58685" x="8015288" y="5949950"/>
          <p14:tracePt t="58701" x="8032750" y="5957888"/>
          <p14:tracePt t="58718" x="8040688" y="5957888"/>
          <p14:tracePt t="58734" x="8050213" y="5957888"/>
          <p14:tracePt t="58752" x="8058150" y="5957888"/>
          <p14:tracePt t="58948" x="8058150" y="5949950"/>
          <p14:tracePt t="58980" x="8050213" y="5949950"/>
          <p14:tracePt t="58988" x="8040688" y="5949950"/>
          <p14:tracePt t="59002" x="8040688" y="5940425"/>
          <p14:tracePt t="59019" x="8015288" y="5932488"/>
          <p14:tracePt t="59035" x="7997825" y="5922963"/>
          <p14:tracePt t="59052" x="7947025" y="5907088"/>
          <p14:tracePt t="59068" x="7894638" y="5889625"/>
          <p14:tracePt t="59086" x="7826375" y="5854700"/>
          <p14:tracePt t="59102" x="7715250" y="5803900"/>
          <p14:tracePt t="59119" x="7543800" y="5718175"/>
          <p14:tracePt t="59135" x="7364413" y="5614988"/>
          <p14:tracePt t="59153" x="7218363" y="5521325"/>
          <p14:tracePt t="59169" x="7107238" y="5451475"/>
          <p14:tracePt t="59185" x="7046913" y="5408613"/>
          <p14:tracePt t="59202" x="7011988" y="5365750"/>
          <p14:tracePt t="59220" x="6994525" y="5314950"/>
          <p14:tracePt t="59236" x="6978650" y="5272088"/>
          <p14:tracePt t="59252" x="6961188" y="5246688"/>
          <p14:tracePt t="59269" x="6943725" y="5211763"/>
          <p14:tracePt t="59287" x="6926263" y="5186363"/>
          <p14:tracePt t="59302" x="6918325" y="5168900"/>
          <p14:tracePt t="59319" x="6900863" y="5151438"/>
          <p14:tracePt t="59336" x="6865938" y="5118100"/>
          <p14:tracePt t="59353" x="6850063" y="5083175"/>
          <p14:tracePt t="59369" x="6823075" y="5057775"/>
          <p14:tracePt t="59386" x="6797675" y="5022850"/>
          <p14:tracePt t="59402" x="6789738" y="5006975"/>
          <p14:tracePt t="59436" x="6789738" y="4997450"/>
          <p14:tracePt t="59453" x="6780213" y="4989513"/>
          <p14:tracePt t="59469" x="6772275" y="4989513"/>
          <p14:tracePt t="59487" x="6772275" y="4979988"/>
          <p14:tracePt t="59503" x="6764338" y="4972050"/>
          <p14:tracePt t="59519" x="6754813" y="4954588"/>
          <p14:tracePt t="59536" x="6746875" y="4937125"/>
          <p14:tracePt t="59554" x="6729413" y="4911725"/>
          <p14:tracePt t="59570" x="6711950" y="4878388"/>
          <p14:tracePt t="59586" x="6694488" y="4851400"/>
          <p14:tracePt t="59603" x="6686550" y="4818063"/>
          <p14:tracePt t="59621" x="6669088" y="4792663"/>
          <p14:tracePt t="59637" x="6669088" y="4775200"/>
          <p14:tracePt t="59653" x="6669088" y="4757738"/>
          <p14:tracePt t="59670" x="6661150" y="4749800"/>
          <p14:tracePt t="59687" x="6661150" y="4740275"/>
          <p14:tracePt t="59703" x="6661150" y="4732338"/>
          <p14:tracePt t="59720" x="6661150" y="4722813"/>
          <p14:tracePt t="59737" x="6661150" y="4714875"/>
          <p14:tracePt t="59754" x="6661150" y="4697413"/>
          <p14:tracePt t="59770" x="6651625" y="4679950"/>
          <p14:tracePt t="59787" x="6651625" y="4664075"/>
          <p14:tracePt t="59803" x="6643688" y="4664075"/>
          <p14:tracePt t="59805" x="6643688" y="4654550"/>
          <p14:tracePt t="59821" x="6643688" y="4646613"/>
          <p14:tracePt t="59837" x="6635750" y="4637088"/>
          <p14:tracePt t="59854" x="6635750" y="4629150"/>
          <p14:tracePt t="59893" x="6635750" y="4621213"/>
          <p14:tracePt t="59933" x="6635750" y="4611688"/>
          <p14:tracePt t="59948" x="6635750" y="4603750"/>
          <p14:tracePt t="60029" x="6635750" y="4594225"/>
          <p14:tracePt t="60149" x="6626225" y="4594225"/>
          <p14:tracePt t="60165" x="6626225" y="4603750"/>
          <p14:tracePt t="60173" x="6626225" y="4611688"/>
          <p14:tracePt t="60189" x="6626225" y="4621213"/>
          <p14:tracePt t="60205" x="6626225" y="4637088"/>
          <p14:tracePt t="60222" x="6626225" y="4646613"/>
          <p14:tracePt t="60238" x="6626225" y="4654550"/>
          <p14:tracePt t="60254" x="6626225" y="4672013"/>
          <p14:tracePt t="60271" x="6626225" y="4679950"/>
          <p14:tracePt t="60289" x="6626225" y="4697413"/>
          <p14:tracePt t="60305" x="6626225" y="4714875"/>
          <p14:tracePt t="60321" x="6626225" y="4732338"/>
          <p14:tracePt t="60338" x="6618288" y="4765675"/>
          <p14:tracePt t="60356" x="6618288" y="4792663"/>
          <p14:tracePt t="60372" x="6608763" y="4826000"/>
          <p14:tracePt t="60388" x="6608763" y="4886325"/>
          <p14:tracePt t="60405" x="6608763" y="4921250"/>
          <p14:tracePt t="60422" x="6608763" y="4972050"/>
          <p14:tracePt t="60438" x="6608763" y="5014913"/>
          <p14:tracePt t="60455" x="6608763" y="5065713"/>
          <p14:tracePt t="60471" x="6608763" y="5118100"/>
          <p14:tracePt t="60489" x="6608763" y="5143500"/>
          <p14:tracePt t="60505" x="6608763" y="5178425"/>
          <p14:tracePt t="60522" x="6608763" y="5221288"/>
          <p14:tracePt t="60538" x="6608763" y="5246688"/>
          <p14:tracePt t="60556" x="6608763" y="5272088"/>
          <p14:tracePt t="60572" x="6608763" y="5280025"/>
          <p14:tracePt t="60589" x="6608763" y="5314950"/>
          <p14:tracePt t="60605" x="6608763" y="5349875"/>
          <p14:tracePt t="60623" x="6608763" y="5365750"/>
          <p14:tracePt t="60639" x="6608763" y="5375275"/>
          <p14:tracePt t="60655" x="6608763" y="5383213"/>
          <p14:tracePt t="60672" x="6608763" y="5392738"/>
          <p14:tracePt t="60949" x="6608763" y="5383213"/>
          <p14:tracePt t="61061" x="6600825" y="5383213"/>
          <p14:tracePt t="61077" x="6600825" y="5375275"/>
          <p14:tracePt t="61109" x="6600825" y="5365750"/>
          <p14:tracePt t="61173" x="6600825" y="5357813"/>
          <p14:tracePt t="61309" x="6600825" y="5349875"/>
          <p14:tracePt t="61525" x="6600825" y="5340350"/>
          <p14:tracePt t="62597" x="6592888" y="5340350"/>
          <p14:tracePt t="63021" x="6592888" y="5332413"/>
          <p14:tracePt t="63037" x="6592888" y="5322888"/>
          <p14:tracePt t="63133" x="6583363" y="5322888"/>
          <p14:tracePt t="63189" x="6575425" y="5322888"/>
          <p14:tracePt t="63197" x="6575425" y="5332413"/>
          <p14:tracePt t="63212" x="6565900" y="5332413"/>
          <p14:tracePt t="63228" x="6565900" y="5340350"/>
          <p14:tracePt t="63678" x="6557963" y="5340350"/>
          <p14:tracePt t="63709" x="6550025" y="5340350"/>
          <p14:tracePt t="63734" x="6540500" y="5340350"/>
          <p14:tracePt t="63742" x="6532563" y="5340350"/>
          <p14:tracePt t="63758" x="6523038" y="5340350"/>
          <p14:tracePt t="63766" x="6523038" y="5332413"/>
          <p14:tracePt t="63799" x="6515100" y="5332413"/>
          <p14:tracePt t="63805" x="6515100" y="5322888"/>
          <p14:tracePt t="64070" x="6515100" y="5314950"/>
          <p14:tracePt t="64094" x="6507163" y="5314950"/>
          <p14:tracePt t="64102" x="6497638" y="5314950"/>
          <p14:tracePt t="64113" x="6497638" y="5307013"/>
          <p14:tracePt t="64190" x="6489700" y="5307013"/>
          <p14:tracePt t="64214" x="6489700" y="5297488"/>
          <p14:tracePt t="64230" x="6489700" y="5289550"/>
          <p14:tracePt t="64238" x="6480175" y="5289550"/>
          <p14:tracePt t="64262" x="6472238" y="5289550"/>
          <p14:tracePt t="64270" x="6464300" y="5289550"/>
          <p14:tracePt t="64280" x="6464300" y="5280025"/>
          <p14:tracePt t="64430" x="6464300" y="5289550"/>
          <p14:tracePt t="64438" x="6464300" y="5297488"/>
          <p14:tracePt t="64454" x="6464300" y="5307013"/>
          <p14:tracePt t="64470" x="6464300" y="5314950"/>
          <p14:tracePt t="64481" x="6472238" y="5314950"/>
          <p14:tracePt t="64497" x="6472238" y="5322888"/>
          <p14:tracePt t="64515" x="6489700" y="5332413"/>
          <p14:tracePt t="64531" x="6507163" y="5340350"/>
          <p14:tracePt t="64548" x="6523038" y="5349875"/>
          <p14:tracePt t="64565" x="6550025" y="5357813"/>
          <p14:tracePt t="64582" x="6600825" y="5365750"/>
          <p14:tracePt t="64598" x="6661150" y="5365750"/>
          <p14:tracePt t="64614" x="6780213" y="5392738"/>
          <p14:tracePt t="64631" x="6951663" y="5435600"/>
          <p14:tracePt t="64648" x="7107238" y="5468938"/>
          <p14:tracePt t="64665" x="7226300" y="5494338"/>
          <p14:tracePt t="64681" x="7329488" y="5511800"/>
          <p14:tracePt t="64698" x="7432675" y="5529263"/>
          <p14:tracePt t="64715" x="7518400" y="5537200"/>
          <p14:tracePt t="64731" x="7561263" y="5554663"/>
          <p14:tracePt t="64748" x="7586663" y="5564188"/>
          <p14:tracePt t="64765" x="7594600" y="5564188"/>
          <p14:tracePt t="64783" x="7604125" y="5572125"/>
          <p14:tracePt t="64798" x="7621588" y="5572125"/>
          <p14:tracePt t="64815" x="7646988" y="5589588"/>
          <p14:tracePt t="64832" x="7680325" y="5597525"/>
          <p14:tracePt t="64849" x="7750175" y="5622925"/>
          <p14:tracePt t="64865" x="7843838" y="5640388"/>
          <p14:tracePt t="64882" x="7929563" y="5640388"/>
          <p14:tracePt t="64898" x="7989888" y="5649913"/>
          <p14:tracePt t="64916" x="8023225" y="5657850"/>
          <p14:tracePt t="64932" x="8032750" y="5657850"/>
          <p14:tracePt t="65190" x="8023225" y="5657850"/>
          <p14:tracePt t="65198" x="8015288" y="5657850"/>
          <p14:tracePt t="65214" x="8007350" y="5657850"/>
          <p14:tracePt t="65222" x="7997825" y="5657850"/>
          <p14:tracePt t="65232" x="7989888" y="5657850"/>
          <p14:tracePt t="65249" x="7964488" y="5657850"/>
          <p14:tracePt t="65266" x="7937500" y="5657850"/>
          <p14:tracePt t="65282" x="7921625" y="5657850"/>
          <p14:tracePt t="65300" x="7904163" y="5657850"/>
          <p14:tracePt t="65316" x="7894638" y="5657850"/>
          <p14:tracePt t="65333" x="7886700" y="5657850"/>
          <p14:tracePt t="65349" x="7878763" y="5657850"/>
          <p14:tracePt t="65382" x="7869238" y="5657850"/>
          <p14:tracePt t="65398" x="7861300" y="5657850"/>
          <p14:tracePt t="65422" x="7851775" y="5657850"/>
          <p14:tracePt t="65462" x="7843838" y="5657850"/>
          <p14:tracePt t="65494" x="7835900" y="5657850"/>
          <p14:tracePt t="65502" x="7826375" y="5657850"/>
          <p14:tracePt t="65518" x="7826375" y="5649913"/>
          <p14:tracePt t="65533" x="7818438" y="5649913"/>
          <p14:tracePt t="65550" x="7818438" y="5640388"/>
          <p14:tracePt t="65567" x="7808913" y="5640388"/>
          <p14:tracePt t="65590" x="7800975" y="5640388"/>
          <p14:tracePt t="66006" x="7793038" y="5640388"/>
          <p14:tracePt t="66014" x="7783513" y="5640388"/>
          <p14:tracePt t="66046" x="7775575" y="5649913"/>
          <p14:tracePt t="66054" x="7766050" y="5657850"/>
          <p14:tracePt t="66068" x="7758113" y="5665788"/>
          <p14:tracePt t="66085" x="7740650" y="5700713"/>
          <p14:tracePt t="66101" x="7732713" y="5726113"/>
          <p14:tracePt t="66118" x="7715250" y="5786438"/>
          <p14:tracePt t="66134" x="7707313" y="5829300"/>
          <p14:tracePt t="66152" x="7707313" y="5854700"/>
          <p14:tracePt t="66168" x="7707313" y="5880100"/>
          <p14:tracePt t="66184" x="7707313" y="5897563"/>
          <p14:tracePt t="66201" x="7715250" y="5907088"/>
          <p14:tracePt t="66326" x="7715250" y="5897563"/>
          <p14:tracePt t="66342" x="7707313" y="5880100"/>
          <p14:tracePt t="66350" x="7707313" y="5872163"/>
          <p14:tracePt t="66358" x="7697788" y="5854700"/>
          <p14:tracePt t="66368" x="7680325" y="5837238"/>
          <p14:tracePt t="66385" x="7664450" y="5778500"/>
          <p14:tracePt t="66402" x="7637463" y="5718175"/>
          <p14:tracePt t="66419" x="7612063" y="5640388"/>
          <p14:tracePt t="66435" x="7594600" y="5580063"/>
          <p14:tracePt t="66452" x="7586663" y="5546725"/>
          <p14:tracePt t="66469" x="7578725" y="5511800"/>
          <p14:tracePt t="66485" x="7551738" y="5468938"/>
          <p14:tracePt t="66502" x="7483475" y="5349875"/>
          <p14:tracePt t="66519" x="7466013" y="5289550"/>
          <p14:tracePt t="66536" x="7466013" y="5264150"/>
          <p14:tracePt t="66552" x="7466013" y="5246688"/>
          <p14:tracePt t="66569" x="7466013" y="5237163"/>
          <p14:tracePt t="66585" x="7466013" y="5229225"/>
          <p14:tracePt t="66603" x="7458075" y="5221288"/>
          <p14:tracePt t="66619" x="7458075" y="5211763"/>
          <p14:tracePt t="66635" x="7450138" y="5203825"/>
          <p14:tracePt t="66652" x="7440613" y="5203825"/>
          <p14:tracePt t="66670" x="7423150" y="5178425"/>
          <p14:tracePt t="66686" x="7397750" y="5168900"/>
          <p14:tracePt t="66702" x="7389813" y="5160963"/>
          <p14:tracePt t="66719" x="7389813" y="5151438"/>
          <p14:tracePt t="66736" x="7380288" y="5151438"/>
          <p14:tracePt t="66769" x="7372350" y="5151438"/>
          <p14:tracePt t="66786" x="7364413" y="5151438"/>
          <p14:tracePt t="66803" x="7364413" y="5160963"/>
          <p14:tracePt t="66819" x="7364413" y="5178425"/>
          <p14:tracePt t="66836" x="7364413" y="5194300"/>
          <p14:tracePt t="66853" x="7354888" y="5237163"/>
          <p14:tracePt t="66870" x="7346950" y="5280025"/>
          <p14:tracePt t="66886" x="7337425" y="5289550"/>
          <p14:tracePt t="66942" x="7337425" y="5280025"/>
          <p14:tracePt t="66950" x="7337425" y="5272088"/>
          <p14:tracePt t="66959" x="7337425" y="5254625"/>
          <p14:tracePt t="66970" x="7337425" y="5237163"/>
          <p14:tracePt t="66987" x="7337425" y="5186363"/>
          <p14:tracePt t="67003" x="7329488" y="5118100"/>
          <p14:tracePt t="67020" x="7312025" y="5032375"/>
          <p14:tracePt t="67036" x="7304088" y="4964113"/>
          <p14:tracePt t="67053" x="7294563" y="4894263"/>
          <p14:tracePt t="67070" x="7294563" y="4851400"/>
          <p14:tracePt t="67088" x="7294563" y="4843463"/>
          <p14:tracePt t="67126" x="7286625" y="4843463"/>
          <p14:tracePt t="67158" x="7286625" y="4851400"/>
          <p14:tracePt t="67166" x="7286625" y="4860925"/>
          <p14:tracePt t="67174" x="7286625" y="4886325"/>
          <p14:tracePt t="67187" x="7286625" y="4911725"/>
          <p14:tracePt t="67203" x="7269163" y="5032375"/>
          <p14:tracePt t="67220" x="7243763" y="5186363"/>
          <p14:tracePt t="67238" x="7243763" y="5375275"/>
          <p14:tracePt t="67254" x="7243763" y="5435600"/>
          <p14:tracePt t="67270" x="7243763" y="5529263"/>
          <p14:tracePt t="67288" x="7243763" y="5572125"/>
          <p14:tracePt t="67304" x="7243763" y="5580063"/>
          <p14:tracePt t="67320" x="7243763" y="5589588"/>
          <p14:tracePt t="67406" x="7243763" y="5580063"/>
          <p14:tracePt t="67422" x="7243763" y="5572125"/>
          <p14:tracePt t="67431" x="7243763" y="5564188"/>
          <p14:tracePt t="67439" x="7243763" y="5546725"/>
          <p14:tracePt t="67454" x="7243763" y="5503863"/>
          <p14:tracePt t="67471" x="7251700" y="5468938"/>
          <p14:tracePt t="67488" x="7251700" y="5443538"/>
          <p14:tracePt t="67504" x="7261225" y="5418138"/>
          <p14:tracePt t="67521" x="7269163" y="5392738"/>
          <p14:tracePt t="67537" x="7286625" y="5375275"/>
          <p14:tracePt t="67585" x="7312025" y="5357813"/>
          <p14:tracePt t="67604" x="7321550" y="5357813"/>
          <p14:tracePt t="67623" x="7337425" y="5357813"/>
          <p14:tracePt t="67654" x="7346950" y="5357813"/>
          <p14:tracePt t="67695" x="7346950" y="5349875"/>
          <p14:tracePt t="67703" x="7346950" y="5340350"/>
          <p14:tracePt t="67719" x="7346950" y="5332413"/>
          <p14:tracePt t="67734" x="7346950" y="5322888"/>
          <p14:tracePt t="67742" x="7346950" y="5314950"/>
          <p14:tracePt t="67755" x="7346950" y="5297488"/>
          <p14:tracePt t="67772" x="7346950" y="5264150"/>
          <p14:tracePt t="67788" x="7346950" y="5221288"/>
          <p14:tracePt t="67805" x="7346950" y="5160963"/>
          <p14:tracePt t="67806" x="7346950" y="5118100"/>
          <p14:tracePt t="67822" x="7346950" y="5032375"/>
          <p14:tracePt t="67839" x="7346950" y="4979988"/>
          <p14:tracePt t="67855" x="7354888" y="4937125"/>
          <p14:tracePt t="67872" x="7364413" y="4921250"/>
          <p14:tracePt t="67888" x="7364413" y="4911725"/>
          <p14:tracePt t="67951" x="7364413" y="4921250"/>
          <p14:tracePt t="67959" x="7364413" y="4929188"/>
          <p14:tracePt t="67975" x="7372350" y="4937125"/>
          <p14:tracePt t="67989" x="7372350" y="4946650"/>
          <p14:tracePt t="68005" x="7380288" y="4954588"/>
          <p14:tracePt t="68023" x="7380288" y="4972050"/>
          <p14:tracePt t="68040" x="7397750" y="4979988"/>
          <p14:tracePt t="68055" x="7407275" y="4997450"/>
          <p14:tracePt t="68072" x="7423150" y="5014913"/>
          <p14:tracePt t="68089" x="7440613" y="5032375"/>
          <p14:tracePt t="68106" x="7458075" y="5057775"/>
          <p14:tracePt t="68122" x="7493000" y="5092700"/>
          <p14:tracePt t="68139" x="7535863" y="5143500"/>
          <p14:tracePt t="68156" x="7578725" y="5203825"/>
          <p14:tracePt t="68173" x="7646988" y="5272088"/>
          <p14:tracePt t="68189" x="7689850" y="5322888"/>
          <p14:tracePt t="68206" x="7715250" y="5365750"/>
          <p14:tracePt t="68222" x="7775575" y="5418138"/>
          <p14:tracePt t="68240" x="7818438" y="5494338"/>
          <p14:tracePt t="68256" x="7869238" y="5554663"/>
          <p14:tracePt t="68272" x="7929563" y="5614988"/>
          <p14:tracePt t="68289" x="7980363" y="5657850"/>
          <p14:tracePt t="68307" x="8015288" y="5692775"/>
          <p14:tracePt t="68322" x="8032750" y="5708650"/>
          <p14:tracePt t="68339" x="8058150" y="5743575"/>
          <p14:tracePt t="68356" x="8083550" y="5794375"/>
          <p14:tracePt t="68373" x="8118475" y="5846763"/>
          <p14:tracePt t="68389" x="8143875" y="5889625"/>
          <p14:tracePt t="68406" x="8169275" y="5932488"/>
          <p14:tracePt t="68423" x="8186738" y="5965825"/>
          <p14:tracePt t="68441" x="8204200" y="5983288"/>
          <p14:tracePt t="68456" x="8212138" y="6000750"/>
          <p14:tracePt t="68473" x="8221663" y="6018213"/>
          <p14:tracePt t="68490" x="8221663" y="6026150"/>
          <p14:tracePt t="68759" x="8212138" y="6026150"/>
          <p14:tracePt t="68791" x="8204200" y="6026150"/>
          <p14:tracePt t="68807" x="8194675" y="6026150"/>
          <p14:tracePt t="68855" x="8186738" y="6026150"/>
          <p14:tracePt t="68879" x="8186738" y="6018213"/>
          <p14:tracePt t="68895" x="8186738" y="6008688"/>
          <p14:tracePt t="68903" x="8178800" y="6008688"/>
          <p14:tracePt t="68991" x="8169275" y="6008688"/>
          <p14:tracePt t="69039" x="8161338" y="6008688"/>
          <p14:tracePt t="69047" x="8151813" y="6008688"/>
          <p14:tracePt t="69063" x="8143875" y="6008688"/>
          <p14:tracePt t="69097" x="8135938" y="6008688"/>
          <p14:tracePt t="69120" x="8126413" y="6008688"/>
          <p14:tracePt t="69144" x="8118475" y="6008688"/>
          <p14:tracePt t="69162" x="8108950" y="6008688"/>
          <p14:tracePt t="69167" x="8108950" y="6000750"/>
          <p14:tracePt t="69176" x="8101013" y="6000750"/>
          <p14:tracePt t="69192" x="8083550" y="6000750"/>
          <p14:tracePt t="69208" x="8066088" y="5992813"/>
          <p14:tracePt t="69225" x="8032750" y="5992813"/>
          <p14:tracePt t="69241" x="7997825" y="5983288"/>
          <p14:tracePt t="69258" x="7964488" y="5975350"/>
          <p14:tracePt t="69275" x="7937500" y="5957888"/>
          <p14:tracePt t="69292" x="7904163" y="5940425"/>
          <p14:tracePt t="69308" x="7878763" y="5915025"/>
          <p14:tracePt t="69325" x="7861300" y="5897563"/>
          <p14:tracePt t="69341" x="7851775" y="5854700"/>
          <p14:tracePt t="69359" x="7818438" y="5768975"/>
          <p14:tracePt t="69375" x="7766050" y="5675313"/>
          <p14:tracePt t="69392" x="7689850" y="5546725"/>
          <p14:tracePt t="69408" x="7621588" y="5408613"/>
          <p14:tracePt t="69426" x="7551738" y="5264150"/>
          <p14:tracePt t="69442" x="7483475" y="5151438"/>
          <p14:tracePt t="69458" x="7466013" y="5092700"/>
          <p14:tracePt t="69475" x="7440613" y="5032375"/>
          <p14:tracePt t="69493" x="7423150" y="4979988"/>
          <p14:tracePt t="69509" x="7407275" y="4929188"/>
          <p14:tracePt t="69525" x="7389813" y="4903788"/>
          <p14:tracePt t="69542" x="7389813" y="4886325"/>
          <p14:tracePt t="69559" x="7389813" y="4878388"/>
          <p14:tracePt t="69599" x="7389813" y="4886325"/>
          <p14:tracePt t="69607" x="7397750" y="4894263"/>
          <p14:tracePt t="69615" x="7397750" y="4929188"/>
          <p14:tracePt t="69627" x="7415213" y="4954588"/>
          <p14:tracePt t="69642" x="7458075" y="5057775"/>
          <p14:tracePt t="69659" x="7526338" y="5186363"/>
          <p14:tracePt t="69676" x="7629525" y="5340350"/>
          <p14:tracePt t="69693" x="7740650" y="5478463"/>
          <p14:tracePt t="69709" x="7818438" y="5572125"/>
          <p14:tracePt t="69726" x="7851775" y="5607050"/>
          <p14:tracePt t="69742" x="7861300" y="5614988"/>
          <p14:tracePt t="69823" x="7851775" y="5614988"/>
          <p14:tracePt t="69831" x="7843838" y="5614988"/>
          <p14:tracePt t="69843" x="7835900" y="5614988"/>
          <p14:tracePt t="69859" x="7800975" y="5607050"/>
          <p14:tracePt t="69876" x="7758113" y="5589588"/>
          <p14:tracePt t="69893" x="7723188" y="5564188"/>
          <p14:tracePt t="69909" x="7697788" y="5537200"/>
          <p14:tracePt t="69927" x="7594600" y="5478463"/>
          <p14:tracePt t="69943" x="7483475" y="5435600"/>
          <p14:tracePt t="69960" x="7397750" y="5392738"/>
          <p14:tracePt t="69977" x="7321550" y="5365750"/>
          <p14:tracePt t="69993" x="7235825" y="5322888"/>
          <p14:tracePt t="70010" x="7158038" y="5297488"/>
          <p14:tracePt t="70027" x="7107238" y="5272088"/>
          <p14:tracePt t="70043" x="7089775" y="5272088"/>
          <p14:tracePt t="70060" x="7080250" y="5264150"/>
          <p14:tracePt t="70076" x="7072313" y="5254625"/>
          <p14:tracePt t="70094" x="7064375" y="5254625"/>
          <p14:tracePt t="70110" x="7054850" y="5254625"/>
          <p14:tracePt t="70127" x="7021513" y="5246688"/>
          <p14:tracePt t="70144" x="6961188" y="5246688"/>
          <p14:tracePt t="70161" x="6865938" y="5237163"/>
          <p14:tracePt t="70177" x="6764338" y="5229225"/>
          <p14:tracePt t="70194" x="6678613" y="5221288"/>
          <p14:tracePt t="70210" x="6618288" y="5221288"/>
          <p14:tracePt t="70227" x="6583363" y="5221288"/>
          <p14:tracePt t="70243" x="6557963" y="5211763"/>
          <p14:tracePt t="70260" x="6550025" y="5211763"/>
          <p14:tracePt t="70277" x="6540500" y="5211763"/>
          <p14:tracePt t="70319" x="6550025" y="5211763"/>
          <p14:tracePt t="70328" x="6557963" y="5211763"/>
          <p14:tracePt t="70344" x="6592888" y="5221288"/>
          <p14:tracePt t="70361" x="6678613" y="5237163"/>
          <p14:tracePt t="70377" x="6780213" y="5264150"/>
          <p14:tracePt t="70394" x="6900863" y="5297488"/>
          <p14:tracePt t="70411" x="7072313" y="5357813"/>
          <p14:tracePt t="70428" x="7261225" y="5435600"/>
          <p14:tracePt t="70444" x="7450138" y="5503863"/>
          <p14:tracePt t="70461" x="7637463" y="5572125"/>
          <p14:tracePt t="70477" x="7775575" y="5622925"/>
          <p14:tracePt t="70495" x="7861300" y="5665788"/>
          <p14:tracePt t="70511" x="7869238" y="5665788"/>
          <p14:tracePt t="70528" x="7869238" y="5675313"/>
          <p14:tracePt t="70615" x="7861300" y="5675313"/>
          <p14:tracePt t="70623" x="7861300" y="5665788"/>
          <p14:tracePt t="70631" x="7861300" y="5657850"/>
          <p14:tracePt t="70647" x="7851775" y="5657850"/>
          <p14:tracePt t="70662" x="7851775" y="5649913"/>
          <p14:tracePt t="70678" x="7843838" y="5649913"/>
          <p14:tracePt t="70767" x="7835900" y="5649913"/>
          <p14:tracePt t="70791" x="7826375" y="5665788"/>
          <p14:tracePt t="70807" x="7818438" y="5675313"/>
          <p14:tracePt t="70815" x="7818438" y="5700713"/>
          <p14:tracePt t="70829" x="7808913" y="5718175"/>
          <p14:tracePt t="70846" x="7793038" y="5761038"/>
          <p14:tracePt t="70862" x="7766050" y="5811838"/>
          <p14:tracePt t="70879" x="7758113" y="5846763"/>
          <p14:tracePt t="70895" x="7750175" y="5872163"/>
          <p14:tracePt t="70912" x="7750175" y="5880100"/>
          <p14:tracePt t="70999" x="7750175" y="5872163"/>
          <p14:tracePt t="71007" x="7750175" y="5864225"/>
          <p14:tracePt t="71023" x="7750175" y="5854700"/>
          <p14:tracePt t="71039" x="7750175" y="5846763"/>
          <p14:tracePt t="71047" x="7750175" y="5829300"/>
          <p14:tracePt t="71061" x="7750175" y="5821363"/>
          <p14:tracePt t="71078" x="7750175" y="5786438"/>
          <p14:tracePt t="71094" x="7732713" y="5768975"/>
          <p14:tracePt t="71111" x="7680325" y="5743575"/>
          <p14:tracePt t="71128" x="7646988" y="5708650"/>
          <p14:tracePt t="71145" x="7586663" y="5657850"/>
          <p14:tracePt t="71162" x="7493000" y="5589588"/>
          <p14:tracePt t="71178" x="7372350" y="5503863"/>
          <p14:tracePt t="71195" x="7251700" y="5408613"/>
          <p14:tracePt t="71212" x="7115175" y="5322888"/>
          <p14:tracePt t="71228" x="6986588" y="5211763"/>
          <p14:tracePt t="71245" x="6865938" y="5108575"/>
          <p14:tracePt t="71262" x="6764338" y="5032375"/>
          <p14:tracePt t="71278" x="6694488" y="4989513"/>
          <p14:tracePt t="71295" x="6635750" y="4954588"/>
          <p14:tracePt t="71312" x="6575425" y="4937125"/>
          <p14:tracePt t="71329" x="6489700" y="4937125"/>
          <p14:tracePt t="71346" x="6411913" y="4937125"/>
          <p14:tracePt t="71362" x="6361113" y="4937125"/>
          <p14:tracePt t="71378" x="6326188" y="4937125"/>
          <p14:tracePt t="71395" x="6318250" y="4937125"/>
          <p14:tracePt t="71471" x="6318250" y="4929188"/>
          <p14:tracePt t="71495" x="6326188" y="4929188"/>
          <p14:tracePt t="71511" x="6335713" y="4929188"/>
          <p14:tracePt t="71519" x="6343650" y="4929188"/>
          <p14:tracePt t="71535" x="6351588" y="4929188"/>
          <p14:tracePt t="71551" x="6361113" y="4929188"/>
          <p14:tracePt t="71567" x="6369050" y="4929188"/>
          <p14:tracePt t="71579" x="6378575" y="4929188"/>
          <p14:tracePt t="71596" x="6386513" y="4929188"/>
          <p14:tracePt t="71612" x="6403975" y="4929188"/>
          <p14:tracePt t="71629" x="6411913" y="4937125"/>
          <p14:tracePt t="71646" x="6429375" y="4954588"/>
          <p14:tracePt t="71663" x="6437313" y="4964113"/>
          <p14:tracePt t="71679" x="6464300" y="4997450"/>
          <p14:tracePt t="71696" x="6489700" y="5014913"/>
          <p14:tracePt t="71713" x="6497638" y="5014913"/>
          <p14:tracePt t="71729" x="6507163" y="5014913"/>
          <p14:tracePt t="72328" x="6507163" y="5022850"/>
          <p14:tracePt t="72336" x="6507163" y="5032375"/>
          <p14:tracePt t="72352" x="6507163" y="5040313"/>
          <p14:tracePt t="72376" x="6507163" y="5049838"/>
          <p14:tracePt t="73008" x="6507163" y="5057775"/>
          <p14:tracePt t="73032" x="6507163" y="5065713"/>
          <p14:tracePt t="73048" x="6515100" y="5065713"/>
          <p14:tracePt t="73064" x="6532563" y="5075238"/>
          <p14:tracePt t="73072" x="6557963" y="5075238"/>
          <p14:tracePt t="73084" x="6575425" y="5092700"/>
          <p14:tracePt t="73100" x="6635750" y="5108575"/>
          <p14:tracePt t="73117" x="6729413" y="5143500"/>
          <p14:tracePt t="73134" x="6840538" y="5194300"/>
          <p14:tracePt t="73151" x="6961188" y="5254625"/>
          <p14:tracePt t="73167" x="7072313" y="5314950"/>
          <p14:tracePt t="73184" x="7269163" y="5443538"/>
          <p14:tracePt t="73201" x="7397750" y="5529263"/>
          <p14:tracePt t="73218" x="7500938" y="5597525"/>
          <p14:tracePt t="73234" x="7569200" y="5632450"/>
          <p14:tracePt t="73250" x="7646988" y="5665788"/>
          <p14:tracePt t="73267" x="7750175" y="5708650"/>
          <p14:tracePt t="73285" x="7851775" y="5735638"/>
          <p14:tracePt t="73300" x="7912100" y="5743575"/>
          <p14:tracePt t="73317" x="7937500" y="5751513"/>
          <p14:tracePt t="73334" x="7937500" y="5761038"/>
          <p14:tracePt t="73351" x="7947025" y="5761038"/>
          <p14:tracePt t="73560" x="7954963" y="5761038"/>
          <p14:tracePt t="73568" x="7954963" y="5768975"/>
          <p14:tracePt t="73600" x="7954963" y="5778500"/>
          <p14:tracePt t="73624" x="7947025" y="5778500"/>
          <p14:tracePt t="73632" x="7947025" y="5786438"/>
          <p14:tracePt t="73648" x="7937500" y="5794375"/>
          <p14:tracePt t="73664" x="7929563" y="5803900"/>
          <p14:tracePt t="73672" x="7929563" y="5811838"/>
          <p14:tracePt t="73685" x="7921625" y="5821363"/>
          <p14:tracePt t="73702" x="7912100" y="5837238"/>
          <p14:tracePt t="73718" x="7904163" y="5854700"/>
          <p14:tracePt t="73735" x="7904163" y="5880100"/>
          <p14:tracePt t="73752" x="7904163" y="5907088"/>
          <p14:tracePt t="73769" x="7904163" y="5922963"/>
          <p14:tracePt t="73785" x="7904163" y="5932488"/>
          <p14:tracePt t="73801" x="7904163" y="5940425"/>
          <p14:tracePt t="73888" x="7904163" y="5932488"/>
          <p14:tracePt t="73904" x="7904163" y="5922963"/>
          <p14:tracePt t="73912" x="7904163" y="5907088"/>
          <p14:tracePt t="73920" x="7904163" y="5889625"/>
          <p14:tracePt t="73935" x="7904163" y="5880100"/>
          <p14:tracePt t="73952" x="7894638" y="5837238"/>
          <p14:tracePt t="73969" x="7894638" y="5829300"/>
          <p14:tracePt t="73986" x="7894638" y="5811838"/>
          <p14:tracePt t="74002" x="7894638" y="5803900"/>
          <p14:tracePt t="74096" x="7886700" y="5803900"/>
          <p14:tracePt t="74104" x="7878763" y="5803900"/>
          <p14:tracePt t="74128" x="7869238" y="5803900"/>
          <p14:tracePt t="74136" x="7869238" y="5811838"/>
          <p14:tracePt t="74153" x="7869238" y="5829300"/>
          <p14:tracePt t="74169" x="7851775" y="5846763"/>
          <p14:tracePt t="74186" x="7851775" y="5872163"/>
          <p14:tracePt t="74203" x="7851775" y="5897563"/>
          <p14:tracePt t="74220" x="7851775" y="5915025"/>
          <p14:tracePt t="74236" x="7851775" y="5932488"/>
          <p14:tracePt t="74253" x="7851775" y="5940425"/>
          <p14:tracePt t="74269" x="7851775" y="5949950"/>
          <p14:tracePt t="74376" x="7851775" y="5940425"/>
          <p14:tracePt t="74408" x="7851775" y="5932488"/>
          <p14:tracePt t="74432" x="7851775" y="5922963"/>
          <p14:tracePt t="74464" x="7851775" y="5915025"/>
          <p14:tracePt t="76321" x="7843838" y="5897563"/>
          <p14:tracePt t="76329" x="7835900" y="5889625"/>
          <p14:tracePt t="76341" x="7818438" y="5880100"/>
          <p14:tracePt t="76357" x="7793038" y="5864225"/>
          <p14:tracePt t="76374" x="7775575" y="5837238"/>
          <p14:tracePt t="76392" x="7750175" y="5821363"/>
          <p14:tracePt t="76408" x="7715250" y="5794375"/>
          <p14:tracePt t="76424" x="7680325" y="5743575"/>
          <p14:tracePt t="76441" x="7654925" y="5708650"/>
          <p14:tracePt t="76458" x="7612063" y="5657850"/>
          <p14:tracePt t="76474" x="7551738" y="5597525"/>
          <p14:tracePt t="76491" x="7450138" y="5494338"/>
          <p14:tracePt t="76508" x="7337425" y="5400675"/>
          <p14:tracePt t="76525" x="7235825" y="5322888"/>
          <p14:tracePt t="76541" x="7158038" y="5264150"/>
          <p14:tracePt t="76558" x="7115175" y="5221288"/>
          <p14:tracePt t="76575" x="7064375" y="5186363"/>
          <p14:tracePt t="76592" x="7004050" y="5143500"/>
          <p14:tracePt t="76608" x="6935788" y="5075238"/>
          <p14:tracePt t="76625" x="6840538" y="5014913"/>
          <p14:tracePt t="76641" x="6815138" y="4989513"/>
          <p14:tracePt t="76660" x="6772275" y="4964113"/>
          <p14:tracePt t="76675" x="6729413" y="4911725"/>
          <p14:tracePt t="76692" x="6694488" y="4860925"/>
          <p14:tracePt t="76708" x="6686550" y="4835525"/>
          <p14:tracePt t="76726" x="6669088" y="4808538"/>
          <p14:tracePt t="76742" x="6661150" y="4792663"/>
          <p14:tracePt t="76758" x="6651625" y="4783138"/>
          <p14:tracePt t="76775" x="6651625" y="4775200"/>
          <p14:tracePt t="76792" x="6651625" y="4765675"/>
          <p14:tracePt t="76808" x="6651625" y="4757738"/>
          <p14:tracePt t="76825" x="6651625" y="4749800"/>
          <p14:tracePt t="76842" x="6651625" y="4740275"/>
          <p14:tracePt t="76859" x="6643688" y="4732338"/>
          <p14:tracePt t="76875" x="6618288" y="4706938"/>
          <p14:tracePt t="76892" x="6575425" y="4629150"/>
          <p14:tracePt t="76909" x="6550025" y="4578350"/>
          <p14:tracePt t="76926" x="6550025" y="4560888"/>
          <p14:tracePt t="76942" x="6550025" y="4551363"/>
          <p14:tracePt t="76959" x="6550025" y="4543425"/>
          <p14:tracePt t="76976" x="6550025" y="4525963"/>
          <p14:tracePt t="76993" x="6550025" y="4518025"/>
          <p14:tracePt t="77177" x="6550025" y="4525963"/>
          <p14:tracePt t="77185" x="6550025" y="4535488"/>
          <p14:tracePt t="77194" x="6550025" y="4543425"/>
          <p14:tracePt t="77209" x="6550025" y="4568825"/>
          <p14:tracePt t="77226" x="6550025" y="4603750"/>
          <p14:tracePt t="77243" x="6550025" y="4679950"/>
          <p14:tracePt t="77260" x="6565900" y="4757738"/>
          <p14:tracePt t="77276" x="6583363" y="4843463"/>
          <p14:tracePt t="77293" x="6608763" y="4929188"/>
          <p14:tracePt t="77309" x="6618288" y="5022850"/>
          <p14:tracePt t="77327" x="6635750" y="5108575"/>
          <p14:tracePt t="77343" x="6643688" y="5178425"/>
          <p14:tracePt t="77359" x="6661150" y="5264150"/>
          <p14:tracePt t="77376" x="6669088" y="5314950"/>
          <p14:tracePt t="77394" x="6669088" y="5383213"/>
          <p14:tracePt t="77410" x="6669088" y="5400675"/>
          <p14:tracePt t="77427" x="6669088" y="5408613"/>
          <p14:tracePt t="77521" x="6669088" y="5400675"/>
          <p14:tracePt t="77529" x="6669088" y="5392738"/>
          <p14:tracePt t="77544" x="6678613" y="5392738"/>
          <p14:tracePt t="77560" x="6686550" y="5383213"/>
          <p14:tracePt t="77577" x="6694488" y="5375275"/>
          <p14:tracePt t="77593" x="6704013" y="5375275"/>
          <p14:tracePt t="77611" x="6711950" y="5365750"/>
          <p14:tracePt t="77627" x="6721475" y="5365750"/>
          <p14:tracePt t="77644" x="6729413" y="5357813"/>
          <p14:tracePt t="77660" x="6737350" y="5357813"/>
          <p14:tracePt t="77678" x="6754813" y="5357813"/>
          <p14:tracePt t="77694" x="6789738" y="5357813"/>
          <p14:tracePt t="77710" x="6858000" y="5400675"/>
          <p14:tracePt t="77727" x="6943725" y="5451475"/>
          <p14:tracePt t="77744" x="7037388" y="5486400"/>
          <p14:tracePt t="77761" x="7200900" y="5572125"/>
          <p14:tracePt t="77778" x="7278688" y="5622925"/>
          <p14:tracePt t="77794" x="7329488" y="5675313"/>
          <p14:tracePt t="77811" x="7364413" y="5718175"/>
          <p14:tracePt t="77827" x="7389813" y="5778500"/>
          <p14:tracePt t="77844" x="7423150" y="5854700"/>
          <p14:tracePt t="77860" x="7466013" y="5965825"/>
          <p14:tracePt t="77878" x="7508875" y="6078538"/>
          <p14:tracePt t="77894" x="7535863" y="6189663"/>
          <p14:tracePt t="77911" x="7535863" y="6249988"/>
          <p14:tracePt t="77927" x="7535863" y="6283325"/>
          <p14:tracePt t="77945" x="7535863" y="6300788"/>
          <p14:tracePt t="77978" x="7535863" y="6308725"/>
          <p14:tracePt t="77994" x="7526338" y="6308725"/>
          <p14:tracePt t="78034" x="7518400" y="6308725"/>
          <p14:tracePt t="78057" x="7508875" y="6308725"/>
          <p14:tracePt t="78073" x="7500938" y="6308725"/>
          <p14:tracePt t="78081" x="7493000" y="6308725"/>
          <p14:tracePt t="78105" x="7483475" y="6308725"/>
          <p14:tracePt t="78121" x="7475538" y="6308725"/>
          <p14:tracePt t="78129" x="7466013" y="6300788"/>
          <p14:tracePt t="78145" x="7450138" y="6300788"/>
          <p14:tracePt t="78161" x="7432675" y="6283325"/>
          <p14:tracePt t="78179" x="7423150" y="6275388"/>
          <p14:tracePt t="78195" x="7407275" y="6275388"/>
          <p14:tracePt t="78212" x="7397750" y="6275388"/>
          <p14:tracePt t="78228" x="7397750" y="6265863"/>
          <p14:tracePt t="80090" x="7389813" y="6265863"/>
          <p14:tracePt t="80098" x="7372350" y="6283325"/>
          <p14:tracePt t="80106" x="7354888" y="6292850"/>
          <p14:tracePt t="80116" x="7337425" y="6308725"/>
          <p14:tracePt t="80132" x="7294563" y="6326188"/>
          <p14:tracePt t="80149" x="7278688" y="63261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r" eaLnBrk="1" hangingPunct="1"/>
            <a:r>
              <a:rPr lang="fa-IR" altLang="en-US" smtClean="0">
                <a:cs typeface="B Lotus" panose="00000400000000000000" pitchFamily="2" charset="-78"/>
              </a:rPr>
              <a:t>تصویرسطح روی صفحه تصویر</a:t>
            </a:r>
            <a:endParaRPr lang="fa-IR" alt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ea typeface="Majalla UI"/>
              </a:rPr>
              <a:t>سطح</a:t>
            </a:r>
            <a:r>
              <a:rPr lang="fa-IR" altLang="en-US" smtClean="0">
                <a:cs typeface="B Lotus" panose="00000400000000000000" pitchFamily="2" charset="-78"/>
              </a:rPr>
              <a:t> با صفحه تصویرموازی است.</a:t>
            </a:r>
          </a:p>
          <a:p>
            <a:pPr eaLnBrk="1" hangingPunct="1"/>
            <a:r>
              <a:rPr lang="fa-IR" altLang="en-US" smtClean="0">
                <a:ea typeface="Majalla UI"/>
              </a:rPr>
              <a:t>سطح</a:t>
            </a:r>
            <a:r>
              <a:rPr lang="fa-IR" altLang="en-US" smtClean="0">
                <a:cs typeface="B Lotus" panose="00000400000000000000" pitchFamily="2" charset="-78"/>
              </a:rPr>
              <a:t> با صفحه تصویرموازی نیست.</a:t>
            </a:r>
          </a:p>
          <a:p>
            <a:pPr eaLnBrk="1" hangingPunct="1"/>
            <a:r>
              <a:rPr lang="fa-IR" altLang="en-US" smtClean="0">
                <a:ea typeface="Majalla UI"/>
              </a:rPr>
              <a:t>سطح </a:t>
            </a:r>
            <a:r>
              <a:rPr lang="fa-IR" altLang="en-US" smtClean="0">
                <a:cs typeface="B Lotus" panose="00000400000000000000" pitchFamily="2" charset="-78"/>
              </a:rPr>
              <a:t>بر صفحه تصویرعمود است.</a:t>
            </a:r>
          </a:p>
          <a:p>
            <a:pPr eaLnBrk="1" hangingPunct="1"/>
            <a:endParaRPr lang="fa-IR" altLang="en-US" smtClean="0">
              <a:cs typeface="B Lotus" panose="00000400000000000000" pitchFamily="2" charset="-78"/>
            </a:endParaRPr>
          </a:p>
          <a:p>
            <a:pPr eaLnBrk="1" hangingPunct="1"/>
            <a:endParaRPr lang="fa-IR" altLang="en-US" smtClean="0">
              <a:cs typeface="B Lotus" panose="00000400000000000000" pitchFamily="2" charset="-78"/>
            </a:endParaRPr>
          </a:p>
          <a:p>
            <a:pPr eaLnBrk="1" hangingPunct="1"/>
            <a:endParaRPr lang="fa-IR" altLang="en-US" smtClean="0">
              <a:ea typeface="Majalla UI"/>
            </a:endParaRPr>
          </a:p>
          <a:p>
            <a:pPr eaLnBrk="1" hangingPunct="1"/>
            <a:endParaRPr lang="fa-IR" altLang="en-US" smtClean="0">
              <a:ea typeface="Majalla UI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1035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9"/>
    </mc:Choice>
    <mc:Fallback xmlns="">
      <p:transition spd="slow" advTm="1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" x="7432675" y="4637088"/>
          <p14:tracePt t="664" x="7432675" y="4629150"/>
          <p14:tracePt t="704" x="7432675" y="4621213"/>
          <p14:tracePt t="824" x="7432675" y="4611688"/>
          <p14:tracePt t="832" x="7432675" y="4603750"/>
          <p14:tracePt t="848" x="7423150" y="4594225"/>
          <p14:tracePt t="856" x="7415213" y="4594225"/>
          <p14:tracePt t="867" x="7415213" y="4586288"/>
          <p14:tracePt t="885" x="7415213" y="4578350"/>
          <p14:tracePt t="903" x="7407275" y="4560888"/>
          <p14:tracePt t="919" x="7397750" y="4535488"/>
          <p14:tracePt t="938" x="7380288" y="4483100"/>
          <p14:tracePt t="964" x="7354888" y="4389438"/>
          <p14:tracePt t="988" x="7346950" y="4260850"/>
          <p14:tracePt t="1002" x="7346950" y="4165600"/>
          <p14:tracePt t="1019" x="7346950" y="4071938"/>
          <p14:tracePt t="1036" x="7346950" y="3943350"/>
          <p14:tracePt t="1053" x="7346950" y="3832225"/>
          <p14:tracePt t="1070" x="7346950" y="3736975"/>
          <p14:tracePt t="1086" x="7346950" y="3660775"/>
          <p14:tracePt t="1102" x="7346950" y="3582988"/>
          <p14:tracePt t="1119" x="7354888" y="3532188"/>
          <p14:tracePt t="1136" x="7364413" y="3471863"/>
          <p14:tracePt t="1153" x="7364413" y="3436938"/>
          <p14:tracePt t="1169" x="7364413" y="3421063"/>
          <p14:tracePt t="1186" x="7364413" y="3403600"/>
          <p14:tracePt t="1203" x="7364413" y="3394075"/>
          <p14:tracePt t="1219" x="7364413" y="3386138"/>
          <p14:tracePt t="1253" x="7364413" y="3378200"/>
          <p14:tracePt t="1377" x="7364413" y="3368675"/>
          <p14:tracePt t="1401" x="7364413" y="3360738"/>
          <p14:tracePt t="1417" x="7364413" y="3351213"/>
          <p14:tracePt t="1425" x="7354888" y="3325813"/>
          <p14:tracePt t="1436" x="7346950" y="3300413"/>
          <p14:tracePt t="1454" x="7321550" y="3214688"/>
          <p14:tracePt t="1470" x="7278688" y="3103563"/>
          <p14:tracePt t="1487" x="7235825" y="2982913"/>
          <p14:tracePt t="1503" x="7192963" y="2846388"/>
          <p14:tracePt t="1521" x="7165975" y="2674938"/>
          <p14:tracePt t="1537" x="7158038" y="2536825"/>
          <p14:tracePt t="1554" x="7158038" y="2382838"/>
          <p14:tracePt t="1570" x="7192963" y="2220913"/>
          <p14:tracePt t="1587" x="7235825" y="2057400"/>
          <p14:tracePt t="1604" x="7278688" y="1936750"/>
          <p14:tracePt t="1620" x="7321550" y="1825625"/>
          <p14:tracePt t="1637" x="7372350" y="1731963"/>
          <p14:tracePt t="1654" x="7415213" y="1646238"/>
          <p14:tracePt t="1670" x="7475538" y="1550988"/>
          <p14:tracePt t="1687" x="7526338" y="1474788"/>
          <p14:tracePt t="1704" x="7586663" y="1397000"/>
          <p14:tracePt t="1721" x="7646988" y="1320800"/>
          <p14:tracePt t="1737" x="7680325" y="1285875"/>
          <p14:tracePt t="1754" x="7715250" y="1260475"/>
          <p14:tracePt t="1770" x="7723188" y="1243013"/>
          <p14:tracePt t="1788" x="7740650" y="1225550"/>
          <p14:tracePt t="1804" x="7750175" y="1217613"/>
          <p14:tracePt t="1821" x="7750175" y="1208088"/>
          <p14:tracePt t="1837" x="7758113" y="1200150"/>
          <p14:tracePt t="1855" x="7758113" y="1192213"/>
          <p14:tracePt t="1993" x="7750175" y="1192213"/>
          <p14:tracePt t="2073" x="7750175" y="1200150"/>
          <p14:tracePt t="2097" x="7750175" y="1208088"/>
          <p14:tracePt t="2113" x="7750175" y="1217613"/>
          <p14:tracePt t="2121" x="7750175" y="1225550"/>
          <p14:tracePt t="2129" x="7750175" y="1235075"/>
          <p14:tracePt t="2138" x="7750175" y="1260475"/>
          <p14:tracePt t="2155" x="7750175" y="1303338"/>
          <p14:tracePt t="2171" x="7750175" y="1328738"/>
          <p14:tracePt t="2188" x="7750175" y="1363663"/>
          <p14:tracePt t="2205" x="7750175" y="1371600"/>
          <p14:tracePt t="2222" x="7750175" y="1389063"/>
          <p14:tracePt t="3585" x="7758113" y="1389063"/>
          <p14:tracePt t="3593" x="7766050" y="1389063"/>
          <p14:tracePt t="3608" x="7783513" y="1397000"/>
          <p14:tracePt t="3625" x="7869238" y="1422400"/>
          <p14:tracePt t="3642" x="7904163" y="1431925"/>
          <p14:tracePt t="3659" x="7937500" y="1457325"/>
          <p14:tracePt t="3675" x="7972425" y="1474788"/>
          <p14:tracePt t="3691" x="7997825" y="1474788"/>
          <p14:tracePt t="3708" x="8007350" y="1482725"/>
          <p14:tracePt t="3725" x="8007350" y="1492250"/>
          <p14:tracePt t="3742" x="8015288" y="1492250"/>
          <p14:tracePt t="3758" x="8023225" y="1500188"/>
          <p14:tracePt t="3775" x="8023225" y="1508125"/>
          <p14:tracePt t="3792" x="8040688" y="1543050"/>
          <p14:tracePt t="3808" x="8040688" y="1560513"/>
          <p14:tracePt t="3826" x="8040688" y="1585913"/>
          <p14:tracePt t="3842" x="8050213" y="1603375"/>
          <p14:tracePt t="3859" x="8050213" y="1620838"/>
          <p14:tracePt t="3875" x="8050213" y="1628775"/>
          <p14:tracePt t="3892" x="8040688" y="1628775"/>
          <p14:tracePt t="3909" x="8015288" y="1646238"/>
          <p14:tracePt t="3926" x="7989888" y="1646238"/>
          <p14:tracePt t="3942" x="7954963" y="1646238"/>
          <p14:tracePt t="3959" x="7912100" y="1646238"/>
          <p14:tracePt t="3975" x="7869238" y="1646238"/>
          <p14:tracePt t="3977" x="7851775" y="1646238"/>
          <p14:tracePt t="3993" x="7826375" y="1646238"/>
          <p14:tracePt t="4009" x="7793038" y="1646238"/>
          <p14:tracePt t="4026" x="7758113" y="1646238"/>
          <p14:tracePt t="4042" x="7723188" y="1646238"/>
          <p14:tracePt t="4060" x="7654925" y="1646238"/>
          <p14:tracePt t="4076" x="7569200" y="1646238"/>
          <p14:tracePt t="4092" x="7475538" y="1636713"/>
          <p14:tracePt t="4109" x="7380288" y="1636713"/>
          <p14:tracePt t="4127" x="7321550" y="1636713"/>
          <p14:tracePt t="4142" x="7278688" y="1636713"/>
          <p14:tracePt t="4159" x="7235825" y="1636713"/>
          <p14:tracePt t="4176" x="7192963" y="1636713"/>
          <p14:tracePt t="4193" x="7123113" y="1636713"/>
          <p14:tracePt t="4210" x="7064375" y="1654175"/>
          <p14:tracePt t="4226" x="7004050" y="1671638"/>
          <p14:tracePt t="4243" x="6935788" y="1671638"/>
          <p14:tracePt t="4260" x="6883400" y="1671638"/>
          <p14:tracePt t="4276" x="6832600" y="1671638"/>
          <p14:tracePt t="4293" x="6754813" y="1671638"/>
          <p14:tracePt t="4309" x="6661150" y="1671638"/>
          <p14:tracePt t="4327" x="6565900" y="1671638"/>
          <p14:tracePt t="4343" x="6472238" y="1671638"/>
          <p14:tracePt t="4360" x="6403975" y="1671638"/>
          <p14:tracePt t="4376" x="6318250" y="1654175"/>
          <p14:tracePt t="4394" x="6164263" y="1628775"/>
          <p14:tracePt t="4410" x="6078538" y="1611313"/>
          <p14:tracePt t="4426" x="6026150" y="1603375"/>
          <p14:tracePt t="4443" x="5992813" y="1603375"/>
          <p14:tracePt t="4460" x="5983288" y="1603375"/>
          <p14:tracePt t="4477" x="5975350" y="1593850"/>
          <p14:tracePt t="4493" x="5957888" y="1593850"/>
          <p14:tracePt t="4510" x="5949950" y="1593850"/>
          <p14:tracePt t="4527" x="5915025" y="1593850"/>
          <p14:tracePt t="4543" x="5880100" y="1593850"/>
          <p14:tracePt t="4560" x="5821363" y="1593850"/>
          <p14:tracePt t="4577" x="5726113" y="1585913"/>
          <p14:tracePt t="4594" x="5607050" y="1560513"/>
          <p14:tracePt t="4611" x="5529263" y="1550988"/>
          <p14:tracePt t="4627" x="5461000" y="1535113"/>
          <p14:tracePt t="4644" x="5418138" y="1525588"/>
          <p14:tracePt t="4661" x="5375275" y="1517650"/>
          <p14:tracePt t="4677" x="5340350" y="1508125"/>
          <p14:tracePt t="4694" x="5297488" y="1500188"/>
          <p14:tracePt t="4710" x="5246688" y="1500188"/>
          <p14:tracePt t="4728" x="5186363" y="1500188"/>
          <p14:tracePt t="4744" x="5135563" y="1500188"/>
          <p14:tracePt t="4760" x="5083175" y="1500188"/>
          <p14:tracePt t="4777" x="4972050" y="1500188"/>
          <p14:tracePt t="4795" x="4894263" y="1500188"/>
          <p14:tracePt t="4811" x="4775200" y="1500188"/>
          <p14:tracePt t="4828" x="4679950" y="1500188"/>
          <p14:tracePt t="4844" x="4611688" y="1500188"/>
          <p14:tracePt t="4862" x="4560888" y="1500188"/>
          <p14:tracePt t="4878" x="4518025" y="1500188"/>
          <p14:tracePt t="4894" x="4457700" y="1500188"/>
          <p14:tracePt t="4911" x="4389438" y="1500188"/>
          <p14:tracePt t="4928" x="4311650" y="1500188"/>
          <p14:tracePt t="4944" x="4243388" y="1500188"/>
          <p14:tracePt t="4961" x="4192588" y="1500188"/>
          <p14:tracePt t="4978" x="4140200" y="1500188"/>
          <p14:tracePt t="4995" x="4106863" y="1500188"/>
          <p14:tracePt t="5011" x="4071938" y="1500188"/>
          <p14:tracePt t="5028" x="4046538" y="1500188"/>
          <p14:tracePt t="5044" x="4011613" y="1500188"/>
          <p14:tracePt t="5062" x="3978275" y="1500188"/>
          <p14:tracePt t="5078" x="3951288" y="1500188"/>
          <p14:tracePt t="5094" x="3935413" y="1500188"/>
          <p14:tracePt t="5111" x="3925888" y="1492250"/>
          <p14:tracePt t="5129" x="3908425" y="1492250"/>
          <p14:tracePt t="5442" x="3917950" y="1492250"/>
          <p14:tracePt t="5466" x="3925888" y="1500188"/>
          <p14:tracePt t="5490" x="3935413" y="1500188"/>
          <p14:tracePt t="5506" x="3935413" y="1508125"/>
          <p14:tracePt t="5514" x="3935413" y="1517650"/>
          <p14:tracePt t="5594" x="3943350" y="1517650"/>
          <p14:tracePt t="5714" x="3943350" y="1525588"/>
          <p14:tracePt t="5738" x="3935413" y="1535113"/>
          <p14:tracePt t="5754" x="3917950" y="1535113"/>
          <p14:tracePt t="5762" x="3908425" y="1543050"/>
          <p14:tracePt t="5770" x="3892550" y="1543050"/>
          <p14:tracePt t="5779" x="3875088" y="1550988"/>
          <p14:tracePt t="5797" x="3832225" y="1560513"/>
          <p14:tracePt t="5813" x="3779838" y="1568450"/>
          <p14:tracePt t="5830" x="3729038" y="1577975"/>
          <p14:tracePt t="5847" x="3686175" y="1585913"/>
          <p14:tracePt t="5864" x="3635375" y="1585913"/>
          <p14:tracePt t="5880" x="3600450" y="1585913"/>
          <p14:tracePt t="5896" x="3575050" y="1585913"/>
          <p14:tracePt t="5913" x="3549650" y="1585913"/>
          <p14:tracePt t="5931" x="3522663" y="1585913"/>
          <p14:tracePt t="5947" x="3497263" y="1585913"/>
          <p14:tracePt t="5963" x="3471863" y="1585913"/>
          <p14:tracePt t="5980" x="3446463" y="1585913"/>
          <p14:tracePt t="5998" x="3421063" y="1585913"/>
          <p14:tracePt t="6014" x="3394075" y="1585913"/>
          <p14:tracePt t="6031" x="3368675" y="1585913"/>
          <p14:tracePt t="6048" x="3325813" y="1585913"/>
          <p14:tracePt t="6065" x="3292475" y="1585913"/>
          <p14:tracePt t="6080" x="3257550" y="1585913"/>
          <p14:tracePt t="6097" x="3214688" y="1585913"/>
          <p14:tracePt t="6114" x="3163888" y="1585913"/>
          <p14:tracePt t="6131" x="3136900" y="1585913"/>
          <p14:tracePt t="6147" x="3103563" y="1585913"/>
          <p14:tracePt t="6164" x="3068638" y="1585913"/>
          <p14:tracePt t="6180" x="3035300" y="1585913"/>
          <p14:tracePt t="6198" x="3008313" y="1585913"/>
          <p14:tracePt t="6214" x="2992438" y="1585913"/>
          <p14:tracePt t="6230" x="2974975" y="1585913"/>
          <p14:tracePt t="6247" x="2965450" y="1585913"/>
          <p14:tracePt t="6264" x="2957513" y="1585913"/>
          <p14:tracePt t="6280" x="2949575" y="1585913"/>
          <p14:tracePt t="6314" x="2940050" y="1585913"/>
          <p14:tracePt t="6426" x="2940050" y="1593850"/>
          <p14:tracePt t="6434" x="2940050" y="1603375"/>
          <p14:tracePt t="6451" x="2949575" y="1603375"/>
          <p14:tracePt t="6466" x="2957513" y="1603375"/>
          <p14:tracePt t="6481" x="2992438" y="1620838"/>
          <p14:tracePt t="6499" x="3025775" y="1636713"/>
          <p14:tracePt t="6515" x="3060700" y="1654175"/>
          <p14:tracePt t="6531" x="3094038" y="1663700"/>
          <p14:tracePt t="6548" x="3163888" y="1671638"/>
          <p14:tracePt t="6565" x="3240088" y="1679575"/>
          <p14:tracePt t="6582" x="3394075" y="1689100"/>
          <p14:tracePt t="6598" x="3608388" y="1706563"/>
          <p14:tracePt t="6615" x="3832225" y="1749425"/>
          <p14:tracePt t="6632" x="4011613" y="1792288"/>
          <p14:tracePt t="6648" x="4200525" y="1843088"/>
          <p14:tracePt t="6665" x="4422775" y="1878013"/>
          <p14:tracePt t="6682" x="4851400" y="1893888"/>
          <p14:tracePt t="6699" x="5297488" y="1893888"/>
          <p14:tracePt t="6715" x="5811838" y="1893888"/>
          <p14:tracePt t="6732" x="6257925" y="1911350"/>
          <p14:tracePt t="6748" x="6592888" y="1911350"/>
          <p14:tracePt t="6766" x="6865938" y="1946275"/>
          <p14:tracePt t="6782" x="7123113" y="1971675"/>
          <p14:tracePt t="6798" x="7294563" y="1989138"/>
          <p14:tracePt t="6816" x="7407275" y="1997075"/>
          <p14:tracePt t="6832" x="7526338" y="2014538"/>
          <p14:tracePt t="6848" x="7654925" y="2032000"/>
          <p14:tracePt t="6866" x="7758113" y="2049463"/>
          <p14:tracePt t="6882" x="7783513" y="2049463"/>
          <p14:tracePt t="6899" x="7793038" y="2049463"/>
          <p14:tracePt t="6915" x="7800975" y="2049463"/>
          <p14:tracePt t="6954" x="7808913" y="2049463"/>
          <p14:tracePt t="7050" x="7818438" y="2049463"/>
          <p14:tracePt t="7114" x="7826375" y="2049463"/>
          <p14:tracePt t="7146" x="7843838" y="2065338"/>
          <p14:tracePt t="7154" x="7843838" y="2074863"/>
          <p14:tracePt t="7166" x="7851775" y="2092325"/>
          <p14:tracePt t="7182" x="7861300" y="2117725"/>
          <p14:tracePt t="7199" x="7878763" y="2160588"/>
          <p14:tracePt t="7217" x="7894638" y="2193925"/>
          <p14:tracePt t="7233" x="7921625" y="2246313"/>
          <p14:tracePt t="7249" x="7954963" y="2314575"/>
          <p14:tracePt t="7266" x="7980363" y="2392363"/>
          <p14:tracePt t="7284" x="7997825" y="2435225"/>
          <p14:tracePt t="7299" x="8007350" y="2486025"/>
          <p14:tracePt t="7316" x="8015288" y="2546350"/>
          <p14:tracePt t="7333" x="8015288" y="2597150"/>
          <p14:tracePt t="7350" x="8015288" y="2649538"/>
          <p14:tracePt t="7366" x="8015288" y="2717800"/>
          <p14:tracePt t="7383" x="8015288" y="2811463"/>
          <p14:tracePt t="7400" x="8015288" y="2940050"/>
          <p14:tracePt t="7417" x="8015288" y="3068638"/>
          <p14:tracePt t="7433" x="8015288" y="3171825"/>
          <p14:tracePt t="7450" x="8032750" y="3275013"/>
          <p14:tracePt t="7466" x="8032750" y="3325813"/>
          <p14:tracePt t="7484" x="8040688" y="3351213"/>
          <p14:tracePt t="7500" x="8050213" y="3368675"/>
          <p14:tracePt t="7517" x="8050213" y="3386138"/>
          <p14:tracePt t="7533" x="8050213" y="3403600"/>
          <p14:tracePt t="7551" x="8050213" y="3411538"/>
          <p14:tracePt t="7594" x="8050213" y="3421063"/>
          <p14:tracePt t="7619" x="8050213" y="3429000"/>
          <p14:tracePt t="7754" x="8050213" y="3421063"/>
          <p14:tracePt t="7770" x="8040688" y="3403600"/>
          <p14:tracePt t="7778" x="8040688" y="3394075"/>
          <p14:tracePt t="7786" x="8032750" y="3378200"/>
          <p14:tracePt t="7801" x="8023225" y="3351213"/>
          <p14:tracePt t="7818" x="7997825" y="3232150"/>
          <p14:tracePt t="7835" x="7997825" y="3136900"/>
          <p14:tracePt t="7851" x="7997825" y="3035300"/>
          <p14:tracePt t="7867" x="7997825" y="2940050"/>
          <p14:tracePt t="7884" x="7997825" y="2889250"/>
          <p14:tracePt t="7902" x="7997825" y="2846388"/>
          <p14:tracePt t="7917" x="7997825" y="2803525"/>
          <p14:tracePt t="7935" x="7997825" y="2778125"/>
          <p14:tracePt t="7951" x="7980363" y="2735263"/>
          <p14:tracePt t="7968" x="7964488" y="2674938"/>
          <p14:tracePt t="7984" x="7912100" y="2589213"/>
          <p14:tracePt t="7986" x="7886700" y="2554288"/>
          <p14:tracePt t="8001" x="7861300" y="2511425"/>
          <p14:tracePt t="8018" x="7808913" y="2425700"/>
          <p14:tracePt t="8036" x="7793038" y="2374900"/>
          <p14:tracePt t="8051" x="7775575" y="2349500"/>
          <p14:tracePt t="8068" x="7758113" y="2314575"/>
          <p14:tracePt t="8085" x="7758113" y="2306638"/>
          <p14:tracePt t="8102" x="7758113" y="2289175"/>
          <p14:tracePt t="8194" x="7750175" y="2289175"/>
          <p14:tracePt t="8226" x="7740650" y="2289175"/>
          <p14:tracePt t="8242" x="7732713" y="2289175"/>
          <p14:tracePt t="8251" x="7723188" y="2289175"/>
          <p14:tracePt t="8267" x="7715250" y="2289175"/>
          <p14:tracePt t="8275" x="7707313" y="2289175"/>
          <p14:tracePt t="8285" x="7689850" y="2289175"/>
          <p14:tracePt t="8302" x="7637463" y="2297113"/>
          <p14:tracePt t="8319" x="7561263" y="2297113"/>
          <p14:tracePt t="8336" x="7508875" y="2297113"/>
          <p14:tracePt t="8352" x="7458075" y="2306638"/>
          <p14:tracePt t="8369" x="7407275" y="2306638"/>
          <p14:tracePt t="8386" x="7346950" y="2322513"/>
          <p14:tracePt t="8403" x="7321550" y="2322513"/>
          <p14:tracePt t="8419" x="7294563" y="2332038"/>
          <p14:tracePt t="8436" x="7278688" y="2339975"/>
          <p14:tracePt t="8452" x="7251700" y="2357438"/>
          <p14:tracePt t="8470" x="7208838" y="2357438"/>
          <p14:tracePt t="8486" x="7175500" y="2365375"/>
          <p14:tracePt t="8502" x="7140575" y="2374900"/>
          <p14:tracePt t="8519" x="7115175" y="2374900"/>
          <p14:tracePt t="8536" x="7097713" y="2374900"/>
          <p14:tracePt t="8553" x="7072313" y="2382838"/>
          <p14:tracePt t="8569" x="7046913" y="2382838"/>
          <p14:tracePt t="8586" x="7004050" y="2400300"/>
          <p14:tracePt t="8603" x="6935788" y="2408238"/>
          <p14:tracePt t="8619" x="6865938" y="2425700"/>
          <p14:tracePt t="8636" x="6807200" y="2425700"/>
          <p14:tracePt t="8653" x="6737350" y="2425700"/>
          <p14:tracePt t="8670" x="6669088" y="2425700"/>
          <p14:tracePt t="8686" x="6583363" y="2425700"/>
          <p14:tracePt t="8702" x="6532563" y="2425700"/>
          <p14:tracePt t="8719" x="6489700" y="2425700"/>
          <p14:tracePt t="8737" x="6454775" y="2425700"/>
          <p14:tracePt t="8753" x="6429375" y="2425700"/>
          <p14:tracePt t="8769" x="6386513" y="2435225"/>
          <p14:tracePt t="8786" x="6308725" y="2435225"/>
          <p14:tracePt t="8804" x="6257925" y="2435225"/>
          <p14:tracePt t="8820" x="6207125" y="2435225"/>
          <p14:tracePt t="8836" x="6164263" y="2435225"/>
          <p14:tracePt t="8853" x="6121400" y="2435225"/>
          <p14:tracePt t="8870" x="6086475" y="2435225"/>
          <p14:tracePt t="8886" x="6043613" y="2435225"/>
          <p14:tracePt t="8903" x="6000750" y="2435225"/>
          <p14:tracePt t="8920" x="5957888" y="2435225"/>
          <p14:tracePt t="8937" x="5922963" y="2435225"/>
          <p14:tracePt t="8953" x="5889625" y="2435225"/>
          <p14:tracePt t="8970" x="5829300" y="2435225"/>
          <p14:tracePt t="8987" x="5794375" y="2435225"/>
          <p14:tracePt t="9004" x="5761038" y="2435225"/>
          <p14:tracePt t="9020" x="5718175" y="2435225"/>
          <p14:tracePt t="9037" x="5675313" y="2435225"/>
          <p14:tracePt t="9054" x="5622925" y="2435225"/>
          <p14:tracePt t="9071" x="5572125" y="2435225"/>
          <p14:tracePt t="9087" x="5521325" y="2435225"/>
          <p14:tracePt t="9103" x="5478463" y="2435225"/>
          <p14:tracePt t="9120" x="5443538" y="2435225"/>
          <p14:tracePt t="9138" x="5408613" y="2435225"/>
          <p14:tracePt t="9154" x="5365750" y="2435225"/>
          <p14:tracePt t="9171" x="5322888" y="2435225"/>
          <p14:tracePt t="9187" x="5297488" y="2435225"/>
          <p14:tracePt t="9204" x="5272088" y="2435225"/>
          <p14:tracePt t="9221" x="5246688" y="2435225"/>
          <p14:tracePt t="9237" x="5229225" y="2435225"/>
          <p14:tracePt t="9254" x="5211763" y="2435225"/>
          <p14:tracePt t="9271" x="5194300" y="2435225"/>
          <p14:tracePt t="9287" x="5168900" y="2435225"/>
          <p14:tracePt t="9304" x="5160963" y="2435225"/>
          <p14:tracePt t="9321" x="5143500" y="2435225"/>
          <p14:tracePt t="9338" x="5135563" y="2435225"/>
          <p14:tracePt t="9499" x="5143500" y="2435225"/>
          <p14:tracePt t="9515" x="5151438" y="2435225"/>
          <p14:tracePt t="9531" x="5160963" y="2435225"/>
          <p14:tracePt t="9539" x="5168900" y="2435225"/>
          <p14:tracePt t="9555" x="5203825" y="2435225"/>
          <p14:tracePt t="9572" x="5237163" y="2435225"/>
          <p14:tracePt t="9588" x="5280025" y="2443163"/>
          <p14:tracePt t="9605" x="5322888" y="2451100"/>
          <p14:tracePt t="9621" x="5383213" y="2451100"/>
          <p14:tracePt t="9639" x="5443538" y="2451100"/>
          <p14:tracePt t="9655" x="5494338" y="2451100"/>
          <p14:tracePt t="9671" x="5529263" y="2451100"/>
          <p14:tracePt t="9688" x="5537200" y="2451100"/>
          <p14:tracePt t="9706" x="5554663" y="2451100"/>
          <p14:tracePt t="9722" x="5564188" y="2451100"/>
          <p14:tracePt t="9738" x="5572125" y="2451100"/>
          <p14:tracePt t="9755" x="5589588" y="2451100"/>
          <p14:tracePt t="9772" x="5622925" y="2460625"/>
          <p14:tracePt t="9788" x="5657850" y="2468563"/>
          <p14:tracePt t="9805" x="5700713" y="2486025"/>
          <p14:tracePt t="9822" x="5761038" y="2503488"/>
          <p14:tracePt t="9839" x="5846763" y="2528888"/>
          <p14:tracePt t="9855" x="5940425" y="2546350"/>
          <p14:tracePt t="9872" x="6086475" y="2571750"/>
          <p14:tracePt t="9889" x="6275388" y="2571750"/>
          <p14:tracePt t="9906" x="6454775" y="2579688"/>
          <p14:tracePt t="9922" x="6721475" y="2606675"/>
          <p14:tracePt t="9939" x="6883400" y="2632075"/>
          <p14:tracePt t="9956" x="7054850" y="2632075"/>
          <p14:tracePt t="9973" x="7226300" y="2632075"/>
          <p14:tracePt t="9989" x="7397750" y="2632075"/>
          <p14:tracePt t="10006" x="7578725" y="2632075"/>
          <p14:tracePt t="10022" x="7793038" y="2632075"/>
          <p14:tracePt t="10040" x="7997825" y="2632075"/>
          <p14:tracePt t="10056" x="8194675" y="2632075"/>
          <p14:tracePt t="10072" x="8358188" y="2632075"/>
          <p14:tracePt t="10089" x="8461375" y="2632075"/>
          <p14:tracePt t="10107" x="8521700" y="2632075"/>
          <p14:tracePt t="10123" x="8529638" y="2632075"/>
          <p14:tracePt t="10139" x="8537575" y="2632075"/>
          <p14:tracePt t="10173" x="8547100" y="2632075"/>
          <p14:tracePt t="10195" x="8555038" y="2632075"/>
          <p14:tracePt t="10475" x="8555038" y="2640013"/>
          <p14:tracePt t="10483" x="8547100" y="2640013"/>
          <p14:tracePt t="10507" x="8529638" y="2649538"/>
          <p14:tracePt t="10515" x="8521700" y="2657475"/>
          <p14:tracePt t="10523" x="8512175" y="2657475"/>
          <p14:tracePt t="10540" x="8504238" y="2665413"/>
          <p14:tracePt t="10557" x="8486775" y="2665413"/>
          <p14:tracePt t="10574" x="8461375" y="2682875"/>
          <p14:tracePt t="10590" x="8435975" y="2682875"/>
          <p14:tracePt t="10607" x="8408988" y="2682875"/>
          <p14:tracePt t="10625" x="8393113" y="2692400"/>
          <p14:tracePt t="10641" x="8375650" y="2692400"/>
          <p14:tracePt t="10657" x="8366125" y="2692400"/>
          <p14:tracePt t="10674" x="8350250" y="2700338"/>
          <p14:tracePt t="10691" x="8332788" y="2700338"/>
          <p14:tracePt t="10707" x="8315325" y="2700338"/>
          <p14:tracePt t="10724" x="8307388" y="2700338"/>
          <p14:tracePt t="10741" x="8289925" y="2700338"/>
          <p14:tracePt t="10758" x="8272463" y="2700338"/>
          <p14:tracePt t="10774" x="8247063" y="2700338"/>
          <p14:tracePt t="10791" x="8204200" y="2700338"/>
          <p14:tracePt t="10807" x="8143875" y="2700338"/>
          <p14:tracePt t="10825" x="8083550" y="2700338"/>
          <p14:tracePt t="10841" x="8023225" y="2700338"/>
          <p14:tracePt t="10857" x="7972425" y="2700338"/>
          <p14:tracePt t="10874" x="7937500" y="2700338"/>
          <p14:tracePt t="10892" x="7869238" y="2700338"/>
          <p14:tracePt t="10908" x="7818438" y="2700338"/>
          <p14:tracePt t="10924" x="7750175" y="2700338"/>
          <p14:tracePt t="10941" x="7680325" y="2700338"/>
          <p14:tracePt t="10958" x="7612063" y="2700338"/>
          <p14:tracePt t="10974" x="7569200" y="2700338"/>
          <p14:tracePt t="10991" x="7526338" y="2700338"/>
          <p14:tracePt t="11008" x="7500938" y="2700338"/>
          <p14:tracePt t="11025" x="7466013" y="2708275"/>
          <p14:tracePt t="11041" x="7432675" y="2708275"/>
          <p14:tracePt t="11058" x="7389813" y="2708275"/>
          <p14:tracePt t="11075" x="7312025" y="2708275"/>
          <p14:tracePt t="11092" x="7235825" y="2708275"/>
          <p14:tracePt t="11108" x="7140575" y="2708275"/>
          <p14:tracePt t="11125" x="7021513" y="2708275"/>
          <p14:tracePt t="11141" x="6908800" y="2708275"/>
          <p14:tracePt t="11159" x="6815138" y="2717800"/>
          <p14:tracePt t="11175" x="6737350" y="2725738"/>
          <p14:tracePt t="11192" x="6686550" y="2725738"/>
          <p14:tracePt t="11208" x="6643688" y="2725738"/>
          <p14:tracePt t="11226" x="6592888" y="2725738"/>
          <p14:tracePt t="11242" x="6550025" y="2725738"/>
          <p14:tracePt t="11258" x="6515100" y="2725738"/>
          <p14:tracePt t="11275" x="6464300" y="2725738"/>
          <p14:tracePt t="11293" x="6437313" y="2725738"/>
          <p14:tracePt t="11308" x="6403975" y="2725738"/>
          <p14:tracePt t="11325" x="6378575" y="2725738"/>
          <p14:tracePt t="11342" x="6351588" y="2725738"/>
          <p14:tracePt t="11359" x="6308725" y="2735263"/>
          <p14:tracePt t="11375" x="6265863" y="2743200"/>
          <p14:tracePt t="11392" x="6240463" y="2743200"/>
          <p14:tracePt t="11409" x="6197600" y="2743200"/>
          <p14:tracePt t="11426" x="6172200" y="2743200"/>
          <p14:tracePt t="11442" x="6146800" y="2743200"/>
          <p14:tracePt t="11459" x="6094413" y="2743200"/>
          <p14:tracePt t="11475" x="6061075" y="2743200"/>
          <p14:tracePt t="11493" x="6026150" y="2743200"/>
          <p14:tracePt t="11509" x="6000750" y="2743200"/>
          <p14:tracePt t="11526" x="5975350" y="2743200"/>
          <p14:tracePt t="11542" x="5949950" y="2743200"/>
          <p14:tracePt t="11560" x="5915025" y="2743200"/>
          <p14:tracePt t="11576" x="5889625" y="2743200"/>
          <p14:tracePt t="11593" x="5864225" y="2743200"/>
          <p14:tracePt t="11609" x="5837238" y="2743200"/>
          <p14:tracePt t="11627" x="5811838" y="2743200"/>
          <p14:tracePt t="11643" x="5803900" y="2743200"/>
          <p14:tracePt t="11659" x="5786438" y="2743200"/>
          <p14:tracePt t="11676" x="5761038" y="2743200"/>
          <p14:tracePt t="11694" x="5735638" y="2751138"/>
          <p14:tracePt t="11709" x="5700713" y="2751138"/>
          <p14:tracePt t="11726" x="5675313" y="2751138"/>
          <p14:tracePt t="11743" x="5649913" y="2760663"/>
          <p14:tracePt t="11760" x="5632450" y="2760663"/>
          <p14:tracePt t="11776" x="5614988" y="2760663"/>
          <p14:tracePt t="11793" x="5597525" y="2760663"/>
          <p14:tracePt t="11809" x="5572125" y="2760663"/>
          <p14:tracePt t="11828" x="5537200" y="2760663"/>
          <p14:tracePt t="11843" x="5511800" y="2760663"/>
          <p14:tracePt t="11860" x="5478463" y="2760663"/>
          <p14:tracePt t="11876" x="5451475" y="2760663"/>
          <p14:tracePt t="11894" x="5426075" y="2760663"/>
          <p14:tracePt t="11910" x="5408613" y="2768600"/>
          <p14:tracePt t="11926" x="5375275" y="2768600"/>
          <p14:tracePt t="11943" x="5340350" y="2768600"/>
          <p14:tracePt t="11961" x="5307013" y="2768600"/>
          <p14:tracePt t="11977" x="5264150" y="2768600"/>
          <p14:tracePt t="11993" x="5237163" y="2768600"/>
          <p14:tracePt t="12010" x="5211763" y="2768600"/>
          <p14:tracePt t="12028" x="5194300" y="2768600"/>
          <p14:tracePt t="12044" x="5178425" y="2768600"/>
          <p14:tracePt t="12061" x="5168900" y="2768600"/>
          <p14:tracePt t="12077" x="5151438" y="2768600"/>
          <p14:tracePt t="12094" x="5143500" y="2768600"/>
          <p14:tracePt t="12110" x="5135563" y="2768600"/>
          <p14:tracePt t="12127" x="5118100" y="2768600"/>
          <p14:tracePt t="12144" x="5108575" y="2768600"/>
          <p14:tracePt t="12161" x="5100638" y="2768600"/>
          <p14:tracePt t="12177" x="5092700" y="2768600"/>
          <p14:tracePt t="12194" x="5075238" y="2768600"/>
          <p14:tracePt t="12210" x="5057775" y="2768600"/>
          <p14:tracePt t="12228" x="5049838" y="2768600"/>
          <p14:tracePt t="12244" x="5040313" y="2768600"/>
          <p14:tracePt t="12260" x="5022850" y="2768600"/>
          <p14:tracePt t="12277" x="5014913" y="2768600"/>
          <p14:tracePt t="12311" x="4997450" y="2768600"/>
          <p14:tracePt t="12327" x="4989513" y="2768600"/>
          <p14:tracePt t="12344" x="4979988" y="2768600"/>
          <p14:tracePt t="12362" x="4972050" y="2768600"/>
          <p14:tracePt t="12377" x="4954588" y="2768600"/>
          <p14:tracePt t="12394" x="4946650" y="2768600"/>
          <p14:tracePt t="12411" x="4921250" y="2786063"/>
          <p14:tracePt t="12428" x="4911725" y="2786063"/>
          <p14:tracePt t="12604" x="4921250" y="2794000"/>
          <p14:tracePt t="12611" x="4937125" y="2794000"/>
          <p14:tracePt t="12620" x="4954588" y="2794000"/>
          <p14:tracePt t="12628" x="4979988" y="2803525"/>
          <p14:tracePt t="12645" x="5022850" y="2811463"/>
          <p14:tracePt t="12662" x="5075238" y="2820988"/>
          <p14:tracePt t="12679" x="5126038" y="2828925"/>
          <p14:tracePt t="12695" x="5229225" y="2854325"/>
          <p14:tracePt t="12711" x="5365750" y="2863850"/>
          <p14:tracePt t="12728" x="5580063" y="2863850"/>
          <p14:tracePt t="12746" x="5907088" y="2863850"/>
          <p14:tracePt t="12762" x="6300788" y="2863850"/>
          <p14:tracePt t="12778" x="6764338" y="2863850"/>
          <p14:tracePt t="12795" x="7450138" y="2879725"/>
          <p14:tracePt t="12813" x="7758113" y="2879725"/>
          <p14:tracePt t="12829" x="8015288" y="2879725"/>
          <p14:tracePt t="12845" x="8229600" y="2897188"/>
          <p14:tracePt t="12862" x="8401050" y="2914650"/>
          <p14:tracePt t="12880" x="8547100" y="2932113"/>
          <p14:tracePt t="12895" x="8632825" y="2957513"/>
          <p14:tracePt t="12912" x="8693150" y="2982913"/>
          <p14:tracePt t="12929" x="8743950" y="3000375"/>
          <p14:tracePt t="12946" x="8769350" y="3017838"/>
          <p14:tracePt t="12962" x="8804275" y="3035300"/>
          <p14:tracePt t="12979" x="8837613" y="3060700"/>
          <p14:tracePt t="12996" x="8872538" y="3078163"/>
          <p14:tracePt t="13013" x="8890000" y="3086100"/>
          <p14:tracePt t="13029" x="8890000" y="3094038"/>
          <p14:tracePt t="13046" x="8897938" y="3094038"/>
          <p14:tracePt t="13063" x="8897938" y="3111500"/>
          <p14:tracePt t="13116" x="8897938" y="3121025"/>
          <p14:tracePt t="13148" x="8897938" y="3128963"/>
          <p14:tracePt t="13156" x="8890000" y="3128963"/>
          <p14:tracePt t="13164" x="8880475" y="3128963"/>
          <p14:tracePt t="13180" x="8872538" y="3128963"/>
          <p14:tracePt t="13196" x="8855075" y="3136900"/>
          <p14:tracePt t="13213" x="8821738" y="3146425"/>
          <p14:tracePt t="13230" x="8786813" y="3146425"/>
          <p14:tracePt t="13246" x="8736013" y="3163888"/>
          <p14:tracePt t="13263" x="8675688" y="3171825"/>
          <p14:tracePt t="13280" x="8607425" y="3179763"/>
          <p14:tracePt t="13297" x="8555038" y="3197225"/>
          <p14:tracePt t="13313" x="8521700" y="3206750"/>
          <p14:tracePt t="13330" x="8486775" y="3206750"/>
          <p14:tracePt t="13346" x="8461375" y="3206750"/>
          <p14:tracePt t="13364" x="8435975" y="3222625"/>
          <p14:tracePt t="13380" x="8418513" y="3222625"/>
          <p14:tracePt t="13397" x="8401050" y="3232150"/>
          <p14:tracePt t="13413" x="8375650" y="3240088"/>
          <p14:tracePt t="13431" x="8366125" y="3249613"/>
          <p14:tracePt t="13447" x="8332788" y="3249613"/>
          <p14:tracePt t="13463" x="8297863" y="3265488"/>
          <p14:tracePt t="13480" x="8255000" y="3275013"/>
          <p14:tracePt t="13497" x="8237538" y="3275013"/>
          <p14:tracePt t="13513" x="8212138" y="3275013"/>
          <p14:tracePt t="13530" x="8194675" y="3275013"/>
          <p14:tracePt t="13547" x="8151813" y="3275013"/>
          <p14:tracePt t="13565" x="8108950" y="3275013"/>
          <p14:tracePt t="13580" x="8075613" y="3275013"/>
          <p14:tracePt t="13597" x="8032750" y="3275013"/>
          <p14:tracePt t="13613" x="7989888" y="3275013"/>
          <p14:tracePt t="13631" x="7947025" y="3275013"/>
          <p14:tracePt t="13647" x="7894638" y="3275013"/>
          <p14:tracePt t="13664" x="7843838" y="3275013"/>
          <p14:tracePt t="13681" x="7783513" y="3275013"/>
          <p14:tracePt t="13698" x="7707313" y="3275013"/>
          <p14:tracePt t="13714" x="7629525" y="3275013"/>
          <p14:tracePt t="13731" x="7569200" y="3275013"/>
          <p14:tracePt t="13747" x="7475538" y="3275013"/>
          <p14:tracePt t="13765" x="7415213" y="3275013"/>
          <p14:tracePt t="13781" x="7364413" y="3275013"/>
          <p14:tracePt t="13797" x="7294563" y="3275013"/>
          <p14:tracePt t="13814" x="7235825" y="3275013"/>
          <p14:tracePt t="13832" x="7183438" y="3275013"/>
          <p14:tracePt t="13848" x="7132638" y="3275013"/>
          <p14:tracePt t="13864" x="7089775" y="3275013"/>
          <p14:tracePt t="13881" x="7037388" y="3275013"/>
          <p14:tracePt t="13898" x="6986588" y="3282950"/>
          <p14:tracePt t="13914" x="6900863" y="3282950"/>
          <p14:tracePt t="13931" x="6737350" y="3282950"/>
          <p14:tracePt t="13948" x="6661150" y="3282950"/>
          <p14:tracePt t="13965" x="6565900" y="3282950"/>
          <p14:tracePt t="13981" x="6489700" y="3292475"/>
          <p14:tracePt t="13998" x="6429375" y="3292475"/>
          <p14:tracePt t="14015" x="6378575" y="3292475"/>
          <p14:tracePt t="14032" x="6308725" y="3292475"/>
          <p14:tracePt t="14048" x="6215063" y="3292475"/>
          <p14:tracePt t="14065" x="6111875" y="3292475"/>
          <p14:tracePt t="14082" x="6008688" y="3292475"/>
          <p14:tracePt t="14099" x="5889625" y="3292475"/>
          <p14:tracePt t="14115" x="5854700" y="3292475"/>
          <p14:tracePt t="14132" x="5768975" y="3292475"/>
          <p14:tracePt t="14148" x="5718175" y="3292475"/>
          <p14:tracePt t="14166" x="5665788" y="3292475"/>
          <p14:tracePt t="14182" x="5632450" y="3292475"/>
          <p14:tracePt t="14198" x="5622925" y="3292475"/>
          <p14:tracePt t="14215" x="5614988" y="3292475"/>
          <p14:tracePt t="14248" x="5632450" y="3292475"/>
          <p14:tracePt t="14265" x="5743575" y="3292475"/>
          <p14:tracePt t="14282" x="5983288" y="3292475"/>
          <p14:tracePt t="14299" x="6386513" y="3292475"/>
          <p14:tracePt t="14316" x="7046913" y="3317875"/>
          <p14:tracePt t="14332" x="7415213" y="3351213"/>
          <p14:tracePt t="14349" x="7672388" y="3386138"/>
          <p14:tracePt t="14366" x="7843838" y="3403600"/>
          <p14:tracePt t="14382" x="7980363" y="3403600"/>
          <p14:tracePt t="14399" x="8075613" y="3403600"/>
          <p14:tracePt t="14415" x="8143875" y="3403600"/>
          <p14:tracePt t="14433" x="8178800" y="3394075"/>
          <p14:tracePt t="14449" x="8194675" y="3394075"/>
          <p14:tracePt t="14466" x="8204200" y="3394075"/>
          <p14:tracePt t="14482" x="8212138" y="3394075"/>
          <p14:tracePt t="14500" x="8221663" y="3394075"/>
          <p14:tracePt t="14516" x="8229600" y="3394075"/>
          <p14:tracePt t="14588" x="8221663" y="3394075"/>
          <p14:tracePt t="14620" x="8221663" y="3403600"/>
          <p14:tracePt t="14628" x="8212138" y="3403600"/>
          <p14:tracePt t="14644" x="8204200" y="3411538"/>
          <p14:tracePt t="14652" x="8204200" y="3421063"/>
          <p14:tracePt t="14668" x="8194675" y="3421063"/>
          <p14:tracePt t="14684" x="8186738" y="3421063"/>
          <p14:tracePt t="14700" x="8186738" y="3429000"/>
          <p14:tracePt t="14716" x="8186738" y="3436938"/>
          <p14:tracePt t="14734" x="8186738" y="3446463"/>
          <p14:tracePt t="14750" x="8194675" y="3471863"/>
          <p14:tracePt t="14766" x="8204200" y="3506788"/>
          <p14:tracePt t="14783" x="8212138" y="3532188"/>
          <p14:tracePt t="14800" x="8212138" y="35496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a-IR" dirty="0" smtClean="0"/>
              <a:t>سطح</a:t>
            </a:r>
            <a:r>
              <a:rPr lang="fa-IR" dirty="0" smtClean="0">
                <a:cs typeface="B Lotus" pitchFamily="2" charset="-78"/>
              </a:rPr>
              <a:t> با صفحه تصویرموازی است.</a:t>
            </a:r>
            <a:br>
              <a:rPr lang="fa-IR" dirty="0" smtClean="0">
                <a:cs typeface="B Lotus" pitchFamily="2" charset="-78"/>
              </a:rPr>
            </a:br>
            <a:endParaRPr lang="fa-IR" dirty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5903913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1"/>
    </mc:Choice>
    <mc:Fallback xmlns="">
      <p:transition spd="slow" advTm="1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7" x="8221663" y="3549650"/>
          <p14:tracePt t="715" x="8229600" y="3557588"/>
          <p14:tracePt t="728" x="8255000" y="3557588"/>
          <p14:tracePt t="744" x="8366125" y="3557588"/>
          <p14:tracePt t="761" x="8537575" y="3557588"/>
          <p14:tracePt t="778" x="8683625" y="3514725"/>
          <p14:tracePt t="794" x="8855075" y="3429000"/>
          <p14:tracePt t="1462" x="8993188" y="292100"/>
          <p14:tracePt t="1480" x="8307388" y="411163"/>
          <p14:tracePt t="1496" x="7637463" y="506413"/>
          <p14:tracePt t="1513" x="7080250" y="549275"/>
          <p14:tracePt t="1529" x="6592888" y="557213"/>
          <p14:tracePt t="1547" x="6051550" y="574675"/>
          <p14:tracePt t="1563" x="5451475" y="635000"/>
          <p14:tracePt t="1579" x="4406900" y="806450"/>
          <p14:tracePt t="1596" x="3806825" y="985838"/>
          <p14:tracePt t="1613" x="3360738" y="1192213"/>
          <p14:tracePt t="1629" x="3121025" y="1371600"/>
          <p14:tracePt t="1646" x="3008313" y="1517650"/>
          <p14:tracePt t="1663" x="2932113" y="1671638"/>
          <p14:tracePt t="1680" x="2889250" y="1808163"/>
          <p14:tracePt t="1696" x="2863850" y="1936750"/>
          <p14:tracePt t="1713" x="2846388" y="2039938"/>
          <p14:tracePt t="1730" x="2828925" y="2125663"/>
          <p14:tracePt t="1747" x="2828925" y="2211388"/>
          <p14:tracePt t="1764" x="2854325" y="2339975"/>
          <p14:tracePt t="1780" x="2914650" y="2486025"/>
          <p14:tracePt t="1797" x="3000375" y="2649538"/>
          <p14:tracePt t="1814" x="3086100" y="2794000"/>
          <p14:tracePt t="1830" x="3136900" y="2940050"/>
          <p14:tracePt t="1847" x="3171825" y="3086100"/>
          <p14:tracePt t="1863" x="3197225" y="3232150"/>
          <p14:tracePt t="1881" x="3232150" y="3386138"/>
          <p14:tracePt t="1897" x="3282950" y="3514725"/>
          <p14:tracePt t="1913" x="3317875" y="3617913"/>
          <p14:tracePt t="1930" x="3351213" y="3660775"/>
          <p14:tracePt t="1948" x="3378200" y="3703638"/>
          <p14:tracePt t="1964" x="3403600" y="3721100"/>
          <p14:tracePt t="1980" x="3436938" y="3746500"/>
          <p14:tracePt t="1997" x="3479800" y="3763963"/>
          <p14:tracePt t="2014" x="3540125" y="3779838"/>
          <p14:tracePt t="2030" x="3617913" y="3797300"/>
          <p14:tracePt t="2047" x="3721100" y="3832225"/>
          <p14:tracePt t="2064" x="3822700" y="3883025"/>
          <p14:tracePt t="2081" x="3900488" y="3943350"/>
          <p14:tracePt t="2097" x="3986213" y="3994150"/>
          <p14:tracePt t="2114" x="4064000" y="4054475"/>
          <p14:tracePt t="2131" x="4132263" y="4097338"/>
          <p14:tracePt t="2148" x="4208463" y="4140200"/>
          <p14:tracePt t="2164" x="4225925" y="4157663"/>
          <p14:tracePt t="2181" x="4235450" y="4165600"/>
          <p14:tracePt t="2215" x="4235450" y="4175125"/>
          <p14:tracePt t="2231" x="4225925" y="4175125"/>
          <p14:tracePt t="2247" x="4200525" y="4192588"/>
          <p14:tracePt t="2264" x="4140200" y="4225925"/>
          <p14:tracePt t="2282" x="4064000" y="4260850"/>
          <p14:tracePt t="2298" x="3943350" y="4311650"/>
          <p14:tracePt t="2314" x="3814763" y="4354513"/>
          <p14:tracePt t="2331" x="3660775" y="4406900"/>
          <p14:tracePt t="2349" x="3600450" y="4414838"/>
          <p14:tracePt t="2365" x="3565525" y="4414838"/>
          <p14:tracePt t="2381" x="3540125" y="4414838"/>
          <p14:tracePt t="2398" x="3522663" y="4414838"/>
          <p14:tracePt t="2415" x="3514725" y="4414838"/>
          <p14:tracePt t="2431" x="3497263" y="4414838"/>
          <p14:tracePt t="2448" x="3489325" y="4414838"/>
          <p14:tracePt t="2465" x="3479800" y="4422775"/>
          <p14:tracePt t="2482" x="3471863" y="4422775"/>
          <p14:tracePt t="2498" x="3463925" y="4422775"/>
          <p14:tracePt t="2515" x="3454400" y="4422775"/>
          <p14:tracePt t="2531" x="3436938" y="4422775"/>
          <p14:tracePt t="2549" x="3403600" y="4406900"/>
          <p14:tracePt t="2565" x="3386138" y="4389438"/>
          <p14:tracePt t="2581" x="3368675" y="4379913"/>
          <p14:tracePt t="2598" x="3360738" y="4379913"/>
          <p14:tracePt t="2636" x="3360738" y="4371975"/>
          <p14:tracePt t="2732" x="3368675" y="4364038"/>
          <p14:tracePt t="2748" x="3386138" y="4364038"/>
          <p14:tracePt t="2756" x="3394075" y="4354513"/>
          <p14:tracePt t="2765" x="3411538" y="4346575"/>
          <p14:tracePt t="2782" x="3454400" y="4329113"/>
          <p14:tracePt t="2799" x="3471863" y="4321175"/>
          <p14:tracePt t="2816" x="3506788" y="4303713"/>
          <p14:tracePt t="2832" x="3540125" y="4278313"/>
          <p14:tracePt t="2849" x="3592513" y="4243388"/>
          <p14:tracePt t="2866" x="3678238" y="4183063"/>
          <p14:tracePt t="2883" x="3779838" y="4097338"/>
          <p14:tracePt t="2899" x="3865563" y="4021138"/>
          <p14:tracePt t="2916" x="3935413" y="3951288"/>
          <p14:tracePt t="2933" x="3951288" y="3925888"/>
          <p14:tracePt t="2950" x="3986213" y="3892550"/>
          <p14:tracePt t="2968" x="4029075" y="3849688"/>
          <p14:tracePt t="2983" x="4064000" y="3806825"/>
          <p14:tracePt t="2999" x="4079875" y="3779838"/>
          <p14:tracePt t="3017" x="4089400" y="3771900"/>
          <p14:tracePt t="3033" x="4089400" y="3754438"/>
          <p14:tracePt t="3049" x="4089400" y="3746500"/>
          <p14:tracePt t="3066" x="4089400" y="3736975"/>
          <p14:tracePt t="3084" x="4089400" y="3729038"/>
          <p14:tracePt t="3100" x="4097338" y="3729038"/>
          <p14:tracePt t="3133" x="4106863" y="3729038"/>
          <p14:tracePt t="3150" x="4114800" y="3729038"/>
          <p14:tracePt t="3166" x="4149725" y="3729038"/>
          <p14:tracePt t="3183" x="4235450" y="3736975"/>
          <p14:tracePt t="3200" x="4346575" y="3754438"/>
          <p14:tracePt t="3217" x="4465638" y="3771900"/>
          <p14:tracePt t="3233" x="4586288" y="3779838"/>
          <p14:tracePt t="3250" x="4722813" y="3789363"/>
          <p14:tracePt t="3266" x="4851400" y="3789363"/>
          <p14:tracePt t="3284" x="4964113" y="3789363"/>
          <p14:tracePt t="3300" x="4989513" y="3789363"/>
          <p14:tracePt t="3317" x="4997450" y="3789363"/>
          <p14:tracePt t="3334" x="5006975" y="3789363"/>
          <p14:tracePt t="3351" x="5014913" y="3789363"/>
          <p14:tracePt t="3367" x="5022850" y="3789363"/>
          <p14:tracePt t="3384" x="5032375" y="3789363"/>
          <p14:tracePt t="3428" x="5032375" y="3797300"/>
          <p14:tracePt t="3444" x="5032375" y="3806825"/>
          <p14:tracePt t="3453" x="5032375" y="3814763"/>
          <p14:tracePt t="3468" x="5032375" y="3822700"/>
          <p14:tracePt t="3484" x="5032375" y="3840163"/>
          <p14:tracePt t="3501" x="5014913" y="3892550"/>
          <p14:tracePt t="3517" x="4989513" y="3968750"/>
          <p14:tracePt t="3534" x="4964113" y="4071938"/>
          <p14:tracePt t="3551" x="4946650" y="4157663"/>
          <p14:tracePt t="3568" x="4946650" y="4208463"/>
          <p14:tracePt t="3584" x="4946650" y="4251325"/>
          <p14:tracePt t="3601" x="4946650" y="4286250"/>
          <p14:tracePt t="3618" x="4946650" y="4329113"/>
          <p14:tracePt t="3635" x="4946650" y="4364038"/>
          <p14:tracePt t="3651" x="4937125" y="4406900"/>
          <p14:tracePt t="3667" x="4921250" y="4432300"/>
          <p14:tracePt t="3684" x="4903788" y="4457700"/>
          <p14:tracePt t="3701" x="4886325" y="4483100"/>
          <p14:tracePt t="3718" x="4860925" y="4500563"/>
          <p14:tracePt t="3734" x="4835525" y="4518025"/>
          <p14:tracePt t="3751" x="4800600" y="4525963"/>
          <p14:tracePt t="3768" x="4749800" y="4535488"/>
          <p14:tracePt t="3784" x="4679950" y="4535488"/>
          <p14:tracePt t="3801" x="4586288" y="4535488"/>
          <p14:tracePt t="3818" x="4440238" y="4535488"/>
          <p14:tracePt t="3835" x="4260850" y="4508500"/>
          <p14:tracePt t="3851" x="4054475" y="4492625"/>
          <p14:tracePt t="3868" x="3746500" y="4475163"/>
          <p14:tracePt t="3885" x="3565525" y="4475163"/>
          <p14:tracePt t="3902" x="3403600" y="4475163"/>
          <p14:tracePt t="3918" x="3249613" y="4475163"/>
          <p14:tracePt t="3935" x="3086100" y="4475163"/>
          <p14:tracePt t="3951" x="2982913" y="4475163"/>
          <p14:tracePt t="3968" x="2914650" y="4475163"/>
          <p14:tracePt t="3985" x="2854325" y="4475163"/>
          <p14:tracePt t="4001" x="2811463" y="4475163"/>
          <p14:tracePt t="4018" x="2768600" y="4475163"/>
          <p14:tracePt t="4035" x="2735263" y="4475163"/>
          <p14:tracePt t="4051" x="2708275" y="4475163"/>
          <p14:tracePt t="4068" x="2674938" y="4475163"/>
          <p14:tracePt t="4133" x="2682875" y="4475163"/>
          <p14:tracePt t="4140" x="2682875" y="4465638"/>
          <p14:tracePt t="4152" x="2692400" y="4465638"/>
          <p14:tracePt t="4169" x="2708275" y="4449763"/>
          <p14:tracePt t="4185" x="2760663" y="4422775"/>
          <p14:tracePt t="4202" x="2828925" y="4389438"/>
          <p14:tracePt t="4219" x="2906713" y="4329113"/>
          <p14:tracePt t="4236" x="3043238" y="4243388"/>
          <p14:tracePt t="4252" x="3128963" y="4192588"/>
          <p14:tracePt t="4269" x="3206750" y="4132263"/>
          <p14:tracePt t="4286" x="3275013" y="4079875"/>
          <p14:tracePt t="4303" x="3325813" y="4029075"/>
          <p14:tracePt t="4319" x="3351213" y="3968750"/>
          <p14:tracePt t="4336" x="3394075" y="3917950"/>
          <p14:tracePt t="4352" x="3436938" y="3840163"/>
          <p14:tracePt t="4370" x="3479800" y="3771900"/>
          <p14:tracePt t="4386" x="3514725" y="3736975"/>
          <p14:tracePt t="4402" x="3549650" y="3703638"/>
          <p14:tracePt t="4419" x="3575050" y="3686175"/>
          <p14:tracePt t="4438" x="3625850" y="3668713"/>
          <p14:tracePt t="4453" x="3668713" y="3660775"/>
          <p14:tracePt t="4469" x="3729038" y="3660775"/>
          <p14:tracePt t="4486" x="3806825" y="3660775"/>
          <p14:tracePt t="4503" x="3892550" y="3686175"/>
          <p14:tracePt t="4519" x="4021138" y="3729038"/>
          <p14:tracePt t="4536" x="4165600" y="3763963"/>
          <p14:tracePt t="4552" x="4321175" y="3789363"/>
          <p14:tracePt t="4571" x="4457700" y="3797300"/>
          <p14:tracePt t="4586" x="4603750" y="3797300"/>
          <p14:tracePt t="4603" x="4765675" y="3779838"/>
          <p14:tracePt t="4619" x="4911725" y="3754438"/>
          <p14:tracePt t="4637" x="5100638" y="3721100"/>
          <p14:tracePt t="4653" x="5186363" y="3703638"/>
          <p14:tracePt t="4670" x="5229225" y="3703638"/>
          <p14:tracePt t="4686" x="5246688" y="3703638"/>
          <p14:tracePt t="4704" x="5272088" y="3703638"/>
          <p14:tracePt t="4720" x="5297488" y="3703638"/>
          <p14:tracePt t="4736" x="5365750" y="3703638"/>
          <p14:tracePt t="4753" x="5451475" y="3703638"/>
          <p14:tracePt t="4770" x="5521325" y="3703638"/>
          <p14:tracePt t="4786" x="5564188" y="3703638"/>
          <p14:tracePt t="4803" x="5580063" y="3703638"/>
          <p14:tracePt t="4820" x="5607050" y="3703638"/>
          <p14:tracePt t="4837" x="5640388" y="3703638"/>
          <p14:tracePt t="4854" x="5665788" y="3703638"/>
          <p14:tracePt t="4870" x="5683250" y="3711575"/>
          <p14:tracePt t="4887" x="5692775" y="3721100"/>
          <p14:tracePt t="4904" x="5692775" y="3729038"/>
          <p14:tracePt t="4920" x="5692775" y="3736975"/>
          <p14:tracePt t="4937" x="5692775" y="3754438"/>
          <p14:tracePt t="4953" x="5692775" y="3763963"/>
          <p14:tracePt t="4971" x="5683250" y="3797300"/>
          <p14:tracePt t="4987" x="5675313" y="3814763"/>
          <p14:tracePt t="5004" x="5657850" y="3849688"/>
          <p14:tracePt t="5020" x="5622925" y="3925888"/>
          <p14:tracePt t="5038" x="5597525" y="3978275"/>
          <p14:tracePt t="5054" x="5572125" y="4037013"/>
          <p14:tracePt t="5070" x="5546725" y="4079875"/>
          <p14:tracePt t="5087" x="5503863" y="4122738"/>
          <p14:tracePt t="5105" x="5468938" y="4157663"/>
          <p14:tracePt t="5121" x="5426075" y="4192588"/>
          <p14:tracePt t="5138" x="5357813" y="4225925"/>
          <p14:tracePt t="5154" x="5264150" y="4251325"/>
          <p14:tracePt t="5171" x="5108575" y="4286250"/>
          <p14:tracePt t="5188" x="4903788" y="4294188"/>
          <p14:tracePt t="5204" x="4508500" y="4294188"/>
          <p14:tracePt t="5221" x="4200525" y="4294188"/>
          <p14:tracePt t="5239" x="3951288" y="4303713"/>
          <p14:tracePt t="5254" x="3694113" y="4303713"/>
          <p14:tracePt t="5271" x="3479800" y="4303713"/>
          <p14:tracePt t="5288" x="3308350" y="4303713"/>
          <p14:tracePt t="5305" x="3197225" y="4311650"/>
          <p14:tracePt t="5321" x="3078163" y="4337050"/>
          <p14:tracePt t="5338" x="2974975" y="4354513"/>
          <p14:tracePt t="5354" x="2932113" y="4354513"/>
          <p14:tracePt t="5372" x="2914650" y="4364038"/>
          <p14:tracePt t="5397" x="2906713" y="4364038"/>
          <p14:tracePt t="5437" x="2906713" y="4371975"/>
          <p14:tracePt t="5501" x="2906713" y="4379913"/>
          <p14:tracePt t="5525" x="2906713" y="4389438"/>
          <p14:tracePt t="5541" x="2906713" y="4397375"/>
          <p14:tracePt t="5573" x="2914650" y="4397375"/>
          <p14:tracePt t="5581" x="2922588" y="4406900"/>
          <p14:tracePt t="5589" x="2949575" y="4414838"/>
          <p14:tracePt t="5606" x="2992438" y="4422775"/>
          <p14:tracePt t="5622" x="3051175" y="4440238"/>
          <p14:tracePt t="5638" x="3163888" y="4457700"/>
          <p14:tracePt t="5655" x="3300413" y="4465638"/>
          <p14:tracePt t="5672" x="3454400" y="4465638"/>
          <p14:tracePt t="5688" x="3617913" y="4465638"/>
          <p14:tracePt t="5705" x="3771900" y="4475163"/>
          <p14:tracePt t="5722" x="3900488" y="4492625"/>
          <p14:tracePt t="5739" x="4011613" y="4500563"/>
          <p14:tracePt t="5755" x="4149725" y="4508500"/>
          <p14:tracePt t="5772" x="4389438" y="4508500"/>
          <p14:tracePt t="5789" x="4578350" y="4508500"/>
          <p14:tracePt t="5806" x="4757738" y="4508500"/>
          <p14:tracePt t="5822" x="4921250" y="4508500"/>
          <p14:tracePt t="5839" x="5057775" y="4500563"/>
          <p14:tracePt t="5856" x="5143500" y="4483100"/>
          <p14:tracePt t="5873" x="5178425" y="4475163"/>
          <p14:tracePt t="5889" x="5194300" y="4457700"/>
          <p14:tracePt t="5906" x="5194300" y="4449763"/>
          <p14:tracePt t="5922" x="5194300" y="4432300"/>
          <p14:tracePt t="5940" x="5194300" y="4422775"/>
          <p14:tracePt t="5956" x="5186363" y="4397375"/>
          <p14:tracePt t="5973" x="5178425" y="4364038"/>
          <p14:tracePt t="5990" x="5168900" y="4337050"/>
          <p14:tracePt t="6007" x="5168900" y="4321175"/>
          <p14:tracePt t="6023" x="5168900" y="4286250"/>
          <p14:tracePt t="6039" x="5168900" y="4268788"/>
          <p14:tracePt t="6056" x="5178425" y="4235450"/>
          <p14:tracePt t="6073" x="5203825" y="4200525"/>
          <p14:tracePt t="6089" x="5264150" y="4140200"/>
          <p14:tracePt t="6106" x="5349875" y="4054475"/>
          <p14:tracePt t="6123" x="5443538" y="3960813"/>
          <p14:tracePt t="6140" x="5572125" y="3849688"/>
          <p14:tracePt t="6156" x="5622925" y="3797300"/>
          <p14:tracePt t="6173" x="5640388" y="3763963"/>
          <p14:tracePt t="6190" x="5640388" y="3746500"/>
          <p14:tracePt t="6207" x="5640388" y="3729038"/>
          <p14:tracePt t="6223" x="5622925" y="3711575"/>
          <p14:tracePt t="6240" x="5572125" y="3694113"/>
          <p14:tracePt t="6257" x="5478463" y="3678238"/>
          <p14:tracePt t="6274" x="5357813" y="3678238"/>
          <p14:tracePt t="6290" x="5221288" y="3678238"/>
          <p14:tracePt t="6307" x="5032375" y="3678238"/>
          <p14:tracePt t="6323" x="4792663" y="3678238"/>
          <p14:tracePt t="6341" x="4321175" y="3678238"/>
          <p14:tracePt t="6357" x="4021138" y="3678238"/>
          <p14:tracePt t="6374" x="3789363" y="3678238"/>
          <p14:tracePt t="6390" x="3643313" y="3686175"/>
          <p14:tracePt t="6408" x="3565525" y="3686175"/>
          <p14:tracePt t="6423" x="3540125" y="3703638"/>
          <p14:tracePt t="6457" x="3532188" y="3703638"/>
          <p14:tracePt t="6474" x="3532188" y="3711575"/>
          <p14:tracePt t="6490" x="3532188" y="3721100"/>
          <p14:tracePt t="6507" x="3532188" y="3729038"/>
          <p14:tracePt t="6524" x="3532188" y="3754438"/>
          <p14:tracePt t="6541" x="3532188" y="3797300"/>
          <p14:tracePt t="6557" x="3522663" y="3857625"/>
          <p14:tracePt t="6574" x="3514725" y="3925888"/>
          <p14:tracePt t="6591" x="3506788" y="4003675"/>
          <p14:tracePt t="6608" x="3479800" y="4079875"/>
          <p14:tracePt t="6624" x="3446463" y="4149725"/>
          <p14:tracePt t="6641" x="3411538" y="4200525"/>
          <p14:tracePt t="6657" x="3386138" y="4243388"/>
          <p14:tracePt t="6675" x="3386138" y="4260850"/>
          <p14:tracePt t="6691" x="3386138" y="4278313"/>
          <p14:tracePt t="6707" x="3386138" y="4286250"/>
          <p14:tracePt t="6724" x="3436938" y="4294188"/>
          <p14:tracePt t="6742" x="3497263" y="4303713"/>
          <p14:tracePt t="6758" x="3592513" y="4311650"/>
          <p14:tracePt t="6774" x="3763963" y="4311650"/>
          <p14:tracePt t="6791" x="3986213" y="4311650"/>
          <p14:tracePt t="6808" x="4183063" y="4311650"/>
          <p14:tracePt t="6824" x="4321175" y="4311650"/>
          <p14:tracePt t="6841" x="4414838" y="4311650"/>
          <p14:tracePt t="6858" x="4475163" y="4294188"/>
          <p14:tracePt t="6875" x="4535488" y="4278313"/>
          <p14:tracePt t="6891" x="4578350" y="4260850"/>
          <p14:tracePt t="6908" x="4586288" y="4251325"/>
          <p14:tracePt t="6997" x="4594225" y="4251325"/>
          <p14:tracePt t="7077" x="4603750" y="4251325"/>
          <p14:tracePt t="7125" x="4603750" y="4260850"/>
          <p14:tracePt t="7133" x="4603750" y="4268788"/>
          <p14:tracePt t="7149" x="4603750" y="4278313"/>
          <p14:tracePt t="7165" x="4603750" y="4294188"/>
          <p14:tracePt t="7175" x="4603750" y="4303713"/>
          <p14:tracePt t="7192" x="4578350" y="4346575"/>
          <p14:tracePt t="7210" x="4518025" y="4449763"/>
          <p14:tracePt t="7226" x="4465638" y="4578350"/>
          <p14:tracePt t="7242" x="4414838" y="4714875"/>
          <p14:tracePt t="7259" x="4337050" y="4886325"/>
          <p14:tracePt t="7275" x="4268788" y="5032375"/>
          <p14:tracePt t="7293" x="4208463" y="5194300"/>
          <p14:tracePt t="7309" x="4208463" y="5264150"/>
          <p14:tracePt t="7326" x="4208463" y="5314950"/>
          <p14:tracePt t="7342" x="4208463" y="5365750"/>
          <p14:tracePt t="7359" x="4208463" y="5408613"/>
          <p14:tracePt t="7376" x="4217988" y="5451475"/>
          <p14:tracePt t="7393" x="4225925" y="5494338"/>
          <p14:tracePt t="7409" x="4243388" y="5564188"/>
          <p14:tracePt t="7426" x="4260850" y="5622925"/>
          <p14:tracePt t="7442" x="4268788" y="5700713"/>
          <p14:tracePt t="7459" x="4278313" y="5794375"/>
          <p14:tracePt t="7476" x="4278313" y="5897563"/>
          <p14:tracePt t="7494" x="4278313" y="5992813"/>
          <p14:tracePt t="7509" x="4278313" y="6035675"/>
          <p14:tracePt t="7526" x="4278313" y="6051550"/>
          <p14:tracePt t="7543" x="4268788" y="6061075"/>
          <p14:tracePt t="7560" x="4260850" y="6061075"/>
          <p14:tracePt t="7576" x="4251325" y="6069013"/>
          <p14:tracePt t="7593" x="4243388" y="6069013"/>
          <p14:tracePt t="7609" x="4217988" y="6069013"/>
          <p14:tracePt t="7627" x="4183063" y="6069013"/>
          <p14:tracePt t="7643" x="4140200" y="6069013"/>
          <p14:tracePt t="7660" x="4079875" y="6069013"/>
          <p14:tracePt t="7676" x="3986213" y="6069013"/>
          <p14:tracePt t="7694" x="3822700" y="6069013"/>
          <p14:tracePt t="7710" x="3703638" y="6069013"/>
          <p14:tracePt t="7727" x="3600450" y="6078538"/>
          <p14:tracePt t="7743" x="3489325" y="6078538"/>
          <p14:tracePt t="7760" x="3378200" y="6086475"/>
          <p14:tracePt t="7776" x="3257550" y="6086475"/>
          <p14:tracePt t="7793" x="3060700" y="6086475"/>
          <p14:tracePt t="7810" x="2846388" y="6086475"/>
          <p14:tracePt t="7827" x="2606675" y="6086475"/>
          <p14:tracePt t="7843" x="2365375" y="6086475"/>
          <p14:tracePt t="7860" x="2178050" y="6086475"/>
          <p14:tracePt t="7877" x="2049463" y="6086475"/>
          <p14:tracePt t="7894" x="2022475" y="6094413"/>
          <p14:tracePt t="7910" x="2022475" y="6103938"/>
          <p14:tracePt t="8006" x="2014538" y="6103938"/>
          <p14:tracePt t="8021" x="2006600" y="6103938"/>
          <p14:tracePt t="8037" x="1997075" y="6103938"/>
          <p14:tracePt t="8045" x="1989138" y="6103938"/>
          <p14:tracePt t="8060" x="1979613" y="6103938"/>
          <p14:tracePt t="8078" x="1928813" y="6103938"/>
          <p14:tracePt t="8094" x="1903413" y="6103938"/>
          <p14:tracePt t="8111" x="1885950" y="6103938"/>
          <p14:tracePt t="8127" x="1885950" y="6094413"/>
          <p14:tracePt t="8145" x="1936750" y="6051550"/>
          <p14:tracePt t="8161" x="2039938" y="5965825"/>
          <p14:tracePt t="8178" x="2151063" y="5880100"/>
          <p14:tracePt t="8194" x="2228850" y="5794375"/>
          <p14:tracePt t="8212" x="2297113" y="5700713"/>
          <p14:tracePt t="8228" x="2357438" y="5597525"/>
          <p14:tracePt t="8244" x="2425700" y="5486400"/>
          <p14:tracePt t="8261" x="2511425" y="5322888"/>
          <p14:tracePt t="8279" x="2606675" y="5194300"/>
          <p14:tracePt t="8294" x="2682875" y="5065713"/>
          <p14:tracePt t="8311" x="2768600" y="4954588"/>
          <p14:tracePt t="8328" x="2879725" y="4868863"/>
          <p14:tracePt t="8345" x="2992438" y="4800600"/>
          <p14:tracePt t="8361" x="3154363" y="4722813"/>
          <p14:tracePt t="8378" x="3386138" y="4637088"/>
          <p14:tracePt t="8395" x="3660775" y="4551363"/>
          <p14:tracePt t="8412" x="3875088" y="4518025"/>
          <p14:tracePt t="8428" x="4021138" y="4492625"/>
          <p14:tracePt t="8446" x="4157663" y="4492625"/>
          <p14:tracePt t="8462" x="4311650" y="4500563"/>
          <p14:tracePt t="8479" x="4535488" y="4508500"/>
          <p14:tracePt t="8495" x="4911725" y="4518025"/>
          <p14:tracePt t="8511" x="5332413" y="4518025"/>
          <p14:tracePt t="8529" x="5683250" y="4518025"/>
          <p14:tracePt t="8546" x="5949950" y="4525963"/>
          <p14:tracePt t="8562" x="6146800" y="4551363"/>
          <p14:tracePt t="8579" x="6292850" y="4578350"/>
          <p14:tracePt t="8595" x="6437313" y="4603750"/>
          <p14:tracePt t="8613" x="6669088" y="4646613"/>
          <p14:tracePt t="8629" x="6858000" y="4672013"/>
          <p14:tracePt t="8645" x="7004050" y="4697413"/>
          <p14:tracePt t="8662" x="7080250" y="4714875"/>
          <p14:tracePt t="8679" x="7107238" y="4732338"/>
          <p14:tracePt t="8695" x="7107238" y="4740275"/>
          <p14:tracePt t="8712" x="7107238" y="4757738"/>
          <p14:tracePt t="8729" x="7107238" y="4792663"/>
          <p14:tracePt t="8746" x="7089775" y="4826000"/>
          <p14:tracePt t="8762" x="7054850" y="4868863"/>
          <p14:tracePt t="8779" x="6994525" y="4946650"/>
          <p14:tracePt t="8795" x="6918325" y="5032375"/>
          <p14:tracePt t="8813" x="6780213" y="5221288"/>
          <p14:tracePt t="8829" x="6694488" y="5349875"/>
          <p14:tracePt t="8846" x="6618288" y="5494338"/>
          <p14:tracePt t="8862" x="6557963" y="5622925"/>
          <p14:tracePt t="8880" x="6489700" y="5743575"/>
          <p14:tracePt t="8896" x="6454775" y="5837238"/>
          <p14:tracePt t="8912" x="6437313" y="5915025"/>
          <p14:tracePt t="8929" x="6429375" y="5965825"/>
          <p14:tracePt t="8946" x="6429375" y="6008688"/>
          <p14:tracePt t="8963" x="6411913" y="6018213"/>
          <p14:tracePt t="8980" x="6378575" y="6026150"/>
          <p14:tracePt t="8996" x="6326188" y="6026150"/>
          <p14:tracePt t="9013" x="6223000" y="6026150"/>
          <p14:tracePt t="9030" x="6069013" y="6026150"/>
          <p14:tracePt t="9046" x="5837238" y="6000750"/>
          <p14:tracePt t="9063" x="5435600" y="5992813"/>
          <p14:tracePt t="9080" x="5014913" y="5992813"/>
          <p14:tracePt t="9096" x="4611688" y="5992813"/>
          <p14:tracePt t="9113" x="4286250" y="5992813"/>
          <p14:tracePt t="9130" x="4003675" y="5992813"/>
          <p14:tracePt t="9147" x="3763963" y="5992813"/>
          <p14:tracePt t="9163" x="3565525" y="5992813"/>
          <p14:tracePt t="9180" x="3394075" y="6008688"/>
          <p14:tracePt t="9196" x="3232150" y="6035675"/>
          <p14:tracePt t="9214" x="2992438" y="6061075"/>
          <p14:tracePt t="9230" x="2854325" y="6069013"/>
          <p14:tracePt t="9247" x="2735263" y="6069013"/>
          <p14:tracePt t="9263" x="2640013" y="6078538"/>
          <p14:tracePt t="9281" x="2589213" y="6086475"/>
          <p14:tracePt t="9297" x="2563813" y="6094413"/>
          <p14:tracePt t="9406" x="2571750" y="6094413"/>
          <p14:tracePt t="9422" x="2579688" y="6094413"/>
          <p14:tracePt t="9438" x="2589213" y="6094413"/>
          <p14:tracePt t="9446" x="2597150" y="6094413"/>
          <p14:tracePt t="9462" x="2606675" y="6094413"/>
          <p14:tracePt t="9470" x="2622550" y="6094413"/>
          <p14:tracePt t="9481" x="2640013" y="6094413"/>
          <p14:tracePt t="9497" x="2674938" y="6094413"/>
          <p14:tracePt t="9514" x="2708275" y="6094413"/>
          <p14:tracePt t="9531" x="2760663" y="6086475"/>
          <p14:tracePt t="9548" x="2820988" y="6061075"/>
          <p14:tracePt t="9564" x="2889250" y="6035675"/>
          <p14:tracePt t="9581" x="2982913" y="6008688"/>
          <p14:tracePt t="9597" x="3111500" y="5965825"/>
          <p14:tracePt t="9615" x="3163888" y="5949950"/>
          <p14:tracePt t="9631" x="3232150" y="5932488"/>
          <p14:tracePt t="9648" x="3300413" y="5915025"/>
          <p14:tracePt t="9664" x="3411538" y="5897563"/>
          <p14:tracePt t="9681" x="3522663" y="5872163"/>
          <p14:tracePt t="9698" x="3617913" y="5846763"/>
          <p14:tracePt t="9714" x="3694113" y="5821363"/>
          <p14:tracePt t="9731" x="3779838" y="5794375"/>
          <p14:tracePt t="9748" x="3857625" y="5743575"/>
          <p14:tracePt t="9765" x="3994150" y="5692775"/>
          <p14:tracePt t="9781" x="4165600" y="5640388"/>
          <p14:tracePt t="9798" x="4354513" y="5607050"/>
          <p14:tracePt t="9815" x="4389438" y="5607050"/>
          <p14:tracePt t="9831" x="4397375" y="5597525"/>
          <p14:tracePt t="9848" x="4414838" y="5589588"/>
          <p14:tracePt t="9864" x="4432300" y="5572125"/>
          <p14:tracePt t="9882" x="4449763" y="5564188"/>
          <p14:tracePt t="9898" x="4457700" y="5546725"/>
          <p14:tracePt t="9915" x="4457700" y="5537200"/>
          <p14:tracePt t="9934" x="4440238" y="5521325"/>
          <p14:tracePt t="9949" x="4440238" y="5511800"/>
          <p14:tracePt t="9966" x="4432300" y="5503863"/>
          <p14:tracePt t="9982" x="4432300" y="5486400"/>
          <p14:tracePt t="9998" x="4432300" y="5478463"/>
          <p14:tracePt t="10358" x="4414838" y="5478463"/>
          <p14:tracePt t="10366" x="4406900" y="5468938"/>
          <p14:tracePt t="10374" x="4397375" y="5461000"/>
          <p14:tracePt t="10383" x="4389438" y="5443538"/>
          <p14:tracePt t="10399" x="4371975" y="5418138"/>
          <p14:tracePt t="10416" x="4364038" y="5392738"/>
          <p14:tracePt t="10433" x="4354513" y="5357813"/>
          <p14:tracePt t="10449" x="4354513" y="5322888"/>
          <p14:tracePt t="10466" x="4346575" y="5280025"/>
          <p14:tracePt t="10483" x="4329113" y="5246688"/>
          <p14:tracePt t="10500" x="4321175" y="5211763"/>
          <p14:tracePt t="10516" x="4311650" y="5186363"/>
          <p14:tracePt t="10533" x="4303713" y="5168900"/>
          <p14:tracePt t="10550" x="4286250" y="5135563"/>
          <p14:tracePt t="10567" x="4278313" y="5126038"/>
          <p14:tracePt t="10583" x="4268788" y="5126038"/>
          <p14:tracePt t="10599" x="4260850" y="5118100"/>
          <p14:tracePt t="10616" x="4243388" y="5108575"/>
          <p14:tracePt t="10634" x="4217988" y="5092700"/>
          <p14:tracePt t="10650" x="4183063" y="5075238"/>
          <p14:tracePt t="10667" x="4157663" y="5057775"/>
          <p14:tracePt t="10683" x="4122738" y="5049838"/>
          <p14:tracePt t="10700" x="4097338" y="5040313"/>
          <p14:tracePt t="10717" x="4089400" y="5032375"/>
          <p14:tracePt t="10733" x="4064000" y="5040313"/>
          <p14:tracePt t="10750" x="3986213" y="5092700"/>
          <p14:tracePt t="10767" x="3900488" y="5160963"/>
          <p14:tracePt t="10783" x="3822700" y="5221288"/>
          <p14:tracePt t="10800" x="3736975" y="5280025"/>
          <p14:tracePt t="10817" x="3643313" y="5349875"/>
          <p14:tracePt t="10834" x="3549650" y="5418138"/>
          <p14:tracePt t="10850" x="3489325" y="5478463"/>
          <p14:tracePt t="10867" x="3436938" y="5529263"/>
          <p14:tracePt t="10884" x="3411538" y="5572125"/>
          <p14:tracePt t="10901" x="3411538" y="5589588"/>
          <p14:tracePt t="10917" x="3411538" y="5607050"/>
          <p14:tracePt t="10934" x="3411538" y="5622925"/>
          <p14:tracePt t="10950" x="3411538" y="5632450"/>
          <p14:tracePt t="10968" x="3421063" y="5649913"/>
          <p14:tracePt t="10984" x="3454400" y="5675313"/>
          <p14:tracePt t="11001" x="3489325" y="5692775"/>
          <p14:tracePt t="11017" x="3549650" y="5726113"/>
          <p14:tracePt t="11034" x="3643313" y="5743575"/>
          <p14:tracePt t="11051" x="3771900" y="5761038"/>
          <p14:tracePt t="11067" x="3943350" y="5768975"/>
          <p14:tracePt t="11084" x="4140200" y="5768975"/>
          <p14:tracePt t="11101" x="4354513" y="5768975"/>
          <p14:tracePt t="11118" x="4714875" y="5735638"/>
          <p14:tracePt t="11134" x="4989513" y="5708650"/>
          <p14:tracePt t="11151" x="5203825" y="5700713"/>
          <p14:tracePt t="11168" x="5314950" y="5700713"/>
          <p14:tracePt t="11184" x="5375275" y="5700713"/>
          <p14:tracePt t="11201" x="5418138" y="5700713"/>
          <p14:tracePt t="11218" x="5451475" y="5700713"/>
          <p14:tracePt t="11235" x="5486400" y="5683250"/>
          <p14:tracePt t="11251" x="5529263" y="5665788"/>
          <p14:tracePt t="11268" x="5554663" y="5649913"/>
          <p14:tracePt t="11284" x="5580063" y="5632450"/>
          <p14:tracePt t="11302" x="5597525" y="5589588"/>
          <p14:tracePt t="11318" x="5614988" y="5546725"/>
          <p14:tracePt t="11335" x="5632450" y="5503863"/>
          <p14:tracePt t="11351" x="5649913" y="5461000"/>
          <p14:tracePt t="11368" x="5675313" y="5392738"/>
          <p14:tracePt t="11385" x="5718175" y="5314950"/>
          <p14:tracePt t="11401" x="5751513" y="5221288"/>
          <p14:tracePt t="11418" x="5768975" y="5178425"/>
          <p14:tracePt t="11435" x="5768975" y="5151438"/>
          <p14:tracePt t="11451" x="5768975" y="5118100"/>
          <p14:tracePt t="11468" x="5751513" y="5092700"/>
          <p14:tracePt t="11485" x="5743575" y="5075238"/>
          <p14:tracePt t="11502" x="5700713" y="5075238"/>
          <p14:tracePt t="11518" x="5665788" y="5065713"/>
          <p14:tracePt t="11535" x="5614988" y="5065713"/>
          <p14:tracePt t="11552" x="5546725" y="5065713"/>
          <p14:tracePt t="11569" x="5418138" y="5075238"/>
          <p14:tracePt t="11585" x="5254625" y="5100638"/>
          <p14:tracePt t="11602" x="5057775" y="5143500"/>
          <p14:tracePt t="11618" x="4826000" y="5168900"/>
          <p14:tracePt t="11636" x="4586288" y="5211763"/>
          <p14:tracePt t="11652" x="4371975" y="5237163"/>
          <p14:tracePt t="11669" x="4175125" y="5264150"/>
          <p14:tracePt t="11685" x="3978275" y="5314950"/>
          <p14:tracePt t="11703" x="3729038" y="5357813"/>
          <p14:tracePt t="11719" x="3608388" y="5383213"/>
          <p14:tracePt t="11736" x="3532188" y="5400675"/>
          <p14:tracePt t="11752" x="3489325" y="5400675"/>
          <p14:tracePt t="11769" x="3454400" y="5400675"/>
          <p14:tracePt t="11785" x="3446463" y="5400675"/>
          <p14:tracePt t="11802" x="3436938" y="5400675"/>
          <p14:tracePt t="11819" x="3429000" y="5400675"/>
          <p14:tracePt t="11862" x="3421063" y="5400675"/>
          <p14:tracePt t="11926" x="3411538" y="5400675"/>
          <p14:tracePt t="11942" x="3403600" y="5400675"/>
          <p14:tracePt t="11950" x="3394075" y="5400675"/>
          <p14:tracePt t="11966" x="3386138" y="5400675"/>
          <p14:tracePt t="11974" x="3368675" y="5408613"/>
          <p14:tracePt t="11986" x="3351213" y="5426075"/>
          <p14:tracePt t="12004" x="3317875" y="5451475"/>
          <p14:tracePt t="12019" x="3275013" y="5478463"/>
          <p14:tracePt t="12037" x="3222625" y="5537200"/>
          <p14:tracePt t="12053" x="3171825" y="5622925"/>
          <p14:tracePt t="12070" x="3128963" y="5700713"/>
          <p14:tracePt t="12086" x="3128963" y="5726113"/>
          <p14:tracePt t="12103" x="3128963" y="5735638"/>
          <p14:tracePt t="12120" x="3128963" y="5743575"/>
          <p14:tracePt t="12137" x="3128963" y="5751513"/>
          <p14:tracePt t="12153" x="3128963" y="5761038"/>
          <p14:tracePt t="12170" x="3146425" y="5778500"/>
          <p14:tracePt t="12186" x="3171825" y="5794375"/>
          <p14:tracePt t="12204" x="3206750" y="5811838"/>
          <p14:tracePt t="12220" x="3249613" y="5837238"/>
          <p14:tracePt t="12236" x="3275013" y="5854700"/>
          <p14:tracePt t="12253" x="3282950" y="5864225"/>
          <p14:tracePt t="12271" x="3300413" y="5880100"/>
          <p14:tracePt t="12287" x="3325813" y="5889625"/>
          <p14:tracePt t="12304" x="3386138" y="5889625"/>
          <p14:tracePt t="12320" x="3489325" y="5880100"/>
          <p14:tracePt t="12337" x="3651250" y="5854700"/>
          <p14:tracePt t="12353" x="3849688" y="5811838"/>
          <p14:tracePt t="12370" x="4097338" y="5768975"/>
          <p14:tracePt t="12387" x="4321175" y="5743575"/>
          <p14:tracePt t="12404" x="4525963" y="5726113"/>
          <p14:tracePt t="12420" x="4722813" y="5718175"/>
          <p14:tracePt t="12437" x="4921250" y="5708650"/>
          <p14:tracePt t="12454" x="5108575" y="5708650"/>
          <p14:tracePt t="12471" x="5375275" y="5708650"/>
          <p14:tracePt t="12487" x="5468938" y="5708650"/>
          <p14:tracePt t="12504" x="5503863" y="5700713"/>
          <p14:tracePt t="12521" x="5511800" y="5692775"/>
          <p14:tracePt t="12538" x="5521325" y="5683250"/>
          <p14:tracePt t="12554" x="5529263" y="5657850"/>
          <p14:tracePt t="12571" x="5554663" y="5622925"/>
          <p14:tracePt t="12587" x="5597525" y="5564188"/>
          <p14:tracePt t="12605" x="5665788" y="5503863"/>
          <p14:tracePt t="12621" x="5708650" y="5435600"/>
          <p14:tracePt t="12637" x="5735638" y="5365750"/>
          <p14:tracePt t="12654" x="5768975" y="5314950"/>
          <p14:tracePt t="12672" x="5786438" y="5297488"/>
          <p14:tracePt t="12688" x="5794375" y="5280025"/>
          <p14:tracePt t="12704" x="5803900" y="5272088"/>
          <p14:tracePt t="12721" x="5821363" y="5264150"/>
          <p14:tracePt t="12738" x="5829300" y="5254625"/>
          <p14:tracePt t="12754" x="5829300" y="5246688"/>
          <p14:tracePt t="12771" x="5829300" y="5221288"/>
          <p14:tracePt t="12788" x="5821363" y="5194300"/>
          <p14:tracePt t="12805" x="5794375" y="5151438"/>
          <p14:tracePt t="12821" x="5778500" y="5118100"/>
          <p14:tracePt t="12838" x="5718175" y="5075238"/>
          <p14:tracePt t="12855" x="5665788" y="5040313"/>
          <p14:tracePt t="12872" x="5597525" y="5022850"/>
          <p14:tracePt t="12888" x="5503863" y="5014913"/>
          <p14:tracePt t="12905" x="5392738" y="5014913"/>
          <p14:tracePt t="12922" x="5264150" y="5014913"/>
          <p14:tracePt t="12939" x="5143500" y="5022850"/>
          <p14:tracePt t="12955" x="5057775" y="5049838"/>
          <p14:tracePt t="12972" x="4954588" y="5075238"/>
          <p14:tracePt t="12988" x="4808538" y="5100638"/>
          <p14:tracePt t="13006" x="4654550" y="5126038"/>
          <p14:tracePt t="13021" x="4508500" y="5151438"/>
          <p14:tracePt t="13039" x="4260850" y="5178425"/>
          <p14:tracePt t="13055" x="4106863" y="5186363"/>
          <p14:tracePt t="13072" x="3960813" y="5186363"/>
          <p14:tracePt t="13088" x="3840163" y="5186363"/>
          <p14:tracePt t="13106" x="3754438" y="5186363"/>
          <p14:tracePt t="13122" x="3729038" y="5186363"/>
          <p14:tracePt t="13139" x="3711575" y="5186363"/>
          <p14:tracePt t="13172" x="3703638" y="5194300"/>
          <p14:tracePt t="13189" x="3694113" y="5194300"/>
          <p14:tracePt t="13206" x="3678238" y="5203825"/>
          <p14:tracePt t="13223" x="3660775" y="5229225"/>
          <p14:tracePt t="13239" x="3635375" y="5264150"/>
          <p14:tracePt t="13256" x="3582988" y="5307013"/>
          <p14:tracePt t="13273" x="3540125" y="5340350"/>
          <p14:tracePt t="13289" x="3506788" y="5392738"/>
          <p14:tracePt t="13306" x="3463925" y="5451475"/>
          <p14:tracePt t="13322" x="3421063" y="5521325"/>
          <p14:tracePt t="13340" x="3378200" y="5580063"/>
          <p14:tracePt t="13356" x="3325813" y="5640388"/>
          <p14:tracePt t="13373" x="3308350" y="5675313"/>
          <p14:tracePt t="13374" x="3300413" y="5675313"/>
          <p14:tracePt t="13389" x="3300413" y="5683250"/>
          <p14:tracePt t="13406" x="3292475" y="5692775"/>
          <p14:tracePt t="13423" x="3292475" y="5700713"/>
          <p14:tracePt t="13439" x="3292475" y="5708650"/>
          <p14:tracePt t="13456" x="3300413" y="5718175"/>
          <p14:tracePt t="13473" x="3317875" y="5735638"/>
          <p14:tracePt t="13489" x="3343275" y="5768975"/>
          <p14:tracePt t="13506" x="3394075" y="5811838"/>
          <p14:tracePt t="13523" x="3463925" y="5837238"/>
          <p14:tracePt t="13540" x="3565525" y="5854700"/>
          <p14:tracePt t="13556" x="3711575" y="5864225"/>
          <p14:tracePt t="13573" x="3892550" y="5864225"/>
          <p14:tracePt t="13589" x="4122738" y="5829300"/>
          <p14:tracePt t="13607" x="4422775" y="5778500"/>
          <p14:tracePt t="13623" x="4525963" y="5761038"/>
          <p14:tracePt t="13640" x="4560888" y="5761038"/>
          <p14:tracePt t="13679" x="4568825" y="5751513"/>
          <p14:tracePt t="13695" x="4568825" y="5743575"/>
          <p14:tracePt t="13727" x="4568825" y="5735638"/>
          <p14:tracePt t="13751" x="4568825" y="5726113"/>
          <p14:tracePt t="13775" x="4568825" y="5718175"/>
          <p14:tracePt t="13783" x="4568825" y="5708650"/>
          <p14:tracePt t="13799" x="4568825" y="5700713"/>
          <p14:tracePt t="13815" x="4568825" y="5692775"/>
          <p14:tracePt t="13831" x="4568825" y="5683250"/>
          <p14:tracePt t="13887" x="4568825" y="5675313"/>
          <p14:tracePt t="13919" x="4578350" y="5675313"/>
          <p14:tracePt t="13935" x="4578350" y="5665788"/>
          <p14:tracePt t="13943" x="4586288" y="5665788"/>
          <p14:tracePt t="13959" x="4594225" y="5665788"/>
          <p14:tracePt t="14055" x="4603750" y="5665788"/>
          <p14:tracePt t="14271" x="4611688" y="5665788"/>
          <p14:tracePt t="14287" x="4621213" y="5665788"/>
          <p14:tracePt t="14303" x="4629150" y="5665788"/>
          <p14:tracePt t="14311" x="4629150" y="5657850"/>
          <p14:tracePt t="14327" x="4646613" y="5657850"/>
          <p14:tracePt t="14342" x="4672013" y="5649913"/>
          <p14:tracePt t="14358" x="4732338" y="5622925"/>
          <p14:tracePt t="14375" x="4749800" y="56229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a-IR" dirty="0" smtClean="0"/>
              <a:t>سطح</a:t>
            </a:r>
            <a:r>
              <a:rPr lang="fa-IR" dirty="0" smtClean="0">
                <a:cs typeface="B Lotus" pitchFamily="2" charset="-78"/>
              </a:rPr>
              <a:t> با صفحه تصویرموازی نیست.</a:t>
            </a:r>
            <a:br>
              <a:rPr lang="fa-IR" dirty="0" smtClean="0">
                <a:cs typeface="B Lotus" pitchFamily="2" charset="-78"/>
              </a:rPr>
            </a:br>
            <a:endParaRPr lang="fa-IR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a-IR" altLang="en-US" smtClean="0">
              <a:ea typeface="Majalla UI"/>
            </a:endParaRPr>
          </a:p>
        </p:txBody>
      </p:sp>
      <p:grpSp>
        <p:nvGrpSpPr>
          <p:cNvPr id="33796" name="Group 5"/>
          <p:cNvGrpSpPr>
            <a:grpSpLocks/>
          </p:cNvGrpSpPr>
          <p:nvPr/>
        </p:nvGrpSpPr>
        <p:grpSpPr bwMode="auto">
          <a:xfrm>
            <a:off x="1676400" y="1066800"/>
            <a:ext cx="4791075" cy="5162550"/>
            <a:chOff x="1676400" y="1066800"/>
            <a:chExt cx="4791075" cy="5162550"/>
          </a:xfrm>
        </p:grpSpPr>
        <p:pic>
          <p:nvPicPr>
            <p:cNvPr id="3379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06"/>
            <a:stretch>
              <a:fillRect/>
            </a:stretch>
          </p:blipFill>
          <p:spPr bwMode="auto">
            <a:xfrm>
              <a:off x="1905000" y="1066800"/>
              <a:ext cx="433387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2286000"/>
              <a:ext cx="4791075" cy="394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5"/>
    </mc:Choice>
    <mc:Fallback xmlns="">
      <p:transition spd="slow" advTm="1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3" x="4749800" y="5614988"/>
          <p14:tracePt t="1143" x="4757738" y="5607050"/>
          <p14:tracePt t="1160" x="4800600" y="5537200"/>
          <p14:tracePt t="1176" x="4860925" y="5383213"/>
          <p14:tracePt t="1193" x="4903788" y="5186363"/>
          <p14:tracePt t="1210" x="4911725" y="4997450"/>
          <p14:tracePt t="1226" x="4894263" y="4843463"/>
          <p14:tracePt t="1243" x="4808538" y="4714875"/>
          <p14:tracePt t="1261" x="4611688" y="4535488"/>
          <p14:tracePt t="1279" x="4492625" y="4422775"/>
          <p14:tracePt t="1295" x="4406900" y="4337050"/>
          <p14:tracePt t="1311" x="4354513" y="4303713"/>
          <p14:tracePt t="1326" x="4346575" y="4294188"/>
          <p14:tracePt t="1343" x="4337050" y="4294188"/>
          <p14:tracePt t="1405" x="4337050" y="4286250"/>
          <p14:tracePt t="1421" x="4337050" y="4278313"/>
          <p14:tracePt t="1429" x="4337050" y="4268788"/>
          <p14:tracePt t="1444" x="4329113" y="4251325"/>
          <p14:tracePt t="1460" x="4286250" y="4175125"/>
          <p14:tracePt t="1477" x="4235450" y="4114800"/>
          <p14:tracePt t="1494" x="4175125" y="4054475"/>
          <p14:tracePt t="1510" x="4089400" y="3994150"/>
          <p14:tracePt t="1527" x="4021138" y="3943350"/>
          <p14:tracePt t="1544" x="3951288" y="3883025"/>
          <p14:tracePt t="1561" x="3900488" y="3840163"/>
          <p14:tracePt t="1577" x="3857625" y="3806825"/>
          <p14:tracePt t="1594" x="3840163" y="3789363"/>
          <p14:tracePt t="1610" x="3814763" y="3763963"/>
          <p14:tracePt t="1613" x="3797300" y="3746500"/>
          <p14:tracePt t="1628" x="3779838" y="3736975"/>
          <p14:tracePt t="1644" x="3746500" y="3711575"/>
          <p14:tracePt t="1661" x="3711575" y="3678238"/>
          <p14:tracePt t="1677" x="3686175" y="3660775"/>
          <p14:tracePt t="1695" x="3660775" y="3643313"/>
          <p14:tracePt t="1711" x="3643313" y="3635375"/>
          <p14:tracePt t="1727" x="3625850" y="3635375"/>
          <p14:tracePt t="1744" x="3617913" y="3625850"/>
          <p14:tracePt t="1761" x="3608388" y="3625850"/>
          <p14:tracePt t="1778" x="3582988" y="3625850"/>
          <p14:tracePt t="1794" x="3532188" y="3608388"/>
          <p14:tracePt t="1811" x="3489325" y="3600450"/>
          <p14:tracePt t="1829" x="3429000" y="3575050"/>
          <p14:tracePt t="1844" x="3386138" y="3557588"/>
          <p14:tracePt t="1861" x="3360738" y="3549650"/>
          <p14:tracePt t="1878" x="3351213" y="3540125"/>
          <p14:tracePt t="1895" x="3335338" y="3532188"/>
          <p14:tracePt t="1911" x="3325813" y="3532188"/>
          <p14:tracePt t="1928" x="3317875" y="3532188"/>
          <p14:tracePt t="2053" x="3325813" y="3522663"/>
          <p14:tracePt t="2069" x="3335338" y="3522663"/>
          <p14:tracePt t="2085" x="3351213" y="3514725"/>
          <p14:tracePt t="2101" x="3360738" y="3506788"/>
          <p14:tracePt t="2117" x="3378200" y="3506788"/>
          <p14:tracePt t="2133" x="3386138" y="3497263"/>
          <p14:tracePt t="2141" x="3386138" y="3489325"/>
          <p14:tracePt t="2149" x="3403600" y="3489325"/>
          <p14:tracePt t="2165" x="3411538" y="3479800"/>
          <p14:tracePt t="2178" x="3421063" y="3479800"/>
          <p14:tracePt t="2195" x="3436938" y="3463925"/>
          <p14:tracePt t="2212" x="3454400" y="3446463"/>
          <p14:tracePt t="2229" x="3454400" y="3436938"/>
          <p14:tracePt t="2246" x="3463925" y="3429000"/>
          <p14:tracePt t="2262" x="3471863" y="3429000"/>
          <p14:tracePt t="2279" x="3471863" y="3421063"/>
          <p14:tracePt t="2621" x="3479800" y="3421063"/>
          <p14:tracePt t="2653" x="3489325" y="3421063"/>
          <p14:tracePt t="2725" x="3497263" y="3421063"/>
          <p14:tracePt t="2733" x="3497263" y="3411538"/>
          <p14:tracePt t="2749" x="3497263" y="3403600"/>
          <p14:tracePt t="2763" x="3506788" y="3403600"/>
          <p14:tracePt t="2789" x="3514725" y="3403600"/>
          <p14:tracePt t="2797" x="3514725" y="3411538"/>
          <p14:tracePt t="2813" x="3522663" y="3411538"/>
          <p14:tracePt t="2830" x="3522663" y="3421063"/>
          <p14:tracePt t="2847" x="3522663" y="3429000"/>
          <p14:tracePt t="2864" x="3532188" y="3429000"/>
          <p14:tracePt t="2880" x="3532188" y="3446463"/>
          <p14:tracePt t="2897" x="3540125" y="3446463"/>
          <p14:tracePt t="3285" x="3549650" y="3446463"/>
          <p14:tracePt t="3301" x="3557588" y="3446463"/>
          <p14:tracePt t="3317" x="3565525" y="3446463"/>
          <p14:tracePt t="3325" x="3565525" y="3436938"/>
          <p14:tracePt t="3333" x="3575050" y="3421063"/>
          <p14:tracePt t="3348" x="3582988" y="3403600"/>
          <p14:tracePt t="3365" x="3592513" y="3351213"/>
          <p14:tracePt t="3381" x="3600450" y="3317875"/>
          <p14:tracePt t="3398" x="3600450" y="3282950"/>
          <p14:tracePt t="3414" x="3608388" y="3240088"/>
          <p14:tracePt t="3432" x="3617913" y="3206750"/>
          <p14:tracePt t="3448" x="3617913" y="3189288"/>
          <p14:tracePt t="3464" x="3625850" y="3171825"/>
          <p14:tracePt t="3481" x="3625850" y="3154363"/>
          <p14:tracePt t="3589" x="3625850" y="3163888"/>
          <p14:tracePt t="3597" x="3617913" y="3163888"/>
          <p14:tracePt t="3605" x="3608388" y="3171825"/>
          <p14:tracePt t="3615" x="3592513" y="3189288"/>
          <p14:tracePt t="3631" x="3532188" y="3222625"/>
          <p14:tracePt t="3648" x="3411538" y="3292475"/>
          <p14:tracePt t="3666" x="3275013" y="3378200"/>
          <p14:tracePt t="3682" x="3146425" y="3454400"/>
          <p14:tracePt t="3698" x="3025775" y="3540125"/>
          <p14:tracePt t="3715" x="2957513" y="3575050"/>
          <p14:tracePt t="3733" x="2889250" y="3617913"/>
          <p14:tracePt t="3748" x="2871788" y="3617913"/>
          <p14:tracePt t="3765" x="2828925" y="3651250"/>
          <p14:tracePt t="3782" x="2820988" y="3660775"/>
          <p14:tracePt t="3853" x="2828925" y="3660775"/>
          <p14:tracePt t="3869" x="2846388" y="3660775"/>
          <p14:tracePt t="3877" x="2854325" y="3660775"/>
          <p14:tracePt t="3885" x="2879725" y="3668713"/>
          <p14:tracePt t="3899" x="2897188" y="3678238"/>
          <p14:tracePt t="3915" x="2965450" y="3694113"/>
          <p14:tracePt t="3932" x="3051175" y="3729038"/>
          <p14:tracePt t="3950" x="3249613" y="3771900"/>
          <p14:tracePt t="3966" x="3429000" y="3806825"/>
          <p14:tracePt t="3983" x="3592513" y="3857625"/>
          <p14:tracePt t="3999" x="3736975" y="3900488"/>
          <p14:tracePt t="4016" x="3814763" y="3935413"/>
          <p14:tracePt t="4032" x="3849688" y="3960813"/>
          <p14:tracePt t="4049" x="3875088" y="3968750"/>
          <p14:tracePt t="4066" x="3900488" y="3986213"/>
          <p14:tracePt t="4083" x="3908425" y="3994150"/>
          <p14:tracePt t="4100" x="3917950" y="4003675"/>
          <p14:tracePt t="4206" x="3917950" y="4011613"/>
          <p14:tracePt t="4229" x="3908425" y="4029075"/>
          <p14:tracePt t="4237" x="3900488" y="4029075"/>
          <p14:tracePt t="4250" x="3892550" y="4046538"/>
          <p14:tracePt t="4267" x="3892550" y="4089400"/>
          <p14:tracePt t="4284" x="3883025" y="4140200"/>
          <p14:tracePt t="4300" x="3875088" y="4200525"/>
          <p14:tracePt t="4317" x="3849688" y="4346575"/>
          <p14:tracePt t="4333" x="3832225" y="4465638"/>
          <p14:tracePt t="4351" x="3814763" y="4594225"/>
          <p14:tracePt t="4367" x="3806825" y="4714875"/>
          <p14:tracePt t="4383" x="3806825" y="4808538"/>
          <p14:tracePt t="4400" x="3806825" y="4878388"/>
          <p14:tracePt t="4417" x="3806825" y="4954588"/>
          <p14:tracePt t="4433" x="3806825" y="5032375"/>
          <p14:tracePt t="4451" x="3806825" y="5092700"/>
          <p14:tracePt t="4467" x="3814763" y="5135563"/>
          <p14:tracePt t="4484" x="3822700" y="5168900"/>
          <p14:tracePt t="4500" x="3822700" y="5194300"/>
          <p14:tracePt t="4517" x="3822700" y="5237163"/>
          <p14:tracePt t="4534" x="3822700" y="5264150"/>
          <p14:tracePt t="4551" x="3806825" y="5322888"/>
          <p14:tracePt t="4567" x="3754438" y="5375275"/>
          <p14:tracePt t="4584" x="3711575" y="5451475"/>
          <p14:tracePt t="4600" x="3660775" y="5511800"/>
          <p14:tracePt t="4618" x="3625850" y="5554663"/>
          <p14:tracePt t="4634" x="3592513" y="5580063"/>
          <p14:tracePt t="4650" x="3565525" y="5589588"/>
          <p14:tracePt t="4667" x="3532188" y="5597525"/>
          <p14:tracePt t="4685" x="3514725" y="5597525"/>
          <p14:tracePt t="4700" x="3489325" y="5597525"/>
          <p14:tracePt t="4718" x="3429000" y="5597525"/>
          <p14:tracePt t="4734" x="3378200" y="5597525"/>
          <p14:tracePt t="4751" x="3343275" y="5597525"/>
          <p14:tracePt t="4767" x="3292475" y="5597525"/>
          <p14:tracePt t="4784" x="3249613" y="5614988"/>
          <p14:tracePt t="4801" x="3179763" y="5640388"/>
          <p14:tracePt t="4818" x="3086100" y="5683250"/>
          <p14:tracePt t="4835" x="2982913" y="5726113"/>
          <p14:tracePt t="4851" x="2906713" y="5751513"/>
          <p14:tracePt t="4868" x="2854325" y="5768975"/>
          <p14:tracePt t="4885" x="2794000" y="5794375"/>
          <p14:tracePt t="4901" x="2760663" y="5803900"/>
          <p14:tracePt t="4918" x="2717800" y="5811838"/>
          <p14:tracePt t="4934" x="2665413" y="5811838"/>
          <p14:tracePt t="4952" x="2606675" y="5811838"/>
          <p14:tracePt t="4968" x="2554288" y="5811838"/>
          <p14:tracePt t="4985" x="2451100" y="5811838"/>
          <p14:tracePt t="5001" x="2339975" y="5786438"/>
          <p14:tracePt t="5019" x="2236788" y="5743575"/>
          <p14:tracePt t="5035" x="2185988" y="5718175"/>
          <p14:tracePt t="5051" x="2151063" y="5708650"/>
          <p14:tracePt t="5068" x="2125663" y="5700713"/>
          <p14:tracePt t="5085" x="2108200" y="5700713"/>
          <p14:tracePt t="5102" x="2100263" y="5700713"/>
          <p14:tracePt t="5134" x="2108200" y="5700713"/>
          <p14:tracePt t="5141" x="2125663" y="5700713"/>
          <p14:tracePt t="5152" x="2178050" y="5708650"/>
          <p14:tracePt t="5168" x="2392363" y="5735638"/>
          <p14:tracePt t="5185" x="2828925" y="5761038"/>
          <p14:tracePt t="5202" x="3368675" y="5761038"/>
          <p14:tracePt t="5219" x="4021138" y="5761038"/>
          <p14:tracePt t="5235" x="4714875" y="5761038"/>
          <p14:tracePt t="5252" x="5160963" y="5761038"/>
          <p14:tracePt t="5269" x="5349875" y="5761038"/>
          <p14:tracePt t="5286" x="5418138" y="5761038"/>
          <p14:tracePt t="5319" x="5426075" y="5735638"/>
          <p14:tracePt t="5336" x="5426075" y="5675313"/>
          <p14:tracePt t="5353" x="5383213" y="5572125"/>
          <p14:tracePt t="5369" x="5357813" y="5451475"/>
          <p14:tracePt t="5386" x="5357813" y="5297488"/>
          <p14:tracePt t="5402" x="5365750" y="5092700"/>
          <p14:tracePt t="5420" x="5435600" y="4851400"/>
          <p14:tracePt t="5436" x="5529263" y="4621213"/>
          <p14:tracePt t="5453" x="5622925" y="4422775"/>
          <p14:tracePt t="5469" x="5675313" y="4235450"/>
          <p14:tracePt t="5487" x="5675313" y="4183063"/>
          <p14:tracePt t="5502" x="5640388" y="4149725"/>
          <p14:tracePt t="5519" x="5589588" y="4122738"/>
          <p14:tracePt t="5536" x="5503863" y="4122738"/>
          <p14:tracePt t="5553" x="5365750" y="4132263"/>
          <p14:tracePt t="5569" x="5135563" y="4175125"/>
          <p14:tracePt t="5586" x="4792663" y="4278313"/>
          <p14:tracePt t="5603" x="4303713" y="4397375"/>
          <p14:tracePt t="5620" x="3892550" y="4492625"/>
          <p14:tracePt t="5636" x="3635375" y="4518025"/>
          <p14:tracePt t="5653" x="3446463" y="4543425"/>
          <p14:tracePt t="5670" x="3351213" y="4578350"/>
          <p14:tracePt t="5687" x="3232150" y="4621213"/>
          <p14:tracePt t="5703" x="3103563" y="4664075"/>
          <p14:tracePt t="5720" x="3008313" y="4714875"/>
          <p14:tracePt t="5736" x="2914650" y="4757738"/>
          <p14:tracePt t="5754" x="2846388" y="4800600"/>
          <p14:tracePt t="5770" x="2786063" y="4868863"/>
          <p14:tracePt t="5787" x="2717800" y="4937125"/>
          <p14:tracePt t="5803" x="2665413" y="5022850"/>
          <p14:tracePt t="5820" x="2597150" y="5092700"/>
          <p14:tracePt t="5836" x="2511425" y="5178425"/>
          <p14:tracePt t="5854" x="2443163" y="5254625"/>
          <p14:tracePt t="5870" x="2417763" y="5307013"/>
          <p14:tracePt t="5887" x="2392363" y="5375275"/>
          <p14:tracePt t="5903" x="2374900" y="5461000"/>
          <p14:tracePt t="5920" x="2357438" y="5546725"/>
          <p14:tracePt t="5937" x="2349500" y="5597525"/>
          <p14:tracePt t="5954" x="2349500" y="5640388"/>
          <p14:tracePt t="5970" x="2349500" y="5657850"/>
          <p14:tracePt t="5987" x="2349500" y="5665788"/>
          <p14:tracePt t="6004" x="2349500" y="5675313"/>
          <p14:tracePt t="6021" x="2349500" y="5692775"/>
          <p14:tracePt t="6037" x="2357438" y="5708650"/>
          <p14:tracePt t="6054" x="2392363" y="5726113"/>
          <p14:tracePt t="6070" x="2408238" y="5735638"/>
          <p14:tracePt t="6088" x="2435225" y="5743575"/>
          <p14:tracePt t="6104" x="2451100" y="5743575"/>
          <p14:tracePt t="6120" x="2460625" y="5743575"/>
          <p14:tracePt t="6150" x="2468563" y="5743575"/>
          <p14:tracePt t="6246" x="2460625" y="5743575"/>
          <p14:tracePt t="6278" x="2451100" y="5743575"/>
          <p14:tracePt t="6302" x="2443163" y="5743575"/>
          <p14:tracePt t="6318" x="2443163" y="5735638"/>
          <p14:tracePt t="6342" x="2435225" y="5735638"/>
          <p14:tracePt t="6350" x="2435225" y="5726113"/>
          <p14:tracePt t="6462" x="2425700" y="5726113"/>
          <p14:tracePt t="6470" x="2425700" y="5718175"/>
          <p14:tracePt t="6478" x="2417763" y="5718175"/>
          <p14:tracePt t="6494" x="2417763" y="5708650"/>
          <p14:tracePt t="8630" x="2425700" y="5708650"/>
          <p14:tracePt t="8638" x="2443163" y="5735638"/>
          <p14:tracePt t="8647" x="2478088" y="5761038"/>
          <p14:tracePt t="8659" x="2528888" y="5794375"/>
          <p14:tracePt t="8676" x="2632075" y="5880100"/>
          <p14:tracePt t="8693" x="2717800" y="5940425"/>
          <p14:tracePt t="8711" x="2794000" y="5975350"/>
          <p14:tracePt t="8727" x="2846388" y="5975350"/>
          <p14:tracePt t="8743" x="2889250" y="5975350"/>
          <p14:tracePt t="8760" x="2949575" y="5957888"/>
          <p14:tracePt t="8777" x="3008313" y="5915025"/>
          <p14:tracePt t="8793" x="3094038" y="5864225"/>
          <p14:tracePt t="8810" x="3179763" y="5794375"/>
          <p14:tracePt t="8827" x="3249613" y="5718175"/>
          <p14:tracePt t="8844" x="3282950" y="5657850"/>
          <p14:tracePt t="8860" x="3308350" y="5597525"/>
          <p14:tracePt t="8877" x="3317875" y="5554663"/>
          <p14:tracePt t="8894" x="3325813" y="5511800"/>
          <p14:tracePt t="8911" x="3325813" y="5408613"/>
          <p14:tracePt t="8927" x="3335338" y="5322888"/>
          <p14:tracePt t="8944" x="3360738" y="5237163"/>
          <p14:tracePt t="8960" x="3394075" y="5143500"/>
          <p14:tracePt t="8978" x="3436938" y="5049838"/>
          <p14:tracePt t="8994" x="3479800" y="4954588"/>
          <p14:tracePt t="9010" x="3522663" y="4878388"/>
          <p14:tracePt t="9027" x="3540125" y="4826000"/>
          <p14:tracePt t="9044" x="3557588" y="4775200"/>
          <p14:tracePt t="9060" x="3582988" y="4740275"/>
          <p14:tracePt t="9077" x="3600450" y="4697413"/>
          <p14:tracePt t="9094" x="3625850" y="4646613"/>
          <p14:tracePt t="9111" x="3625850" y="4611688"/>
          <p14:tracePt t="9127" x="3625850" y="4560888"/>
          <p14:tracePt t="9144" x="3625850" y="4492625"/>
          <p14:tracePt t="9161" x="3635375" y="4397375"/>
          <p14:tracePt t="9178" x="3643313" y="4294188"/>
          <p14:tracePt t="9194" x="3668713" y="4200525"/>
          <p14:tracePt t="9211" x="3686175" y="4132263"/>
          <p14:tracePt t="9227" x="3711575" y="4064000"/>
          <p14:tracePt t="9245" x="3721100" y="4011613"/>
          <p14:tracePt t="9261" x="3736975" y="3978275"/>
          <p14:tracePt t="9278" x="3754438" y="3960813"/>
          <p14:tracePt t="9295" x="3779838" y="3943350"/>
          <p14:tracePt t="9328" x="3789363" y="3935413"/>
          <p14:tracePt t="9344" x="3789363" y="3925888"/>
          <p14:tracePt t="9361" x="3797300" y="3925888"/>
          <p14:tracePt t="9391" x="3806825" y="3925888"/>
          <p14:tracePt t="9607" x="3797300" y="3925888"/>
          <p14:tracePt t="9623" x="3789363" y="3925888"/>
          <p14:tracePt t="9943" x="3806825" y="3925888"/>
          <p14:tracePt t="9951" x="3822700" y="3908425"/>
          <p14:tracePt t="9963" x="3857625" y="3892550"/>
          <p14:tracePt t="9979" x="3951288" y="3840163"/>
          <p14:tracePt t="9996" x="4021138" y="3797300"/>
          <p14:tracePt t="10013" x="4089400" y="3746500"/>
          <p14:tracePt t="10029" x="4200525" y="3678238"/>
          <p14:tracePt t="10046" x="4406900" y="3506788"/>
          <p14:tracePt t="10063" x="4518025" y="3386138"/>
          <p14:tracePt t="10080" x="4603750" y="3257550"/>
          <p14:tracePt t="10096" x="4672013" y="3128963"/>
          <p14:tracePt t="10113" x="4722813" y="2974975"/>
          <p14:tracePt t="10130" x="4765675" y="2836863"/>
          <p14:tracePt t="10147" x="4818063" y="2717800"/>
          <p14:tracePt t="10163" x="4868863" y="2571750"/>
          <p14:tracePt t="10180" x="4921250" y="2425700"/>
          <p14:tracePt t="10196" x="4972050" y="2306638"/>
          <p14:tracePt t="10214" x="5014913" y="2193925"/>
          <p14:tracePt t="10230" x="5049838" y="2117725"/>
          <p14:tracePt t="10247" x="5065713" y="2032000"/>
          <p14:tracePt t="10263" x="5065713" y="1979613"/>
          <p14:tracePt t="10281" x="5065713" y="1946275"/>
          <p14:tracePt t="10297" x="5065713" y="1911350"/>
          <p14:tracePt t="10313" x="5065713" y="1878013"/>
          <p14:tracePt t="10330" x="5065713" y="1851025"/>
          <p14:tracePt t="10347" x="5057775" y="1835150"/>
          <p14:tracePt t="10364" x="5049838" y="1817688"/>
          <p14:tracePt t="10380" x="5022850" y="1800225"/>
          <p14:tracePt t="10397" x="5006975" y="1792288"/>
          <p14:tracePt t="10415" x="4989513" y="1774825"/>
          <p14:tracePt t="10430" x="4989513" y="1765300"/>
          <p14:tracePt t="10447" x="4964113" y="1765300"/>
          <p14:tracePt t="10464" x="4929188" y="1765300"/>
          <p14:tracePt t="10481" x="4886325" y="1749425"/>
          <p14:tracePt t="10497" x="4835525" y="1749425"/>
          <p14:tracePt t="10514" x="4792663" y="1749425"/>
          <p14:tracePt t="10531" x="4740275" y="1749425"/>
          <p14:tracePt t="10548" x="4679950" y="1749425"/>
          <p14:tracePt t="10564" x="4611688" y="1749425"/>
          <p14:tracePt t="10581" x="4518025" y="1749425"/>
          <p14:tracePt t="10597" x="4422775" y="1749425"/>
          <p14:tracePt t="10614" x="4303713" y="1749425"/>
          <p14:tracePt t="10631" x="4243388" y="1749425"/>
          <p14:tracePt t="10647" x="4200525" y="1749425"/>
          <p14:tracePt t="10664" x="4149725" y="1749425"/>
          <p14:tracePt t="10681" x="4089400" y="1749425"/>
          <p14:tracePt t="10697" x="4011613" y="1765300"/>
          <p14:tracePt t="10714" x="3943350" y="1774825"/>
          <p14:tracePt t="10731" x="3857625" y="1782763"/>
          <p14:tracePt t="10748" x="3789363" y="1782763"/>
          <p14:tracePt t="10764" x="3721100" y="1782763"/>
          <p14:tracePt t="10781" x="3625850" y="1782763"/>
          <p14:tracePt t="10798" x="3506788" y="1800225"/>
          <p14:tracePt t="10815" x="3335338" y="1808163"/>
          <p14:tracePt t="10831" x="3214688" y="1808163"/>
          <p14:tracePt t="10848" x="3103563" y="1808163"/>
          <p14:tracePt t="10864" x="2974975" y="1808163"/>
          <p14:tracePt t="10882" x="2871788" y="1808163"/>
          <p14:tracePt t="10898" x="2778125" y="1808163"/>
          <p14:tracePt t="10915" x="2717800" y="1808163"/>
          <p14:tracePt t="10931" x="2674938" y="1808163"/>
          <p14:tracePt t="10949" x="2632075" y="1808163"/>
          <p14:tracePt t="10965" x="2597150" y="1808163"/>
          <p14:tracePt t="10982" x="2546350" y="1808163"/>
          <p14:tracePt t="10998" x="2493963" y="1808163"/>
          <p14:tracePt t="11015" x="2425700" y="1808163"/>
          <p14:tracePt t="11032" x="2382838" y="1808163"/>
          <p14:tracePt t="11048" x="2339975" y="1808163"/>
          <p14:tracePt t="11065" x="2306638" y="1808163"/>
          <p14:tracePt t="11082" x="2279650" y="1808163"/>
          <p14:tracePt t="11098" x="2254250" y="1808163"/>
          <p14:tracePt t="11115" x="2236788" y="1808163"/>
          <p14:tracePt t="11132" x="2220913" y="1808163"/>
          <p14:tracePt t="11149" x="2211388" y="1808163"/>
          <p14:tracePt t="11165" x="2203450" y="1808163"/>
          <p14:tracePt t="11182" x="2193925" y="1808163"/>
          <p14:tracePt t="11319" x="2203450" y="1808163"/>
          <p14:tracePt t="11327" x="2211388" y="1808163"/>
          <p14:tracePt t="11343" x="2220913" y="1808163"/>
          <p14:tracePt t="11359" x="2228850" y="1808163"/>
          <p14:tracePt t="11367" x="2236788" y="1800225"/>
          <p14:tracePt t="11382" x="2246313" y="1800225"/>
          <p14:tracePt t="11400" x="2322513" y="1800225"/>
          <p14:tracePt t="11416" x="2435225" y="1800225"/>
          <p14:tracePt t="11432" x="2589213" y="1792288"/>
          <p14:tracePt t="11450" x="2760663" y="1782763"/>
          <p14:tracePt t="11466" x="2932113" y="1782763"/>
          <p14:tracePt t="11482" x="3086100" y="1782763"/>
          <p14:tracePt t="11499" x="3222625" y="1782763"/>
          <p14:tracePt t="11516" x="3360738" y="1782763"/>
          <p14:tracePt t="11533" x="3514725" y="1782763"/>
          <p14:tracePt t="11549" x="3668713" y="1782763"/>
          <p14:tracePt t="11566" x="3832225" y="1782763"/>
          <p14:tracePt t="11584" x="4079875" y="1792288"/>
          <p14:tracePt t="11601" x="4251325" y="1825625"/>
          <p14:tracePt t="11616" x="4371975" y="1851025"/>
          <p14:tracePt t="11633" x="4465638" y="1868488"/>
          <p14:tracePt t="11649" x="4535488" y="1885950"/>
          <p14:tracePt t="11667" x="4578350" y="1893888"/>
          <p14:tracePt t="11683" x="4594225" y="1903413"/>
          <p14:tracePt t="11700" x="4637088" y="1911350"/>
          <p14:tracePt t="11716" x="4672013" y="1928813"/>
          <p14:tracePt t="11734" x="4714875" y="1946275"/>
          <p14:tracePt t="11750" x="4749800" y="1963738"/>
          <p14:tracePt t="11767" x="4775200" y="1971675"/>
          <p14:tracePt t="11783" x="4783138" y="1979613"/>
          <p14:tracePt t="11801" x="4792663" y="1979613"/>
          <p14:tracePt t="11816" x="4800600" y="1989138"/>
          <p14:tracePt t="11833" x="4808538" y="1997075"/>
          <p14:tracePt t="11850" x="4818063" y="2014538"/>
          <p14:tracePt t="11868" x="4826000" y="2032000"/>
          <p14:tracePt t="11884" x="4843463" y="2049463"/>
          <p14:tracePt t="11900" x="4851400" y="2065338"/>
          <p14:tracePt t="11917" x="4851400" y="2074863"/>
          <p14:tracePt t="11934" x="4860925" y="2082800"/>
          <p14:tracePt t="11950" x="4860925" y="2092325"/>
          <p14:tracePt t="11991" x="4860925" y="2100263"/>
          <p14:tracePt t="12001" x="4851400" y="2100263"/>
          <p14:tracePt t="12017" x="4826000" y="2108200"/>
          <p14:tracePt t="12034" x="4757738" y="2125663"/>
          <p14:tracePt t="12050" x="4679950" y="2135188"/>
          <p14:tracePt t="12068" x="4594225" y="2135188"/>
          <p14:tracePt t="12084" x="4535488" y="2135188"/>
          <p14:tracePt t="12100" x="4492625" y="2135188"/>
          <p14:tracePt t="12118" x="4440238" y="2135188"/>
          <p14:tracePt t="12135" x="4389438" y="2135188"/>
          <p14:tracePt t="12151" x="4337050" y="2135188"/>
          <p14:tracePt t="12168" x="4329113" y="2135188"/>
          <p14:tracePt t="12231" x="4329113" y="2143125"/>
          <p14:tracePt t="12240" x="4329113" y="2151063"/>
          <p14:tracePt t="12256" x="4346575" y="2160588"/>
          <p14:tracePt t="12269" x="4364038" y="2185988"/>
          <p14:tracePt t="12285" x="4406900" y="2220913"/>
          <p14:tracePt t="12301" x="4465638" y="2297113"/>
          <p14:tracePt t="12318" x="4535488" y="2374900"/>
          <p14:tracePt t="12335" x="4646613" y="2546350"/>
          <p14:tracePt t="12351" x="4722813" y="2665413"/>
          <p14:tracePt t="12368" x="4775200" y="2820988"/>
          <p14:tracePt t="12385" x="4783138" y="2992438"/>
          <p14:tracePt t="12402" x="4749800" y="3179763"/>
          <p14:tracePt t="12418" x="4689475" y="3360738"/>
          <p14:tracePt t="12435" x="4611688" y="3522663"/>
          <p14:tracePt t="12452" x="4551363" y="3643313"/>
          <p14:tracePt t="12469" x="4518025" y="3711575"/>
          <p14:tracePt t="12485" x="4483100" y="3754438"/>
          <p14:tracePt t="12501" x="4457700" y="3789363"/>
          <p14:tracePt t="12518" x="4432300" y="3806825"/>
          <p14:tracePt t="12536" x="4406900" y="3832225"/>
          <p14:tracePt t="12552" x="4371975" y="3857625"/>
          <p14:tracePt t="12568" x="4337050" y="3892550"/>
          <p14:tracePt t="12585" x="4278313" y="3960813"/>
          <p14:tracePt t="12602" x="4208463" y="4021138"/>
          <p14:tracePt t="12619" x="4132263" y="4106863"/>
          <p14:tracePt t="12635" x="4054475" y="4183063"/>
          <p14:tracePt t="12652" x="4003675" y="4243388"/>
          <p14:tracePt t="12670" x="3978275" y="4294188"/>
          <p14:tracePt t="12685" x="3951288" y="4346575"/>
          <p14:tracePt t="12702" x="3935413" y="4389438"/>
          <p14:tracePt t="12718" x="3925888" y="4432300"/>
          <p14:tracePt t="12736" x="3925888" y="4492625"/>
          <p14:tracePt t="12752" x="3925888" y="4535488"/>
          <p14:tracePt t="12769" x="3925888" y="4578350"/>
          <p14:tracePt t="12785" x="3925888" y="4611688"/>
          <p14:tracePt t="12803" x="3935413" y="4654550"/>
          <p14:tracePt t="12819" x="3935413" y="4697413"/>
          <p14:tracePt t="12835" x="3935413" y="4765675"/>
          <p14:tracePt t="12852" x="3935413" y="4860925"/>
          <p14:tracePt t="12870" x="3935413" y="4954588"/>
          <p14:tracePt t="12886" x="3935413" y="5032375"/>
          <p14:tracePt t="12903" x="3935413" y="5100638"/>
          <p14:tracePt t="12919" x="3935413" y="5194300"/>
          <p14:tracePt t="12937" x="3935413" y="5246688"/>
          <p14:tracePt t="12952" x="3917950" y="5297488"/>
          <p14:tracePt t="12969" x="3900488" y="5322888"/>
          <p14:tracePt t="12986" x="3900488" y="5340350"/>
          <p14:tracePt t="13003" x="3892550" y="5349875"/>
          <p14:tracePt t="13019" x="3892550" y="5357813"/>
          <p14:tracePt t="13036" x="3875088" y="5365750"/>
          <p14:tracePt t="13053" x="3875088" y="5375275"/>
          <p14:tracePt t="13304" x="3865563" y="5375275"/>
          <p14:tracePt t="13312" x="3865563" y="5383213"/>
          <p14:tracePt t="13320" x="3857625" y="5383213"/>
          <p14:tracePt t="13337" x="3840163" y="5383213"/>
          <p14:tracePt t="13353" x="3832225" y="5383213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307</TotalTime>
  <Words>51</Words>
  <Application>Microsoft Office PowerPoint</Application>
  <PresentationFormat>On-screen Show (4:3)</PresentationFormat>
  <Paragraphs>13</Paragraphs>
  <Slides>18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2  Mitra_1 (MRT)</vt:lpstr>
      <vt:lpstr>Arial</vt:lpstr>
      <vt:lpstr>B Lotus</vt:lpstr>
      <vt:lpstr>Calibri</vt:lpstr>
      <vt:lpstr>Calibri Light</vt:lpstr>
      <vt:lpstr>Constantia</vt:lpstr>
      <vt:lpstr>Garamond</vt:lpstr>
      <vt:lpstr>Majalla UI</vt:lpstr>
      <vt:lpstr>Traditional Arabic</vt:lpstr>
      <vt:lpstr>Wingdings</vt:lpstr>
      <vt:lpstr>Wingdings 2</vt:lpstr>
      <vt:lpstr>Flow</vt:lpstr>
      <vt:lpstr>Stream</vt:lpstr>
      <vt:lpstr>Office Theme</vt:lpstr>
      <vt:lpstr>PowerPoint Presentation</vt:lpstr>
      <vt:lpstr> جلسه چهارم درس نقشه کشی صنعتی رشته مهندسی علوم و صنایع غذایی  برگرفته از کتاب رسم فنی و نقشه کشی صنعتی 1 جلد اول تالیف دکتر جلیل حسین زاده و دکتر مازیار فیض اله زاده انتشارات دانشگاه ارومیه </vt:lpstr>
      <vt:lpstr>PowerPoint Presentation</vt:lpstr>
      <vt:lpstr>PowerPoint Presentation</vt:lpstr>
      <vt:lpstr>PowerPoint Presentation</vt:lpstr>
      <vt:lpstr>تصویرخط روی صفحه تصویر</vt:lpstr>
      <vt:lpstr>تصویرسطح روی صفحه تصویر</vt:lpstr>
      <vt:lpstr>سطح با صفحه تصویرموازی است. </vt:lpstr>
      <vt:lpstr>سطح با صفحه تصویرموازی نیست. </vt:lpstr>
      <vt:lpstr>سطح بر صفحه تصویرعمود است.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hosseinzadeh</cp:lastModifiedBy>
  <cp:revision>25</cp:revision>
  <dcterms:created xsi:type="dcterms:W3CDTF">2006-08-16T00:00:00Z</dcterms:created>
  <dcterms:modified xsi:type="dcterms:W3CDTF">2020-04-11T15:47:01Z</dcterms:modified>
</cp:coreProperties>
</file>