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notesSlides/notesSlide1.xml" ContentType="application/vnd.openxmlformats-officedocument.presentationml.notesSlide+xml"/>
  <Override PartName="/ppt/ink/inkAction3.xml" ContentType="application/vnd.ms-office.inkAction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</p:sldMasterIdLst>
  <p:notesMasterIdLst>
    <p:notesMasterId r:id="rId19"/>
  </p:notesMasterIdLst>
  <p:sldIdLst>
    <p:sldId id="280" r:id="rId5"/>
    <p:sldId id="303" r:id="rId6"/>
    <p:sldId id="257" r:id="rId7"/>
    <p:sldId id="304" r:id="rId8"/>
    <p:sldId id="264" r:id="rId9"/>
    <p:sldId id="265" r:id="rId10"/>
    <p:sldId id="305" r:id="rId11"/>
    <p:sldId id="284" r:id="rId12"/>
    <p:sldId id="266" r:id="rId13"/>
    <p:sldId id="272" r:id="rId14"/>
    <p:sldId id="267" r:id="rId15"/>
    <p:sldId id="268" r:id="rId16"/>
    <p:sldId id="269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8T09:23:14.8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36972">
    <iact:property name="dataType"/>
    <iact:actionData xml:id="d0">
      <inkml:trace xmlns:inkml="http://www.w3.org/2003/InkML" xml:id="stk0" contextRef="#ctx0" brushRef="#br0">8149 14791 0,'-26'0'31,"-1"0"-30,1 0 13,-1 0 18,1 0-17,-1 0-14,1 0 14,0 0 0,-1 0 17,27-27-31,-26 27 13,26-26-13,-27-1 30,1 1-16,-27-27 1,53 26-1,-27-26 1,1 27-15,26-1 14,0-25-14,0 25 13,0 1 2</inkml:trace>
    </iact:actionData>
  </iact:action>
  <iact:action type="add" startTime="137566">
    <iact:property name="dataType"/>
    <iact:actionData xml:id="d1">
      <inkml:trace xmlns:inkml="http://www.w3.org/2003/InkML" xml:id="stk1" contextRef="#ctx0" brushRef="#br0">8176 14182 0,'26'0'1,"1"0"13,-1 26 2,0-26-15,-26 27 13,27-1 2,-1 1-15,-26-1 14,0 1 0,27-27-14,-27 53 14,0-27 1,0 1-15,0-1 13,0 0 2,0 1-1,0-1 1,0 1-15,0-1 29,0 1-14,0-1 0,-27-26-1,27 27 1,-26-27-15,26 26 13,-27-26 2,1 0 0,0 0-1,-1 0-14,1 0 14,-1 0 16,1 0 0,-1 0-15,1 0 0,-1 0-1,1 0 1,-1 0-15,1 0 45,0 0-45,26-26 13,0-1 2,0 1 0,-27 26-1,27-27 1,0 1 0,0-1-15,0 1 13,0-1 2,0 1-1,0 0 1,0-1 0,0 1-15,0-1 29,27 1-29,-27-1 14,26 27-14,0-26 13,-26-1-13,27 27 14,-27-26-14,26 26 13,1 0 2,-27-27-15,26 27 0,1 0 13,-1 0 1,1 0 1,-1 0 0,1 0-1,-1 0 1,0 0 62</inkml:trace>
    </iact:actionData>
  </iact:action>
  <iact:action type="add" startTime="150335">
    <iact:property name="dataType"/>
    <iact:actionData xml:id="d2">
      <inkml:trace xmlns:inkml="http://www.w3.org/2003/InkML" xml:id="stk2" contextRef="#ctx0" brushRef="#br0">14684 17463 0,'0'-27'31,"27"27"-16,-1 0 1,1 0-15,-1 0 13,27 0 2,27-26-15,-1 26 0,27 0 13,26 0 1,53 0-14,0 0 14,54 0-14,-1 0 14,53 0-14,26 0 13,-52 0-13,52 0 14,1 0-14,-1 0 13,27 0-13,53 0 14,-53 0-14,0 0 14,-26 0-14,-54 0 13,-26 0-13,-26 0 14,-27 0-14,-53 0 14,54 0-14,-54 0 13,53 0-13,-53 0 14,27 0-14,-27 0 13,-26 0 2,27 0 0,-1 0-15,-53 0 0,27 0 12,0 0-12,0 0 14,0 0-14,52 0 14,1 0-14,26 0 13,-26 0-13,0 0 14,26-27-14,0 27 13,-52 0-13,25 0 14,-52 0-14,-27 0 14,-52 0-14,26 0 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8T09:47:24.6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50987">
    <iact:property name="dataType"/>
    <iact:actionData xml:id="d0">
      <inkml:trace xmlns:inkml="http://www.w3.org/2003/InkML" xml:id="stk0" contextRef="#ctx0" brushRef="#br0">18838 7567 0,'212'0'1,"53"0"0,-1 0 12,54 0-12,52 0 14,-79 0-14,27 0 13,-1 0-13,1 0 14,-27 0-14,-53 0 14,-27 0 0,-25 0-14,25 0 14,-25 0-14,52 0 13,0 0-13,53 0 14,0 0-14,0 0 14,26 0-14,-26 0 13,1 0-13,-28 0 14,1 0-14,-27 27 14,53-1-14,-53 1 13,53 52-13,27-52 14,25-27-14,28 0 14,-27 0-14,0 0 13,-53 0-13,-53 0 14,-26 0-14,-54 26 13,-52-26 2,-26 0-15,-27 0 0,-1 0 13,1 0 1,0 0-14,-26 0 14,-1 0-14,1 0 13</inkml:trace>
    </iact:actionData>
  </iact:action>
  <iact:action type="add" startTime="53687">
    <iact:property name="dataType"/>
    <iact:actionData xml:id="d1">
      <inkml:trace xmlns:inkml="http://www.w3.org/2003/InkML" xml:id="stk1" contextRef="#ctx0" brushRef="#br0">11615 7753 0,'0'0'1,"27"0"13,-1 0 2,27 0-15,0 0 0,-27-27 12,27 27 3,0 0-15,-26 0 14,26-26-14,0 26 13,26 0-13,0 0 14,1 0-14,-1 0 13,-26 0-13,26 0 14,-26 0-14,27 0 14,-54 0-14,1 0 14,-1 0-14,0 0 13,1 0-13,-1 0 14,1 0 0,-1 0-14,1 0 30,-27 26-30,26-26 13,1 0 2,-27 27-15,26-27 13,1 0 2,-1 0 0,-26 26-1,27-26-14,-27 27 30</inkml:trace>
    </iact:actionData>
  </iact:action>
  <iact:action type="add" startTime="54875">
    <iact:property name="dataType"/>
    <iact:actionData xml:id="d2">
      <inkml:trace xmlns:inkml="http://www.w3.org/2003/InkML" xml:id="stk2" contextRef="#ctx0" brushRef="#br0">7938 8017 0,'26'0'15,"27"0"-14,0-26 14,-27 26-14,27 0 13,0 0-13,0 0 14,-27 0-14,27 0 13,0 0-13,27 0 14,-1 0-14,27 0 14,26 0-14,-26 0 13,-27 0 2,1 0-15,-1 0 0,-52 0 13,26 0-13,-1-27 13,-25 1-13,-1 26 14,1 0 0,-27-27-14</inkml:trace>
    </iact:actionData>
  </iact:action>
  <iact:action type="add" startTime="58793">
    <iact:property name="dataType"/>
    <iact:actionData xml:id="d3">
      <inkml:trace xmlns:inkml="http://www.w3.org/2003/InkML" xml:id="stk3" contextRef="#ctx0" brushRef="#br0">6562 7514 0,'26'0'62,"1"0"-47,-1 0-14,27 0 14,-27 0 1,27 0-15,27 0 13,-27 0 2,26 0-15,-26 0 0,0 0 13,0 0-13,26 0 13,-26 0-13,0 0 14,-27 0-14,1 0 13,52 0-13,-52 0 14,-1 0 1,1 0-15,-1 0 13,1 0 2,-1 0 0,0 0-15,1 0 13,26 0 2,-27 0-1,1 0 17,-1 0-31,1 0 13,-27 27 2,26-27 0,1 0-15,-1 0 13,1 0-13,-27 26 14,26-26-14,0 0 138</inkml:trace>
    </iact:actionData>
  </iact:action>
  <iact:action type="add" startTime="60945">
    <iact:property name="dataType"/>
    <iact:actionData xml:id="d4">
      <inkml:trace xmlns:inkml="http://www.w3.org/2003/InkML" xml:id="stk4" contextRef="#ctx0" brushRef="#br0">6429 7647 0,'0'0'1,"27"0"0,26 0 12,-27 0-12,1 0 14,26 0-14,0 0 13,-1 0-13,-25 0 14,26 0-14,0 0 14,0 0-14,52 0 13,1 0-13,27 0 14,-1 0-14,53 0 13,-53 0 2,54 0-15,-54 0 14,-26 0-14,-27 0 13,0 0-13,-26 0 14,0 0-14,-26 0 14,26 0-14,0 0 13,26 0-13,-53 0 14,1 0-14,-1 0 13,1 0 2,-1 0 15</inkml:trace>
    </iact:actionData>
  </iact:action>
  <iact:action type="add" startTime="74877">
    <iact:property name="dataType"/>
    <iact:actionData xml:id="d5">
      <inkml:trace xmlns:inkml="http://www.w3.org/2003/InkML" xml:id="stk5" contextRef="#ctx0" brushRef="#br0">22913 10107 0,'26'0'31,"1"0"-16,-1 0 1,1 0-15,-1 0 14,1 0 0,-1 0 1,1 0-15,-1 0 13,1 0 18,-1 0-31,0 0 29,1 0-14,-1 0-1,1 0 1,-1 0-15,1 0 29,-1 0 158,1 0-173,-1 0 1</inkml:trace>
    </iact:actionData>
  </iact:action>
  <iact:action type="add" startTime="116008">
    <iact:property name="dataType"/>
    <iact:actionData xml:id="d6">
      <inkml:trace xmlns:inkml="http://www.w3.org/2003/InkML" xml:id="stk6" contextRef="#ctx0" brushRef="#br0">19923 15717 0,'27'0'15,"26"0"1,-27-27-15,27 27 13,0 0-13,26 0 14,1 0-14,25 0 14,-25 0-14,26 0 13,-1 0 2,1 0-15,53 0 13,26 0-13,27 0 14,0 0-14,26 0 14,0 0 0,53 0-14,-27 0 0,107 0 13,-27 0 2,0 0-15,53 0 0,-80 0 12,1 0-12,-27 0 14,26 0-14,-26 0 14,0 0-14,-79 0 13,26 0-13,-53 0 14,-26 0 0,0 0-14,-53 0 0,-1 0 13,-25 0-13,-1 0 14,1 0-14,-1 0 13,-26 0-13,0 0 14,26 0-14,-26 0 13,53 0-13,-27 0 30,27 0-30,26 0 13,1 0-13,-54 0 14,0 0-14,1 0 0,-27 0 13,-27 0-13,27 0 13,-26 0 2,-1 0 0,27 0-1,-27 0 1,1 0-1,-1 0-14</inkml:trace>
    </iact:actionData>
  </iact:action>
  <iact:action type="add" startTime="138005">
    <iact:property name="dataType"/>
    <iact:actionData xml:id="d7">
      <inkml:trace xmlns:inkml="http://www.w3.org/2003/InkML" xml:id="stk7" contextRef="#ctx0" brushRef="#br0">6429 16801 0,'0'-26'218,"27"26"-217,-1 0 14,1 0 1,-1 0-1,1 0-14,-1 0 0,27-27 13,-26 27-13,-1 0 13,0 0-13,1 0 14,-1 0-14,1 0 14,-1 0 0,1 0 1,-1 0 0,1 0-15,-1 0 29,1 0-29,25 0 29,-25 0-14,-1 0-1,1 0 1,-1 0-1,1 0 1,-1 0 15,1 0-15,-1 0 0,1 0 31,-1 0 15,1 0-31,-1 0 219,-26 27-203,0-1 16,0 1-48,0-1 16,0 1 94,-26-27-124,26 26 14,-27-26-14,1 27 29,-1-27-14,1 0 15,-1 0-30,27 26 14,-26-26 1,-1 0-1,1 0 1,26 27-15,-27-1 13,1-26 33,-1 0-31,1 0-1,0 0 1,-1 0 0,1 0 15,-1 0-15,1 0-1,-1 0 1,1 0 15,-1 0 0,1 0-30,26-26 14,-27 26 1,27-27 15,-26 27-30,0 0 45,26-26-45,-27 26 29,1 0-14,26-27-1,0 1-14,-27 26 123,27-27-93,-26 27 48,26-26-64,0-1 16,0 1 1,0-1-17,26 27 1,-26-26 0,27 26-1,-1 0 1,1 0-15,-1 0 29,0 0-29,1 0 0,-1 0 13,1 0 1,-1 0-14,1 0 14,-1 0 1,1 0-1,-1 0 1,1 0-15,-1 0 29,0 0 33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38.6707" units="1/cm"/>
          <inkml:channelProperty channel="Y" name="resolution" value="38.64734" units="1/cm"/>
          <inkml:channelProperty channel="T" name="resolution" value="1" units="1/dev"/>
        </inkml:channelProperties>
      </inkml:inkSource>
      <inkml:timestamp xml:id="ts0" timeString="2020-04-08T09:50:40.6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70029">
    <iact:property name="dataType"/>
    <iact:actionData xml:id="d0">
      <inkml:trace xmlns:inkml="http://www.w3.org/2003/InkML" xml:id="stk0" contextRef="#ctx0" brushRef="#br0">13653 6800 0,'26'0'31,"0"0"-16,1 0 1,-1 0 0,1 0 15,-1 0-30,1 0 13,-27-26 2,26 26-15,27 0 14,-26 0-14,25 0 13,-25 0-13,26 0 14,-27 0-14,1 0 14,-1 0-14,1 0 13,-1 0-13,27 0 14,-26 0 0,-1 0 1,0 0 0,1 0-15,-1 0 29,1 0-14,-1 0 15</inkml:trace>
    </iact:actionData>
  </iact:action>
  <iact:action type="add" startTime="71911">
    <iact:property name="dataType"/>
    <iact:actionData xml:id="d1">
      <inkml:trace xmlns:inkml="http://www.w3.org/2003/InkML" xml:id="stk1" contextRef="#ctx0" brushRef="#br0">13944 6853 0,'26'0'15,"0"0"-14,1 0 14,-1 0 0,1 0-14,-1 0 14,1 0 0,-1 0 17,1 0-31,-1 0 0,-26-26 12,27 26 3,-1 0 0,-26-27-15,53 27 13,-27 0 2,1 0-1,-1 0 1,1 0 0,-1 0-1,1 0 1</inkml:trace>
    </iact:actionData>
  </iact:action>
  <iact:action type="add" startTime="98597">
    <iact:property name="dataType"/>
    <iact:actionData xml:id="d2">
      <inkml:trace xmlns:inkml="http://www.w3.org/2003/InkML" xml:id="stk2" contextRef="#ctx0" brushRef="#br0">9102 8917 0,'0'-27'93,"0"1"-46,26 26-31,1 0-1,26 0-14,26-27 14,-26 1-14,26 26 13,27-27 2,-27 27-15,1 0 14,-1 0-14,1 0 13,-1 0-13,-26 0 14,26 0-14,-26 0 14,0 0-14,-27 0 13,54 0-13,-27 0 14,0 0-14,0 0 13,0 0-13,-27 0 14,53 0-14,-26 0 14,0 0-14,0 0 13,0 0-13,0 0 14,0 0 1,26 0-15,1 0 0,-1 0 12,27 0 3,53 0-15,-54 0 0,28 0 12,25 0 3,-25 0-15,-27 0 0,52 0 13,-52 0-13,-26 0 13,25 0-13,-25 0 14,-1 0-14,0 0 14,1 0 0,26 0-14,-27 0 14,27 0-14,-27 0 13,1 0-13,25 0 14,-25 0-14,-1 0 14,27 27 0,-27-27-14,1 0 0,-1 0 13,1 0-13,-1 0 14,-26 0-14,26 0 13,-26 0-13,0 0 14,0 0-14,-27 0 13,27 0-13,-26 0 14,-1 0 1,1 0-1,-1 0-14,1 0 30,-27 26 78,0 1-93,0-1-1,-27 1 1,1-1-15,-1-26 13,-26 53-13,-26-53 14,26 53-14,-26-26 14,-1-27-14,1 26 13,0 0-13,-1 1 14,-26-27-14,27 0 14,0 0-14,26 0 13,0 0-13,-27 0 14,27 0-14,-52 0 13,25 0 2,1 0-15,0 0 14,-1 0-14,27 0 0,0 0 12,0-27-12,0 27 14,1 0 1,-1 0-15,26 0 0,-26 0 12,0 0-12,0 0 14,1 0-14,-1 0 13,0 0 2,0 0-15,0 0 14,0 0-14,0 0 13,27 0-13,-27 0 14,-27 0-14,27 0 14,0 0-14,-26-26 13,-27 26 2,27-26-15,-27-1 0,27 27 12,-1-26 3,1 26-15,0 0 0,-1 0 13,54 0-13,-27 0 13,26 0 2,-26 0-15,0 0 0,1-27 13,-1 27 1,0 0-14,-53 0 0,53 0 13,-26 0-13,-1 0 13,1 0-13,-1 0 14,28 0-14,25 0 14,-26 0-14,0 0 13,0 0-13,0 0 14,-26 0-14,0 0 14,52 0-14,-26 0 13,0 0 2,27 0-15,-53 0 13,79-26-13,-27 26 14,1 0-14,-1 0 14,1 0-14,-1 0 14,1 0-14,-1 0 13,1-27 2,52 27 234,27 0-235,0 0-14,27 0 14,25 0-14,28 0 13,25 0-13,-25 0 14,25 0-14,-52 0 14,0 0-14,0 0 13,0 0-13,-27 0 14,27 0-14,-27 0 14,1 0 0,-1 0-14,1 0 0,-1 0 13,0 0-13,27 0 13,0 0-13,-27 0 14,1 0-14,26 0 14,26 0-14,0 0 13,0 0-13,-26 0 14,0 0 1,0 0-15,26 0 13,0 0-13,-26 0 0,53 0 13,-53 0-13,-27 0 13,1 0 2,-27 0-15,-1 0 14,1 0-14,-26 0 13,26 0-13,-27 0 14,1 0-14,-1 0 14,27 0-14,-26 0 13,-1 0 17,0 0-30,1 0 14,-1 0 1,1 0-1,-1 0 1,1 0 46</inkml:trace>
    </iact:actionData>
  </iact:action>
  <iact:action type="add" startTime="176112">
    <iact:property name="dataType"/>
    <iact:actionData xml:id="d3">
      <inkml:trace xmlns:inkml="http://www.w3.org/2003/InkML" xml:id="stk3" contextRef="#ctx0" brushRef="#br0">14631 17331 0,'27'0'15,"-1"0"32,1 0-16,-1 0-15,1 0-1,-1 0 17,1 0-17,-1 0 1,1 0 0,-1 0-1,1 0 1,-1 0-15,0 0 13,1 0-13,-1 0 14,1 0 1,-1 0-1,1 0 1,-27 26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D18E3-3920-48ED-B168-E34A52336FC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56BD8-2C11-4D87-AE77-DF8F3CDBF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56BD8-2C11-4D87-AE77-DF8F3CDBF5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0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0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8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39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0535-BB3A-4BE8-82AB-FBC0E91EE1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45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>
            <a:lvl1pPr marL="0" indent="0" algn="r" rtl="1">
              <a:buNone/>
              <a:defRPr>
                <a:cs typeface="B Nazanin" panose="00000400000000000000" pitchFamily="2" charset="-78"/>
              </a:defRPr>
            </a:lvl1pPr>
            <a:lvl2pPr marL="457200" indent="0" algn="r" rtl="1">
              <a:buNone/>
              <a:defRPr>
                <a:cs typeface="B Nazanin" panose="00000400000000000000" pitchFamily="2" charset="-78"/>
              </a:defRPr>
            </a:lvl2pPr>
            <a:lvl3pPr marL="914400" indent="0" algn="r" rtl="1">
              <a:buNone/>
              <a:defRPr>
                <a:cs typeface="B Nazanin" panose="00000400000000000000" pitchFamily="2" charset="-78"/>
              </a:defRPr>
            </a:lvl3pPr>
            <a:lvl4pPr marL="1371600" indent="0" algn="r" rtl="1">
              <a:buNone/>
              <a:defRPr>
                <a:cs typeface="B Nazanin" panose="00000400000000000000" pitchFamily="2" charset="-78"/>
              </a:defRPr>
            </a:lvl4pPr>
            <a:lvl5pPr marL="1828800" indent="0" algn="r" rtl="1">
              <a:buNone/>
              <a:defRPr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638A-BF77-4FB5-A176-355408A39A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35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7A50-5616-47F5-BEAF-5CA8A4DC2E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7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D3B-300F-4B5E-AFC9-BA73DAEC3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2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03A-9E57-4F02-AF82-A03273F2C3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28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290-16F6-4EA9-821F-2B0B25500D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97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12E-7680-4B30-BE6B-E4C2893679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49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0102-5464-4B08-A7CC-837C394A0C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35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F7E-693A-41D6-A086-61DBCFB3B8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85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AC3D-E791-451A-81C5-A31F6B45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7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FA09-EF48-4FC1-9F1A-6951EE02CB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3664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173C0-1D86-4D33-ACF9-5A15D8D70F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18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4FC5D-97BF-466D-8C92-925F2830F9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0674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EE73-C03C-4814-A0CB-AFAA023C6F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31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9BDC-3BC4-4F48-B84A-8D0825918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91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158-D1DE-49E6-AA15-6D17195AB6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4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10535-BB3A-4BE8-82AB-FBC0E91EE1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28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>
            <a:lvl1pPr marL="0" indent="0" algn="r" rtl="1">
              <a:buNone/>
              <a:defRPr>
                <a:cs typeface="B Nazanin" panose="00000400000000000000" pitchFamily="2" charset="-78"/>
              </a:defRPr>
            </a:lvl1pPr>
            <a:lvl2pPr marL="457200" indent="0" algn="r" rtl="1">
              <a:buNone/>
              <a:defRPr>
                <a:cs typeface="B Nazanin" panose="00000400000000000000" pitchFamily="2" charset="-78"/>
              </a:defRPr>
            </a:lvl2pPr>
            <a:lvl3pPr marL="914400" indent="0" algn="r" rtl="1">
              <a:buNone/>
              <a:defRPr>
                <a:cs typeface="B Nazanin" panose="00000400000000000000" pitchFamily="2" charset="-78"/>
              </a:defRPr>
            </a:lvl3pPr>
            <a:lvl4pPr marL="1371600" indent="0" algn="r" rtl="1">
              <a:buNone/>
              <a:defRPr>
                <a:cs typeface="B Nazanin" panose="00000400000000000000" pitchFamily="2" charset="-78"/>
              </a:defRPr>
            </a:lvl4pPr>
            <a:lvl5pPr marL="1828800" indent="0" algn="r" rtl="1">
              <a:buNone/>
              <a:defRPr>
                <a:cs typeface="B Nazanin" panose="00000400000000000000" pitchFamily="2" charset="-78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638A-BF77-4FB5-A176-355408A39A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1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55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77A50-5616-47F5-BEAF-5CA8A4DC2E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00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D3B-300F-4B5E-AFC9-BA73DAEC3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31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903A-9E57-4F02-AF82-A03273F2C3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25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5290-16F6-4EA9-821F-2B0B25500D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66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812E-7680-4B30-BE6B-E4C2893679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7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0102-5464-4B08-A7CC-837C394A0C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46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F7E-693A-41D6-A086-61DBCFB3B8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13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AC3D-E791-451A-81C5-A31F6B45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98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FA09-EF48-4FC1-9F1A-6951EE02CB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344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173C0-1D86-4D33-ACF9-5A15D8D70F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1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080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4FC5D-97BF-466D-8C92-925F2830F9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B59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6640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EE73-C03C-4814-A0CB-AFAA023C6F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765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9BDC-3BC4-4F48-B84A-8D0825918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04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158-D1DE-49E6-AA15-6D17195AB6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50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a-IR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83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5F56E-61E7-4A41-972D-602CED57705E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E6A5D-EFD2-4088-BDD6-ECD9BF4CB1E7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02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07372-5E5E-4785-A69B-F32D03E63F51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A172A-6EB6-4A1C-9962-98F75BDE0FA6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09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3F1C-34D7-4A7C-B5AC-3468DCAD8489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3842-87C0-4FE2-A4E3-91A0C411D051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30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82508-859D-47AD-A13E-58763FC45769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9AB3D-28A4-4F77-8272-D36B860BEDA3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02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AF8AB-B440-4ADB-BC07-375A0328E42D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2E8FD-3A76-4ADA-96E1-A09241B9D35F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18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7EBDE-7257-4FB8-93C7-013019AFE599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24CB8-6FEA-4B1D-9C49-99121ED30471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3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B852D-0191-47F3-A9BC-9AE64B7B7775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F9F75-8FD6-460F-97B9-E029550268DA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82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667CD-AF88-44DC-B26A-30989DF8AE1A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BE08D-C136-48AD-807A-A9A67AB7E7E5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29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6D125-F09C-4D88-891A-D2794769B518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E57E-29E2-42BD-BBD7-5A41954A679C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560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9E854-D40A-4C6F-861E-1D4380C1B6ED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FBC54-DF68-440D-8A9A-977E0F171D32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66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C83C2-5449-4F7B-9A1E-CA3AB7A46901}" type="datetime8">
              <a:rPr lang="fa-IR">
                <a:solidFill>
                  <a:srgbClr val="FFFFFF"/>
                </a:solidFill>
              </a:rPr>
              <a:pPr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1CCC4-D298-4EF6-8ABE-3FAC39D368A3}" type="slidenum">
              <a:rPr lang="fa-I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3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8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10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06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3243E-EE2B-45D2-9C8C-92DD6636C757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4F85A-BF7B-41CD-A7EA-E4795D84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4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12D1842-201C-45FD-A0B2-90D456FD2B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4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12D1842-201C-45FD-A0B2-90D456FD2B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15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12F104-8B4E-47C0-9DF6-FB4D5401B3E4}" type="datetime8">
              <a:rPr lang="fa-I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 آوريل 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E45B38-BF69-47F6-A32E-6BAD72BC574F}" type="slidenum">
              <a:rPr lang="fa-IR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a-IR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a-IR" sz="1800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0557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16" y="2082799"/>
            <a:ext cx="9908384" cy="27813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62" y="93904"/>
            <a:ext cx="942908" cy="12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64"/>
    </mc:Choice>
    <mc:Fallback xmlns="">
      <p:transition spd="slow" advTm="7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6450" y="601049"/>
            <a:ext cx="9461500" cy="6256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1897062"/>
            <a:ext cx="1638300" cy="3714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96" y="162406"/>
            <a:ext cx="1019108" cy="13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07"/>
    </mc:Choice>
    <mc:Fallback xmlns="">
      <p:transition spd="slow" advTm="192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398" x="685800" y="4943475"/>
          <p14:tracePt t="14526" x="695325" y="4943475"/>
          <p14:tracePt t="14533" x="695325" y="4933950"/>
          <p14:tracePt t="14542" x="704850" y="4924425"/>
          <p14:tracePt t="14553" x="723900" y="4914900"/>
          <p14:tracePt t="14569" x="762000" y="4886325"/>
          <p14:tracePt t="14586" x="809625" y="4867275"/>
          <p14:tracePt t="14605" x="876300" y="4838700"/>
          <p14:tracePt t="14620" x="904875" y="4829175"/>
          <p14:tracePt t="14637" x="942975" y="4810125"/>
          <p14:tracePt t="14653" x="990600" y="4781550"/>
          <p14:tracePt t="14671" x="1066800" y="4752975"/>
          <p14:tracePt t="14686" x="1171575" y="4714875"/>
          <p14:tracePt t="14704" x="1276350" y="4686300"/>
          <p14:tracePt t="14720" x="1362075" y="4667250"/>
          <p14:tracePt t="14738" x="1428750" y="4648200"/>
          <p14:tracePt t="14753" x="1466850" y="4629150"/>
          <p14:tracePt t="14770" x="1504950" y="4619625"/>
          <p14:tracePt t="14787" x="1552575" y="4600575"/>
          <p14:tracePt t="14805" x="1609725" y="4572000"/>
          <p14:tracePt t="14820" x="1657350" y="4543425"/>
          <p14:tracePt t="14838" x="1724025" y="4495800"/>
          <p14:tracePt t="14854" x="1743075" y="4476750"/>
          <p14:tracePt t="14872" x="1752600" y="4467225"/>
          <p14:tracePt t="14887" x="1771650" y="4448175"/>
          <p14:tracePt t="14904" x="1781175" y="4438650"/>
          <p14:tracePt t="14921" x="1809750" y="4419600"/>
          <p14:tracePt t="14938" x="1828800" y="4400550"/>
          <p14:tracePt t="14954" x="1847850" y="4391025"/>
          <p14:tracePt t="14971" x="1857375" y="4381500"/>
          <p14:tracePt t="14987" x="1876425" y="4371975"/>
          <p14:tracePt t="15006" x="1885950" y="4362450"/>
          <p14:tracePt t="15038" x="1895475" y="4352925"/>
          <p14:tracePt t="15054" x="1914525" y="4343400"/>
          <p14:tracePt t="15087" x="1924050" y="4333875"/>
          <p14:tracePt t="15121" x="1933575" y="4324350"/>
          <p14:tracePt t="15139" x="1943100" y="4305300"/>
          <p14:tracePt t="15154" x="1952625" y="4286250"/>
          <p14:tracePt t="15171" x="1952625" y="4257675"/>
          <p14:tracePt t="15188" x="1962150" y="4229100"/>
          <p14:tracePt t="15205" x="1962150" y="4200525"/>
          <p14:tracePt t="15222" x="1962150" y="4191000"/>
          <p14:tracePt t="15238" x="1962150" y="4171950"/>
          <p14:tracePt t="15255" x="1962150" y="4162425"/>
          <p14:tracePt t="15273" x="1962150" y="4152900"/>
          <p14:tracePt t="15310" x="1962150" y="4143375"/>
          <p14:tracePt t="15326" x="1962150" y="4133850"/>
          <p14:tracePt t="15342" x="1962150" y="4124325"/>
          <p14:tracePt t="15350" x="1952625" y="4124325"/>
          <p14:tracePt t="15358" x="1952625" y="4114800"/>
          <p14:tracePt t="15382" x="1952625" y="4105275"/>
          <p14:tracePt t="15390" x="1943100" y="4105275"/>
          <p14:tracePt t="15454" x="1943100" y="4095750"/>
          <p14:tracePt t="15462" x="1933575" y="4095750"/>
          <p14:tracePt t="15471" x="1933575" y="4086225"/>
          <p14:tracePt t="15488" x="1924050" y="4086225"/>
          <p14:tracePt t="16334" x="1933575" y="4086225"/>
          <p14:tracePt t="16350" x="1943100" y="4086225"/>
          <p14:tracePt t="16358" x="1943100" y="4076700"/>
          <p14:tracePt t="17839" x="1933575" y="4076700"/>
          <p14:tracePt t="17935" x="1924050" y="4076700"/>
          <p14:tracePt t="17942" x="1914525" y="4076700"/>
          <p14:tracePt t="17959" x="1895475" y="4076700"/>
          <p14:tracePt t="17966" x="1876425" y="4076700"/>
          <p14:tracePt t="17977" x="1857375" y="4067175"/>
          <p14:tracePt t="17994" x="1800225" y="4067175"/>
          <p14:tracePt t="18012" x="1771650" y="4067175"/>
          <p14:tracePt t="18027" x="1743075" y="4067175"/>
          <p14:tracePt t="18045" x="1704975" y="4067175"/>
          <p14:tracePt t="18061" x="1676400" y="4067175"/>
          <p14:tracePt t="18079" x="1666875" y="4057650"/>
          <p14:tracePt t="18174" x="1666875" y="4048125"/>
          <p14:tracePt t="18191" x="1676400" y="4048125"/>
          <p14:tracePt t="18199" x="1676400" y="4038600"/>
          <p14:tracePt t="18211" x="1676400" y="4029075"/>
          <p14:tracePt t="18228" x="1695450" y="4010025"/>
          <p14:tracePt t="18246" x="1743075" y="3971925"/>
          <p14:tracePt t="18261" x="1752600" y="3962400"/>
          <p14:tracePt t="18278" x="1762125" y="3933825"/>
          <p14:tracePt t="18295" x="1781175" y="3895725"/>
          <p14:tracePt t="18313" x="1781175" y="3876675"/>
          <p14:tracePt t="18328" x="1781175" y="3867150"/>
          <p14:tracePt t="18345" x="1800225" y="3857625"/>
          <p14:tracePt t="18362" x="1800225" y="3848100"/>
          <p14:tracePt t="18406" x="1809750" y="3848100"/>
          <p14:tracePt t="18414" x="1809750" y="3838575"/>
          <p14:tracePt t="18430" x="1819275" y="3829050"/>
          <p14:tracePt t="18446" x="1838325" y="3819525"/>
          <p14:tracePt t="18462" x="1857375" y="3810000"/>
          <p14:tracePt t="18478" x="1866900" y="3790950"/>
          <p14:tracePt t="18495" x="1876425" y="3781425"/>
          <p14:tracePt t="18513" x="1895475" y="3762375"/>
          <p14:tracePt t="18528" x="1914525" y="3733800"/>
          <p14:tracePt t="18545" x="1933575" y="3705225"/>
          <p14:tracePt t="18562" x="1971675" y="3667125"/>
          <p14:tracePt t="18580" x="2019300" y="3638550"/>
          <p14:tracePt t="18595" x="2066925" y="3619500"/>
          <p14:tracePt t="18612" x="2085975" y="3609975"/>
          <p14:tracePt t="18629" x="2105025" y="3600450"/>
          <p14:tracePt t="18647" x="2181225" y="3600450"/>
          <p14:tracePt t="18662" x="2228850" y="3600450"/>
          <p14:tracePt t="18679" x="2266950" y="3600450"/>
          <p14:tracePt t="18696" x="2314575" y="3629025"/>
          <p14:tracePt t="18713" x="2343150" y="3667125"/>
          <p14:tracePt t="18729" x="2390775" y="3733800"/>
          <p14:tracePt t="18746" x="2438400" y="3810000"/>
          <p14:tracePt t="18762" x="2495550" y="3886200"/>
          <p14:tracePt t="18780" x="2552700" y="3952875"/>
          <p14:tracePt t="18796" x="2571750" y="3990975"/>
          <p14:tracePt t="18812" x="2571750" y="4019550"/>
          <p14:tracePt t="18829" x="2571750" y="4048125"/>
          <p14:tracePt t="18847" x="2543175" y="4114800"/>
          <p14:tracePt t="18864" x="2524125" y="4171950"/>
          <p14:tracePt t="18879" x="2495550" y="4219575"/>
          <p14:tracePt t="18896" x="2466975" y="4267200"/>
          <p14:tracePt t="18914" x="2447925" y="4295775"/>
          <p14:tracePt t="18929" x="2419350" y="4324350"/>
          <p14:tracePt t="18946" x="2390775" y="4371975"/>
          <p14:tracePt t="18963" x="2343150" y="4438650"/>
          <p14:tracePt t="18981" x="2295525" y="4505325"/>
          <p14:tracePt t="18996" x="2247900" y="4562475"/>
          <p14:tracePt t="19013" x="2200275" y="4591050"/>
          <p14:tracePt t="19029" x="2171700" y="4629150"/>
          <p14:tracePt t="19048" x="2095500" y="4667250"/>
          <p14:tracePt t="19063" x="2038350" y="4695825"/>
          <p14:tracePt t="19080" x="1924050" y="4743450"/>
          <p14:tracePt t="19097" x="1790700" y="4781550"/>
          <p14:tracePt t="19114" x="1628775" y="4819650"/>
          <p14:tracePt t="19130" x="1485900" y="4838700"/>
          <p14:tracePt t="19147" x="1343025" y="4838700"/>
          <p14:tracePt t="19163" x="1238250" y="4810125"/>
          <p14:tracePt t="19181" x="1162050" y="4752975"/>
          <p14:tracePt t="19197" x="1104900" y="4667250"/>
          <p14:tracePt t="19213" x="1085850" y="4552950"/>
          <p14:tracePt t="19230" x="1085850" y="4286250"/>
          <p14:tracePt t="19248" x="1095375" y="4048125"/>
          <p14:tracePt t="19263" x="1143000" y="3819525"/>
          <p14:tracePt t="19280" x="1190625" y="3638550"/>
          <p14:tracePt t="19297" x="1257300" y="3457575"/>
          <p14:tracePt t="19315" x="1285875" y="3343275"/>
          <p14:tracePt t="19330" x="1323975" y="3276600"/>
          <p14:tracePt t="19347" x="1362075" y="3238500"/>
          <p14:tracePt t="19364" x="1438275" y="3181350"/>
          <p14:tracePt t="19382" x="1543050" y="3152775"/>
          <p14:tracePt t="19398" x="1714500" y="3114675"/>
          <p14:tracePt t="19415" x="1962150" y="3076575"/>
          <p14:tracePt t="19431" x="2105025" y="3048000"/>
          <p14:tracePt t="19449" x="2209800" y="3038475"/>
          <p14:tracePt t="19464" x="2266950" y="3038475"/>
          <p14:tracePt t="19480" x="2305050" y="3038475"/>
          <p14:tracePt t="19497" x="2343150" y="3038475"/>
          <p14:tracePt t="19515" x="2381250" y="3086100"/>
          <p14:tracePt t="19530" x="2428875" y="3190875"/>
          <p14:tracePt t="19548" x="2486025" y="3343275"/>
          <p14:tracePt t="19564" x="2543175" y="3486150"/>
          <p14:tracePt t="19582" x="2609850" y="3695700"/>
          <p14:tracePt t="19597" x="2619375" y="3743325"/>
          <p14:tracePt t="19615" x="2657475" y="3914775"/>
          <p14:tracePt t="19632" x="2676525" y="4048125"/>
          <p14:tracePt t="19649" x="2676525" y="4181475"/>
          <p14:tracePt t="19664" x="2676525" y="4276725"/>
          <p14:tracePt t="19681" x="2676525" y="4400550"/>
          <p14:tracePt t="19698" x="2676525" y="4524375"/>
          <p14:tracePt t="19716" x="2676525" y="4667250"/>
          <p14:tracePt t="19731" x="2676525" y="4829175"/>
          <p14:tracePt t="19748" x="2676525" y="5010150"/>
          <p14:tracePt t="19764" x="2676525" y="5181600"/>
          <p14:tracePt t="19767" x="2676525" y="5257800"/>
          <p14:tracePt t="19782" x="2686050" y="5391150"/>
          <p14:tracePt t="19798" x="2686050" y="5438775"/>
          <p14:tracePt t="19815" x="2686050" y="5562600"/>
          <p14:tracePt t="19832" x="2686050" y="5619750"/>
          <p14:tracePt t="19850" x="2686050" y="5667375"/>
          <p14:tracePt t="19865" x="2686050" y="5705475"/>
          <p14:tracePt t="19881" x="2667000" y="5743575"/>
          <p14:tracePt t="19898" x="2647950" y="5791200"/>
          <p14:tracePt t="19916" x="2609850" y="5829300"/>
          <p14:tracePt t="19931" x="2571750" y="5857875"/>
          <p14:tracePt t="19948" x="2543175" y="5886450"/>
          <p14:tracePt t="19965" x="2476500" y="5895975"/>
          <p14:tracePt t="19983" x="2381250" y="5915025"/>
          <p14:tracePt t="19998" x="2314575" y="5915025"/>
          <p14:tracePt t="20015" x="2266950" y="5915025"/>
          <p14:tracePt t="20032" x="2228850" y="5895975"/>
          <p14:tracePt t="20050" x="2200275" y="5848350"/>
          <p14:tracePt t="20065" x="2171700" y="5781675"/>
          <p14:tracePt t="20082" x="2133600" y="5705475"/>
          <p14:tracePt t="20099" x="2105025" y="5629275"/>
          <p14:tracePt t="20116" x="2076450" y="5534025"/>
          <p14:tracePt t="20132" x="2057400" y="5438775"/>
          <p14:tracePt t="20149" x="2038350" y="5343525"/>
          <p14:tracePt t="20166" x="2019300" y="5219700"/>
          <p14:tracePt t="20183" x="1981200" y="5038725"/>
          <p14:tracePt t="20199" x="1943100" y="4886325"/>
          <p14:tracePt t="20216" x="1905000" y="4752975"/>
          <p14:tracePt t="20233" x="1885950" y="4667250"/>
          <p14:tracePt t="20250" x="1885950" y="4591050"/>
          <p14:tracePt t="20266" x="1885950" y="4524375"/>
          <p14:tracePt t="20283" x="1885950" y="4457700"/>
          <p14:tracePt t="20299" x="1885950" y="4391025"/>
          <p14:tracePt t="20317" x="1885950" y="4314825"/>
          <p14:tracePt t="20332" x="1885950" y="4238625"/>
          <p14:tracePt t="20349" x="1885950" y="4181475"/>
          <p14:tracePt t="20367" x="1885950" y="4124325"/>
          <p14:tracePt t="20384" x="1885950" y="4086225"/>
          <p14:tracePt t="20399" x="1885950" y="4048125"/>
          <p14:tracePt t="20417" x="1885950" y="4000500"/>
          <p14:tracePt t="20433" x="1895475" y="3943350"/>
          <p14:tracePt t="20451" x="1905000" y="3905250"/>
          <p14:tracePt t="20466" x="1914525" y="3876675"/>
          <p14:tracePt t="20483" x="1933575" y="3857625"/>
          <p14:tracePt t="20499" x="1933575" y="3838575"/>
          <p14:tracePt t="20517" x="1943100" y="3810000"/>
          <p14:tracePt t="20533" x="1952625" y="3781425"/>
          <p14:tracePt t="20549" x="1962150" y="3733800"/>
          <p14:tracePt t="20567" x="1962150" y="3705225"/>
          <p14:tracePt t="20727" x="1962150" y="3714750"/>
          <p14:tracePt t="20743" x="1962150" y="3733800"/>
          <p14:tracePt t="20751" x="1962150" y="3752850"/>
          <p14:tracePt t="20759" x="1962150" y="3771900"/>
          <p14:tracePt t="20767" x="1962150" y="3790950"/>
          <p14:tracePt t="20783" x="1962150" y="3829050"/>
          <p14:tracePt t="20801" x="1962150" y="3867150"/>
          <p14:tracePt t="20817" x="1962150" y="3914775"/>
          <p14:tracePt t="20833" x="1962150" y="3962400"/>
          <p14:tracePt t="20851" x="1962150" y="4000500"/>
          <p14:tracePt t="20868" x="1962150" y="4038600"/>
          <p14:tracePt t="20883" x="1962150" y="4067175"/>
          <p14:tracePt t="20900" x="1962150" y="4095750"/>
          <p14:tracePt t="20917" x="1962150" y="4105275"/>
          <p14:tracePt t="20936" x="1962150" y="4124325"/>
          <p14:tracePt t="20950" x="1962150" y="4133850"/>
          <p14:tracePt t="20968" x="1962150" y="4143375"/>
          <p14:tracePt t="20984" x="1962150" y="4152900"/>
          <p14:tracePt t="21002" x="1952625" y="4162425"/>
          <p14:tracePt t="21018" x="1943100" y="4162425"/>
          <p14:tracePt t="21034" x="1924050" y="4171950"/>
          <p14:tracePt t="21069" x="1914525" y="4171950"/>
          <p14:tracePt t="21084" x="1905000" y="4171950"/>
          <p14:tracePt t="21111" x="1895475" y="4171950"/>
          <p14:tracePt t="21128" x="1885950" y="4171950"/>
          <p14:tracePt t="21136" x="1876425" y="4171950"/>
          <p14:tracePt t="21152" x="1866900" y="4171950"/>
          <p14:tracePt t="21168" x="1847850" y="4162425"/>
          <p14:tracePt t="21185" x="1809750" y="4162425"/>
          <p14:tracePt t="21203" x="1781175" y="4143375"/>
          <p14:tracePt t="21218" x="1762125" y="4133850"/>
          <p14:tracePt t="21234" x="1743075" y="4124325"/>
          <p14:tracePt t="21251" x="1724025" y="4114800"/>
          <p14:tracePt t="21285" x="1714500" y="4114800"/>
          <p14:tracePt t="21301" x="1714500" y="4105275"/>
          <p14:tracePt t="21471" x="1724025" y="4105275"/>
          <p14:tracePt t="21479" x="1733550" y="4105275"/>
          <p14:tracePt t="21495" x="1743075" y="4105275"/>
          <p14:tracePt t="21512" x="1762125" y="4105275"/>
          <p14:tracePt t="21520" x="1771650" y="4105275"/>
          <p14:tracePt t="21536" x="1790700" y="4105275"/>
          <p14:tracePt t="21554" x="1800225" y="4105275"/>
          <p14:tracePt t="21568" x="1809750" y="4105275"/>
          <p14:tracePt t="21586" x="1838325" y="4105275"/>
          <p14:tracePt t="21602" x="1885950" y="4105275"/>
          <p14:tracePt t="21620" x="1962150" y="4105275"/>
          <p14:tracePt t="21636" x="2019300" y="4105275"/>
          <p14:tracePt t="21652" x="2057400" y="4105275"/>
          <p14:tracePt t="21669" x="2076450" y="4105275"/>
          <p14:tracePt t="21687" x="2105025" y="4105275"/>
          <p14:tracePt t="21702" x="2114550" y="4105275"/>
          <p14:tracePt t="21719" x="2143125" y="4105275"/>
          <p14:tracePt t="21736" x="2171700" y="4105275"/>
          <p14:tracePt t="21753" x="2190750" y="4105275"/>
          <p14:tracePt t="21769" x="2200275" y="4105275"/>
          <p14:tracePt t="21786" x="2219325" y="4105275"/>
          <p14:tracePt t="21802" x="2228850" y="4105275"/>
          <p14:tracePt t="21821" x="2247900" y="4105275"/>
          <p14:tracePt t="21853" x="2257425" y="4105275"/>
          <p14:tracePt t="21869" x="2266950" y="4105275"/>
          <p14:tracePt t="21887" x="2276475" y="4105275"/>
          <p14:tracePt t="21904" x="2286000" y="4105275"/>
          <p14:tracePt t="21960" x="2286000" y="4114800"/>
          <p14:tracePt t="21975" x="2286000" y="4124325"/>
          <p14:tracePt t="21992" x="2286000" y="4133850"/>
          <p14:tracePt t="22000" x="2286000" y="4143375"/>
          <p14:tracePt t="22016" x="2286000" y="4152900"/>
          <p14:tracePt t="22024" x="2286000" y="4162425"/>
          <p14:tracePt t="22037" x="2276475" y="4171950"/>
          <p14:tracePt t="22053" x="2266950" y="4191000"/>
          <p14:tracePt t="22070" x="2247900" y="4210050"/>
          <p14:tracePt t="22087" x="2209800" y="4248150"/>
          <p14:tracePt t="22105" x="2162175" y="4276725"/>
          <p14:tracePt t="22120" x="2124075" y="4305300"/>
          <p14:tracePt t="22137" x="2076450" y="4314825"/>
          <p14:tracePt t="22153" x="2038350" y="4324350"/>
          <p14:tracePt t="22171" x="2000250" y="4343400"/>
          <p14:tracePt t="22187" x="1952625" y="4362450"/>
          <p14:tracePt t="22203" x="1914525" y="4381500"/>
          <p14:tracePt t="22220" x="1866900" y="4381500"/>
          <p14:tracePt t="22238" x="1828800" y="4391025"/>
          <p14:tracePt t="22253" x="1800225" y="4391025"/>
          <p14:tracePt t="22270" x="1790700" y="4400550"/>
          <p14:tracePt t="22288" x="1752600" y="4400550"/>
          <p14:tracePt t="22305" x="1724025" y="4400550"/>
          <p14:tracePt t="22320" x="1704975" y="4400550"/>
          <p14:tracePt t="22337" x="1676400" y="4400550"/>
          <p14:tracePt t="22354" x="1647825" y="4400550"/>
          <p14:tracePt t="22372" x="1609725" y="4400550"/>
          <p14:tracePt t="22387" x="1590675" y="4400550"/>
          <p14:tracePt t="22404" x="1562100" y="4410075"/>
          <p14:tracePt t="22421" x="1552575" y="4410075"/>
          <p14:tracePt t="22519" x="1552575" y="4419600"/>
          <p14:tracePt t="22567" x="1562100" y="4419600"/>
          <p14:tracePt t="22576" x="1562100" y="4438650"/>
          <p14:tracePt t="22588" x="1571625" y="4438650"/>
          <p14:tracePt t="22605" x="1609725" y="4448175"/>
          <p14:tracePt t="22621" x="1657350" y="4457700"/>
          <p14:tracePt t="22638" x="1704975" y="4457700"/>
          <p14:tracePt t="22655" x="1752600" y="4476750"/>
          <p14:tracePt t="22672" x="1800225" y="4476750"/>
          <p14:tracePt t="22688" x="1847850" y="4476750"/>
          <p14:tracePt t="22704" x="1885950" y="4476750"/>
          <p14:tracePt t="22721" x="1924050" y="4476750"/>
          <p14:tracePt t="22739" x="1962150" y="4476750"/>
          <p14:tracePt t="22754" x="1990725" y="4476750"/>
          <p14:tracePt t="22771" x="2009775" y="4476750"/>
          <p14:tracePt t="22788" x="2028825" y="4476750"/>
          <p14:tracePt t="22806" x="2038350" y="4476750"/>
          <p14:tracePt t="22822" x="2057400" y="4476750"/>
          <p14:tracePt t="22838" x="2066925" y="4476750"/>
          <p14:tracePt t="22855" x="2085975" y="4476750"/>
          <p14:tracePt t="22873" x="2095500" y="4476750"/>
          <p14:tracePt t="22888" x="2114550" y="4476750"/>
          <p14:tracePt t="22905" x="2124075" y="4476750"/>
          <p14:tracePt t="22921" x="2133600" y="4476750"/>
          <p14:tracePt t="22940" x="2143125" y="4476750"/>
          <p14:tracePt t="22972" x="2152650" y="4476750"/>
          <p14:tracePt t="23000" x="2162175" y="4476750"/>
          <p14:tracePt t="23032" x="2171700" y="4476750"/>
          <p14:tracePt t="23056" x="2181225" y="4476750"/>
          <p14:tracePt t="23072" x="2190750" y="4476750"/>
          <p14:tracePt t="23088" x="2200275" y="4476750"/>
          <p14:tracePt t="23096" x="2209800" y="4476750"/>
          <p14:tracePt t="23111" x="2219325" y="4476750"/>
          <p14:tracePt t="23248" x="2219325" y="4486275"/>
          <p14:tracePt t="23264" x="2219325" y="4495800"/>
          <p14:tracePt t="23280" x="2219325" y="4505325"/>
          <p14:tracePt t="23304" x="2219325" y="4514850"/>
          <p14:tracePt t="23312" x="2219325" y="4524375"/>
          <p14:tracePt t="23328" x="2219325" y="4533900"/>
          <p14:tracePt t="23344" x="2219325" y="4543425"/>
          <p14:tracePt t="23356" x="2209800" y="4543425"/>
          <p14:tracePt t="23373" x="2200275" y="4562475"/>
          <p14:tracePt t="23391" x="2171700" y="4591050"/>
          <p14:tracePt t="23406" x="2152650" y="4610100"/>
          <p14:tracePt t="23423" x="2114550" y="4638675"/>
          <p14:tracePt t="23440" x="2085975" y="4657725"/>
          <p14:tracePt t="23458" x="2057400" y="4667250"/>
          <p14:tracePt t="23473" x="2038350" y="4686300"/>
          <p14:tracePt t="23490" x="2009775" y="4695825"/>
          <p14:tracePt t="23506" x="1990725" y="4705350"/>
          <p14:tracePt t="23524" x="1962150" y="4714875"/>
          <p14:tracePt t="23540" x="1914525" y="4733925"/>
          <p14:tracePt t="23557" x="1866900" y="4752975"/>
          <p14:tracePt t="23573" x="1809750" y="4762500"/>
          <p14:tracePt t="23592" x="1762125" y="4781550"/>
          <p14:tracePt t="23606" x="1752600" y="4791075"/>
          <p14:tracePt t="23623" x="1733550" y="4800600"/>
          <p14:tracePt t="23640" x="1704975" y="4810125"/>
          <p14:tracePt t="23658" x="1685925" y="4829175"/>
          <p14:tracePt t="23673" x="1657350" y="4848225"/>
          <p14:tracePt t="23690" x="1628775" y="4867275"/>
          <p14:tracePt t="23707" x="1619250" y="4876800"/>
          <p14:tracePt t="23725" x="1609725" y="4886325"/>
          <p14:tracePt t="23880" x="1619250" y="4886325"/>
          <p14:tracePt t="23888" x="1619250" y="4895850"/>
          <p14:tracePt t="23896" x="1628775" y="4895850"/>
          <p14:tracePt t="23912" x="1638300" y="4895850"/>
          <p14:tracePt t="23924" x="1657350" y="4895850"/>
          <p14:tracePt t="23940" x="1714500" y="4895850"/>
          <p14:tracePt t="23959" x="1800225" y="4895850"/>
          <p14:tracePt t="23974" x="1914525" y="4876800"/>
          <p14:tracePt t="23991" x="1990725" y="4876800"/>
          <p14:tracePt t="24008" x="2019300" y="4876800"/>
          <p14:tracePt t="24025" x="2028825" y="4876800"/>
          <p14:tracePt t="24041" x="2038350" y="4876800"/>
          <p14:tracePt t="24058" x="2057400" y="4876800"/>
          <p14:tracePt t="24074" x="2066925" y="4876800"/>
          <p14:tracePt t="24092" x="2076450" y="4876800"/>
          <p14:tracePt t="24124" x="2085975" y="4876800"/>
          <p14:tracePt t="24141" x="2095500" y="4876800"/>
          <p14:tracePt t="24159" x="2105025" y="4876800"/>
          <p14:tracePt t="24174" x="2143125" y="4876800"/>
          <p14:tracePt t="24192" x="2181225" y="4867275"/>
          <p14:tracePt t="24208" x="2209800" y="4867275"/>
          <p14:tracePt t="24226" x="2219325" y="4857750"/>
          <p14:tracePt t="24241" x="2228850" y="4857750"/>
          <p14:tracePt t="24258" x="2257425" y="4857750"/>
          <p14:tracePt t="24275" x="2276475" y="4857750"/>
          <p14:tracePt t="24293" x="2286000" y="4848225"/>
          <p14:tracePt t="24308" x="2305050" y="4848225"/>
          <p14:tracePt t="24424" x="2305050" y="4857750"/>
          <p14:tracePt t="24440" x="2305050" y="4867275"/>
          <p14:tracePt t="24456" x="2305050" y="4876800"/>
          <p14:tracePt t="24464" x="2295525" y="4886325"/>
          <p14:tracePt t="24475" x="2295525" y="4905375"/>
          <p14:tracePt t="24492" x="2276475" y="4924425"/>
          <p14:tracePt t="24510" x="2247900" y="4953000"/>
          <p14:tracePt t="24525" x="2238375" y="4972050"/>
          <p14:tracePt t="24542" x="2209800" y="4991100"/>
          <p14:tracePt t="24559" x="2181225" y="5010150"/>
          <p14:tracePt t="24577" x="2133600" y="5048250"/>
          <p14:tracePt t="24592" x="2095500" y="5067300"/>
          <p14:tracePt t="24609" x="2047875" y="5086350"/>
          <p14:tracePt t="24626" x="2000250" y="5114925"/>
          <p14:tracePt t="24643" x="1943100" y="5124450"/>
          <p14:tracePt t="24659" x="1905000" y="5133975"/>
          <p14:tracePt t="24675" x="1876425" y="5143500"/>
          <p14:tracePt t="24693" x="1866900" y="5143500"/>
          <p14:tracePt t="24710" x="1857375" y="5143500"/>
          <p14:tracePt t="24726" x="1847850" y="5143500"/>
          <p14:tracePt t="24742" x="1828800" y="5153025"/>
          <p14:tracePt t="24759" x="1819275" y="5162550"/>
          <p14:tracePt t="24777" x="1800225" y="5172075"/>
          <p14:tracePt t="24793" x="1781175" y="5172075"/>
          <p14:tracePt t="24809" x="1762125" y="5181600"/>
          <p14:tracePt t="24826" x="1733550" y="5200650"/>
          <p14:tracePt t="24844" x="1724025" y="5200650"/>
          <p14:tracePt t="24859" x="1714500" y="5200650"/>
          <p14:tracePt t="24876" x="1704975" y="5210175"/>
          <p14:tracePt t="24893" x="1695450" y="5210175"/>
          <p14:tracePt t="24920" x="1695450" y="5219700"/>
          <p14:tracePt t="24936" x="1695450" y="5229225"/>
          <p14:tracePt t="24985" x="1695450" y="5238750"/>
          <p14:tracePt t="25016" x="1704975" y="5248275"/>
          <p14:tracePt t="25024" x="1714500" y="5248275"/>
          <p14:tracePt t="25033" x="1724025" y="5248275"/>
          <p14:tracePt t="25043" x="1733550" y="5248275"/>
          <p14:tracePt t="25061" x="1762125" y="5257800"/>
          <p14:tracePt t="25076" x="1781175" y="5257800"/>
          <p14:tracePt t="25093" x="1828800" y="5257800"/>
          <p14:tracePt t="25110" x="1885950" y="5257800"/>
          <p14:tracePt t="25128" x="1962150" y="5257800"/>
          <p14:tracePt t="25143" x="1990725" y="5257800"/>
          <p14:tracePt t="25160" x="2047875" y="5257800"/>
          <p14:tracePt t="25177" x="2076450" y="5257800"/>
          <p14:tracePt t="25195" x="2085975" y="5257800"/>
          <p14:tracePt t="25233" x="2085975" y="5248275"/>
          <p14:tracePt t="25244" x="2095500" y="5248275"/>
          <p14:tracePt t="25264" x="2105025" y="5248275"/>
          <p14:tracePt t="25278" x="2114550" y="5248275"/>
          <p14:tracePt t="25293" x="2124075" y="5248275"/>
          <p14:tracePt t="25311" x="2143125" y="5248275"/>
          <p14:tracePt t="25327" x="2152650" y="5248275"/>
          <p14:tracePt t="25345" x="2171700" y="5248275"/>
          <p14:tracePt t="25384" x="2181225" y="5248275"/>
          <p14:tracePt t="25416" x="2190750" y="5248275"/>
          <p14:tracePt t="25808" x="2200275" y="5248275"/>
          <p14:tracePt t="26057" x="2200275" y="5257800"/>
          <p14:tracePt t="26065" x="2200275" y="5267325"/>
          <p14:tracePt t="26080" x="2200275" y="5276850"/>
          <p14:tracePt t="26097" x="2190750" y="5286375"/>
          <p14:tracePt t="26120" x="2190750" y="5305425"/>
          <p14:tracePt t="26130" x="2181225" y="5305425"/>
          <p14:tracePt t="26146" x="2171700" y="5324475"/>
          <p14:tracePt t="26163" x="2162175" y="5343525"/>
          <p14:tracePt t="26179" x="2133600" y="5381625"/>
          <p14:tracePt t="26197" x="2105025" y="5438775"/>
          <p14:tracePt t="26212" x="2085975" y="5476875"/>
          <p14:tracePt t="26229" x="2076450" y="5505450"/>
          <p14:tracePt t="26246" x="2047875" y="5524500"/>
          <p14:tracePt t="26263" x="2038350" y="5543550"/>
          <p14:tracePt t="26279" x="2019300" y="5572125"/>
          <p14:tracePt t="26296" x="1990725" y="5591175"/>
          <p14:tracePt t="26312" x="1971675" y="5610225"/>
          <p14:tracePt t="26331" x="1943100" y="5629275"/>
          <p14:tracePt t="26346" x="1924050" y="5629275"/>
          <p14:tracePt t="26363" x="1914525" y="5638800"/>
          <p14:tracePt t="26379" x="1905000" y="5648325"/>
          <p14:tracePt t="26398" x="1885950" y="5657850"/>
          <p14:tracePt t="26413" x="1866900" y="5667375"/>
          <p14:tracePt t="26430" x="1847850" y="5667375"/>
          <p14:tracePt t="26446" x="1828800" y="5676900"/>
          <p14:tracePt t="26465" x="1809750" y="5676900"/>
          <p14:tracePt t="26480" x="1800225" y="5676900"/>
          <p14:tracePt t="26497" x="1781175" y="5686425"/>
          <p14:tracePt t="26513" x="1762125" y="5686425"/>
          <p14:tracePt t="26531" x="1752600" y="5686425"/>
          <p14:tracePt t="26546" x="1733550" y="5686425"/>
          <p14:tracePt t="26563" x="1724025" y="5686425"/>
          <p14:tracePt t="26579" x="1714500" y="5686425"/>
          <p14:tracePt t="26825" x="1724025" y="5686425"/>
          <p14:tracePt t="26832" x="1733550" y="5686425"/>
          <p14:tracePt t="26849" x="1743075" y="5686425"/>
          <p14:tracePt t="26864" x="1762125" y="5686425"/>
          <p14:tracePt t="26881" x="1771650" y="5686425"/>
          <p14:tracePt t="26899" x="1790700" y="5686425"/>
          <p14:tracePt t="26914" x="1828800" y="5686425"/>
          <p14:tracePt t="26931" x="1857375" y="5686425"/>
          <p14:tracePt t="26948" x="1885950" y="5686425"/>
          <p14:tracePt t="26966" x="1895475" y="5686425"/>
          <p14:tracePt t="26981" x="1914525" y="5686425"/>
          <p14:tracePt t="26997" x="1924050" y="5686425"/>
          <p14:tracePt t="27014" x="1933575" y="5686425"/>
          <p14:tracePt t="27032" x="1981200" y="5686425"/>
          <p14:tracePt t="27048" x="2009775" y="5686425"/>
          <p14:tracePt t="27065" x="2019300" y="5686425"/>
          <p14:tracePt t="27081" x="2038350" y="5686425"/>
          <p14:tracePt t="27099" x="2047875" y="5686425"/>
          <p14:tracePt t="27114" x="2057400" y="5686425"/>
          <p14:tracePt t="27131" x="2076450" y="5676900"/>
          <p14:tracePt t="27148" x="2085975" y="5676900"/>
          <p14:tracePt t="27249" x="2095500" y="5676900"/>
          <p14:tracePt t="27257" x="2105025" y="5676900"/>
          <p14:tracePt t="27273" x="2114550" y="5676900"/>
          <p14:tracePt t="27657" x="2124075" y="5676900"/>
          <p14:tracePt t="27697" x="2133600" y="5676900"/>
          <p14:tracePt t="27705" x="2143125" y="5676900"/>
          <p14:tracePt t="27761" x="2152650" y="5676900"/>
          <p14:tracePt t="27793" x="2162175" y="5676900"/>
          <p14:tracePt t="27809" x="2171700" y="5676900"/>
          <p14:tracePt t="27817" x="2181225" y="5676900"/>
          <p14:tracePt t="27841" x="2190750" y="5676900"/>
          <p14:tracePt t="27857" x="2190750" y="5667375"/>
          <p14:tracePt t="27865" x="2200275" y="5667375"/>
          <p14:tracePt t="27881" x="2209800" y="5667375"/>
          <p14:tracePt t="27889" x="2219325" y="5657850"/>
          <p14:tracePt t="27905" x="2228850" y="5648325"/>
          <p14:tracePt t="27918" x="2238375" y="5638800"/>
          <p14:tracePt t="27933" x="2257425" y="5619750"/>
          <p14:tracePt t="27950" x="2286000" y="5572125"/>
          <p14:tracePt t="27966" x="2314575" y="5524500"/>
          <p14:tracePt t="27985" x="2343150" y="5448300"/>
          <p14:tracePt t="28000" x="2352675" y="5429250"/>
          <p14:tracePt t="28017" x="2381250" y="5362575"/>
          <p14:tracePt t="28033" x="2400300" y="5314950"/>
          <p14:tracePt t="28051" x="2428875" y="5267325"/>
          <p14:tracePt t="28066" x="2457450" y="5200650"/>
          <p14:tracePt t="28084" x="2486025" y="5143500"/>
          <p14:tracePt t="28100" x="2505075" y="5076825"/>
          <p14:tracePt t="28118" x="2524125" y="5010150"/>
          <p14:tracePt t="28134" x="2533650" y="4905375"/>
          <p14:tracePt t="28150" x="2552700" y="4781550"/>
          <p14:tracePt t="28167" x="2581275" y="4667250"/>
          <p14:tracePt t="28185" x="2609850" y="4476750"/>
          <p14:tracePt t="28201" x="2638425" y="4362450"/>
          <p14:tracePt t="28217" x="2647950" y="4248150"/>
          <p14:tracePt t="28234" x="2676525" y="4152900"/>
          <p14:tracePt t="28252" x="2686050" y="4086225"/>
          <p14:tracePt t="28266" x="2695575" y="4029075"/>
          <p14:tracePt t="28284" x="2695575" y="3990975"/>
          <p14:tracePt t="28300" x="2695575" y="3943350"/>
          <p14:tracePt t="28319" x="2695575" y="3886200"/>
          <p14:tracePt t="28334" x="2714625" y="3838575"/>
          <p14:tracePt t="28351" x="2724150" y="3790950"/>
          <p14:tracePt t="28367" x="2743200" y="3752850"/>
          <p14:tracePt t="28386" x="2762250" y="3714750"/>
          <p14:tracePt t="28401" x="2771775" y="3686175"/>
          <p14:tracePt t="28418" x="2790825" y="3657600"/>
          <p14:tracePt t="28434" x="2800350" y="3629025"/>
          <p14:tracePt t="28452" x="2809875" y="3619500"/>
          <p14:tracePt t="28468" x="2809875" y="3600450"/>
          <p14:tracePt t="28485" x="2809875" y="3590925"/>
          <p14:tracePt t="28501" x="2819400" y="3590925"/>
          <p14:tracePt t="28519" x="2819400" y="3571875"/>
          <p14:tracePt t="28634" x="2819400" y="3581400"/>
          <p14:tracePt t="28649" x="2819400" y="3590925"/>
          <p14:tracePt t="28657" x="2819400" y="3600450"/>
          <p14:tracePt t="28668" x="2819400" y="3619500"/>
          <p14:tracePt t="28685" x="2828925" y="3657600"/>
          <p14:tracePt t="28703" x="2838450" y="3733800"/>
          <p14:tracePt t="28718" x="2857500" y="3800475"/>
          <p14:tracePt t="28735" x="2867025" y="3867150"/>
          <p14:tracePt t="28752" x="2876550" y="3952875"/>
          <p14:tracePt t="28770" x="2895600" y="4057650"/>
          <p14:tracePt t="28785" x="2905125" y="4143375"/>
          <p14:tracePt t="28802" x="2924175" y="4219575"/>
          <p14:tracePt t="28819" x="2933700" y="4286250"/>
          <p14:tracePt t="28836" x="2943225" y="4333875"/>
          <p14:tracePt t="28852" x="2952750" y="4371975"/>
          <p14:tracePt t="28868" x="2962275" y="4419600"/>
          <p14:tracePt t="28885" x="2971800" y="4476750"/>
          <p14:tracePt t="28903" x="2971800" y="4543425"/>
          <p14:tracePt t="28918" x="2971800" y="4619625"/>
          <p14:tracePt t="28935" x="2971800" y="4705350"/>
          <p14:tracePt t="28952" x="2971800" y="4800600"/>
          <p14:tracePt t="28970" x="2971800" y="4924425"/>
          <p14:tracePt t="28985" x="2971800" y="5010150"/>
          <p14:tracePt t="29002" x="2971800" y="5095875"/>
          <p14:tracePt t="29019" x="2971800" y="5153025"/>
          <p14:tracePt t="29037" x="2971800" y="5191125"/>
          <p14:tracePt t="29052" x="2971800" y="5238750"/>
          <p14:tracePt t="29069" x="2971800" y="5276850"/>
          <p14:tracePt t="29086" x="2971800" y="5314950"/>
          <p14:tracePt t="29104" x="2971800" y="5362575"/>
          <p14:tracePt t="29119" x="2971800" y="5419725"/>
          <p14:tracePt t="29136" x="2971800" y="5457825"/>
          <p14:tracePt t="29152" x="2971800" y="5505450"/>
          <p14:tracePt t="29170" x="2971800" y="5514975"/>
          <p14:tracePt t="29234" x="2971800" y="5495925"/>
          <p14:tracePt t="29241" x="2971800" y="5467350"/>
          <p14:tracePt t="29252" x="2971800" y="5419725"/>
          <p14:tracePt t="29269" x="2962275" y="5257800"/>
          <p14:tracePt t="29286" x="2905125" y="5057775"/>
          <p14:tracePt t="29303" x="2867025" y="4838700"/>
          <p14:tracePt t="29319" x="2828925" y="4619625"/>
          <p14:tracePt t="29336" x="2790825" y="4438650"/>
          <p14:tracePt t="29353" x="2781300" y="4305300"/>
          <p14:tracePt t="29371" x="2781300" y="4267200"/>
          <p14:tracePt t="29386" x="2790825" y="4238625"/>
          <p14:tracePt t="29403" x="2809875" y="4210050"/>
          <p14:tracePt t="29420" x="2828925" y="4181475"/>
          <p14:tracePt t="29438" x="2847975" y="4162425"/>
          <p14:tracePt t="29453" x="2857500" y="4143375"/>
          <p14:tracePt t="29470" x="2857500" y="4124325"/>
          <p14:tracePt t="29486" x="2857500" y="4105275"/>
          <p14:tracePt t="29505" x="2857500" y="4067175"/>
          <p14:tracePt t="29520" x="2857500" y="4048125"/>
          <p14:tracePt t="29537" x="2857500" y="3990975"/>
          <p14:tracePt t="29553" x="2857500" y="3943350"/>
          <p14:tracePt t="29571" x="2857500" y="3895725"/>
          <p14:tracePt t="29587" x="2857500" y="3857625"/>
          <p14:tracePt t="29603" x="2857500" y="3848100"/>
          <p14:tracePt t="29666" x="2867025" y="3848100"/>
          <p14:tracePt t="29673" x="2867025" y="3857625"/>
          <p14:tracePt t="29689" x="2867025" y="3867150"/>
          <p14:tracePt t="29703" x="2867025" y="3886200"/>
          <p14:tracePt t="29722" x="2867025" y="3962400"/>
          <p14:tracePt t="29737" x="2867025" y="4010025"/>
          <p14:tracePt t="29754" x="2867025" y="4048125"/>
          <p14:tracePt t="29770" x="2867025" y="4086225"/>
          <p14:tracePt t="29789" x="2867025" y="4114800"/>
          <p14:tracePt t="29804" x="2867025" y="4152900"/>
          <p14:tracePt t="29821" x="2867025" y="4181475"/>
          <p14:tracePt t="29837" x="2867025" y="4219575"/>
          <p14:tracePt t="29855" x="2867025" y="4257675"/>
          <p14:tracePt t="29871" x="2867025" y="4286250"/>
          <p14:tracePt t="29887" x="2867025" y="4314825"/>
          <p14:tracePt t="29904" x="2867025" y="4324350"/>
          <p14:tracePt t="29923" x="2867025" y="4343400"/>
          <p14:tracePt t="29938" x="2867025" y="4362450"/>
          <p14:tracePt t="29954" x="2867025" y="4391025"/>
          <p14:tracePt t="29971" x="2876550" y="4438650"/>
          <p14:tracePt t="29988" x="2886075" y="4476750"/>
          <p14:tracePt t="30004" x="2886075" y="4514850"/>
          <p14:tracePt t="30021" x="2886075" y="4562475"/>
          <p14:tracePt t="30038" x="2886075" y="4619625"/>
          <p14:tracePt t="30056" x="2886075" y="4676775"/>
          <p14:tracePt t="30071" x="2886075" y="4743450"/>
          <p14:tracePt t="30088" x="2886075" y="4791075"/>
          <p14:tracePt t="30105" x="2895600" y="4829175"/>
          <p14:tracePt t="30123" x="2895600" y="4848225"/>
          <p14:tracePt t="30138" x="2895600" y="4857750"/>
          <p14:tracePt t="30155" x="2895600" y="4876800"/>
          <p14:tracePt t="30189" x="2895600" y="4886325"/>
          <p14:tracePt t="30205" x="2895600" y="4895850"/>
          <p14:tracePt t="30221" x="2895600" y="4905375"/>
          <p14:tracePt t="30238" x="2895600" y="4914900"/>
          <p14:tracePt t="30256" x="2895600" y="4924425"/>
          <p14:tracePt t="30272" x="2895600" y="4943475"/>
          <p14:tracePt t="30288" x="2895600" y="4972050"/>
          <p14:tracePt t="30305" x="2895600" y="5000625"/>
          <p14:tracePt t="30324" x="2895600" y="5019675"/>
          <p14:tracePt t="30338" x="2895600" y="5029200"/>
          <p14:tracePt t="30356" x="2895600" y="5038725"/>
          <p14:tracePt t="30372" x="2895600" y="5048250"/>
          <p14:tracePt t="30390" x="2895600" y="5076825"/>
          <p14:tracePt t="30405" x="2886075" y="5105400"/>
          <p14:tracePt t="30422" x="2886075" y="5143500"/>
          <p14:tracePt t="30439" x="2886075" y="5172075"/>
          <p14:tracePt t="30457" x="2867025" y="5229225"/>
          <p14:tracePt t="30472" x="2857500" y="5238750"/>
          <p14:tracePt t="30489" x="2857500" y="5276850"/>
          <p14:tracePt t="30506" x="2857500" y="5314950"/>
          <p14:tracePt t="30524" x="2857500" y="5334000"/>
          <p14:tracePt t="30539" x="2847975" y="5353050"/>
          <p14:tracePt t="30556" x="2847975" y="5362575"/>
          <p14:tracePt t="30602" x="2847975" y="5372100"/>
          <p14:tracePt t="30609" x="2838450" y="5372100"/>
          <p14:tracePt t="30626" x="2838450" y="5381625"/>
          <p14:tracePt t="30642" x="2828925" y="5381625"/>
          <p14:tracePt t="30657" x="2828925" y="5400675"/>
          <p14:tracePt t="30689" x="2828925" y="5410200"/>
          <p14:tracePt t="30706" x="2828925" y="5419725"/>
          <p14:tracePt t="30723" x="2828925" y="5429250"/>
          <p14:tracePt t="30739" x="2828925" y="5448300"/>
          <p14:tracePt t="30756" x="2828925" y="5457825"/>
          <p14:tracePt t="30773" x="2828925" y="5476875"/>
          <p14:tracePt t="30790" x="2828925" y="5486400"/>
          <p14:tracePt t="30806" x="2828925" y="5505450"/>
          <p14:tracePt t="30823" x="2828925" y="5534025"/>
          <p14:tracePt t="30839" x="2828925" y="5553075"/>
          <p14:tracePt t="30858" x="2828925" y="5600700"/>
          <p14:tracePt t="30873" x="2819400" y="5629275"/>
          <p14:tracePt t="30890" x="2809875" y="5676900"/>
          <p14:tracePt t="30907" x="2800350" y="5715000"/>
          <p14:tracePt t="30924" x="2800350" y="5753100"/>
          <p14:tracePt t="30939" x="2800350" y="5772150"/>
          <p14:tracePt t="30956" x="2800350" y="5781675"/>
          <p14:tracePt t="30973" x="2800350" y="5791200"/>
          <p14:tracePt t="31274" x="2790825" y="5791200"/>
          <p14:tracePt t="31314" x="2790825" y="5781675"/>
          <p14:tracePt t="31330" x="2790825" y="5772150"/>
          <p14:tracePt t="31338" x="2790825" y="5762625"/>
          <p14:tracePt t="31354" x="2790825" y="5753100"/>
          <p14:tracePt t="31370" x="2790825" y="5743575"/>
          <p14:tracePt t="31386" x="2790825" y="5724525"/>
          <p14:tracePt t="31394" x="2790825" y="5705475"/>
          <p14:tracePt t="31408" x="2800350" y="5686425"/>
          <p14:tracePt t="31426" x="2800350" y="5610225"/>
          <p14:tracePt t="31441" x="2800350" y="5572125"/>
          <p14:tracePt t="31442" x="2800350" y="5543550"/>
          <p14:tracePt t="31458" x="2809875" y="5476875"/>
          <p14:tracePt t="31475" x="2828925" y="5419725"/>
          <p14:tracePt t="31492" x="2847975" y="5362575"/>
          <p14:tracePt t="31508" x="2876550" y="5334000"/>
          <p14:tracePt t="31525" x="2905125" y="5305425"/>
          <p14:tracePt t="31541" x="2924175" y="5286375"/>
          <p14:tracePt t="31559" x="2952750" y="5286375"/>
          <p14:tracePt t="31574" x="2981325" y="5286375"/>
          <p14:tracePt t="31591" x="3028950" y="5286375"/>
          <p14:tracePt t="31608" x="3057525" y="5286375"/>
          <p14:tracePt t="31626" x="3105150" y="5305425"/>
          <p14:tracePt t="31642" x="3114675" y="5314950"/>
          <p14:tracePt t="31658" x="3124200" y="5314950"/>
          <p14:tracePt t="31675" x="3133725" y="5324475"/>
          <p14:tracePt t="31693" x="3133725" y="5334000"/>
          <p14:tracePt t="31708" x="3133725" y="5353050"/>
          <p14:tracePt t="31725" x="3133725" y="5410200"/>
          <p14:tracePt t="31742" x="3124200" y="5476875"/>
          <p14:tracePt t="31760" x="3114675" y="5543550"/>
          <p14:tracePt t="31775" x="3086100" y="5619750"/>
          <p14:tracePt t="31792" x="3038475" y="5705475"/>
          <p14:tracePt t="31808" x="3000375" y="5781675"/>
          <p14:tracePt t="31827" x="2867025" y="5876925"/>
          <p14:tracePt t="31842" x="2695575" y="5905500"/>
          <p14:tracePt t="31859" x="2495550" y="5905500"/>
          <p14:tracePt t="31875" x="2305050" y="5905500"/>
          <p14:tracePt t="31893" x="2114550" y="5905500"/>
          <p14:tracePt t="31908" x="1885950" y="5876925"/>
          <p14:tracePt t="31925" x="1543050" y="5772150"/>
          <p14:tracePt t="31942" x="1104900" y="5562600"/>
          <p14:tracePt t="31960" x="647700" y="5286375"/>
          <p14:tracePt t="31961" x="438150" y="5133975"/>
          <p14:tracePt t="31975" x="266700" y="4981575"/>
          <p14:tracePt t="31992" x="38100" y="4705350"/>
          <p14:tracePt t="32009" x="0" y="4295775"/>
          <p14:tracePt t="32027" x="0" y="3981450"/>
          <p14:tracePt t="32042" x="76200" y="3581400"/>
          <p14:tracePt t="32059" x="247650" y="3152775"/>
          <p14:tracePt t="32076" x="561975" y="2724150"/>
          <p14:tracePt t="32094" x="981075" y="2352675"/>
          <p14:tracePt t="32109" x="1438275" y="2066925"/>
          <p14:tracePt t="32126" x="1885950" y="1838325"/>
          <p14:tracePt t="32142" x="2247900" y="1676400"/>
          <p14:tracePt t="32160" x="2543175" y="1581150"/>
          <p14:tracePt t="32176" x="2762250" y="1533525"/>
          <p14:tracePt t="32192" x="2943225" y="1524000"/>
          <p14:tracePt t="32210" x="3162300" y="1581150"/>
          <p14:tracePt t="32227" x="3295650" y="1714500"/>
          <p14:tracePt t="32242" x="3438525" y="1914525"/>
          <p14:tracePt t="32260" x="3552825" y="2124075"/>
          <p14:tracePt t="32276" x="3657600" y="2324100"/>
          <p14:tracePt t="32294" x="3733800" y="2524125"/>
          <p14:tracePt t="32309" x="3781425" y="2714625"/>
          <p14:tracePt t="32326" x="3829050" y="2952750"/>
          <p14:tracePt t="32343" x="3867150" y="3219450"/>
          <p14:tracePt t="32361" x="3876675" y="3505200"/>
          <p14:tracePt t="32376" x="3876675" y="3819525"/>
          <p14:tracePt t="32393" x="3876675" y="4210050"/>
          <p14:tracePt t="32410" x="3790950" y="4676775"/>
          <p14:tracePt t="32427" x="3733800" y="4857750"/>
          <p14:tracePt t="32443" x="3676650" y="4981575"/>
          <p14:tracePt t="32460" x="3609975" y="5086350"/>
          <p14:tracePt t="32477" x="3505200" y="5200650"/>
          <p14:tracePt t="32495" x="3324225" y="5314950"/>
          <p14:tracePt t="32510" x="3105150" y="5391150"/>
          <p14:tracePt t="32527" x="2800350" y="5429250"/>
          <p14:tracePt t="32543" x="2514600" y="5429250"/>
          <p14:tracePt t="32562" x="2057400" y="5438775"/>
          <p14:tracePt t="32577" x="1876425" y="5438775"/>
          <p14:tracePt t="32594" x="1485900" y="5438775"/>
          <p14:tracePt t="32611" x="1314450" y="5438775"/>
          <p14:tracePt t="32628" x="1200150" y="5419725"/>
          <p14:tracePt t="32643" x="1085850" y="5343525"/>
          <p14:tracePt t="32660" x="885825" y="5181600"/>
          <p14:tracePt t="32676" x="561975" y="4857750"/>
          <p14:tracePt t="32695" x="200025" y="4467225"/>
          <p14:tracePt t="32710" x="0" y="4048125"/>
          <p14:tracePt t="32727" x="0" y="3667125"/>
          <p14:tracePt t="32744" x="0" y="3343275"/>
          <p14:tracePt t="32762" x="47625" y="2914650"/>
          <p14:tracePt t="32778" x="247650" y="2581275"/>
          <p14:tracePt t="32794" x="552450" y="2333625"/>
          <p14:tracePt t="32811" x="990600" y="2124075"/>
          <p14:tracePt t="32829" x="1562100" y="1990725"/>
          <p14:tracePt t="32844" x="2247900" y="1924050"/>
          <p14:tracePt t="32861" x="2924175" y="1905000"/>
          <p14:tracePt t="32878" x="3476625" y="1981200"/>
          <p14:tracePt t="32896" x="3829050" y="2171700"/>
          <p14:tracePt t="32911" x="4010025" y="2371725"/>
          <p14:tracePt t="32928" x="4143375" y="2657475"/>
          <p14:tracePt t="32945" x="4210050" y="3076575"/>
          <p14:tracePt t="32962" x="4219575" y="3962400"/>
          <p14:tracePt t="32978" x="4219575" y="4533900"/>
          <p14:tracePt t="32994" x="4219575" y="5048250"/>
          <p14:tracePt t="33012" x="4200525" y="5410200"/>
          <p14:tracePt t="33029" x="4114800" y="5676900"/>
          <p14:tracePt t="33045" x="4019550" y="5915025"/>
          <p14:tracePt t="33061" x="3886200" y="6143625"/>
          <p14:tracePt t="33078" x="3705225" y="6315075"/>
          <p14:tracePt t="33096" x="3419475" y="6438900"/>
          <p14:tracePt t="33111" x="3009900" y="6534150"/>
          <p14:tracePt t="33128" x="2505075" y="6562725"/>
          <p14:tracePt t="33145" x="1981200" y="6562725"/>
          <p14:tracePt t="33195" x="666750" y="5800725"/>
          <p14:tracePt t="33212" x="542925" y="5410200"/>
          <p14:tracePt t="33230" x="533400" y="4905375"/>
          <p14:tracePt t="33245" x="619125" y="4333875"/>
          <p14:tracePt t="33262" x="857250" y="3790950"/>
          <p14:tracePt t="33278" x="1238250" y="3286125"/>
          <p14:tracePt t="33297" x="1743075" y="2914650"/>
          <p14:tracePt t="33312" x="2286000" y="2676525"/>
          <p14:tracePt t="33328" x="2800350" y="2543175"/>
          <p14:tracePt t="33345" x="3181350" y="2505075"/>
          <p14:tracePt t="33364" x="3514725" y="2524125"/>
          <p14:tracePt t="33379" x="3648075" y="2628900"/>
          <p14:tracePt t="33395" x="3733800" y="2819400"/>
          <p14:tracePt t="33412" x="3829050" y="3105150"/>
          <p14:tracePt t="33430" x="3933825" y="3476625"/>
          <p14:tracePt t="33445" x="3971925" y="3829050"/>
          <p14:tracePt t="33462" x="3971925" y="4143375"/>
          <p14:tracePt t="33479" x="3971925" y="4438650"/>
          <p14:tracePt t="33497" x="3971925" y="4676775"/>
          <p14:tracePt t="33499" x="3971925" y="4781550"/>
          <p14:tracePt t="33512" x="3952875" y="4876800"/>
          <p14:tracePt t="33529" x="3886200" y="5019675"/>
          <p14:tracePt t="33546" x="3743325" y="5143500"/>
          <p14:tracePt t="33563" x="3600450" y="5172075"/>
          <p14:tracePt t="33579" x="3429000" y="5172075"/>
          <p14:tracePt t="33596" x="3248025" y="5162550"/>
          <p14:tracePt t="33612" x="3067050" y="5086350"/>
          <p14:tracePt t="33630" x="2886075" y="5019675"/>
          <p14:tracePt t="33646" x="2695575" y="4943475"/>
          <p14:tracePt t="33663" x="2514600" y="4876800"/>
          <p14:tracePt t="33679" x="2362200" y="4810125"/>
          <p14:tracePt t="33698" x="2219325" y="4667250"/>
          <p14:tracePt t="33713" x="2190750" y="4591050"/>
          <p14:tracePt t="33729" x="2162175" y="4362450"/>
          <p14:tracePt t="33746" x="2152650" y="3914775"/>
          <p14:tracePt t="33764" x="2152650" y="3638550"/>
          <p14:tracePt t="33779" x="2200275" y="3400425"/>
          <p14:tracePt t="33796" x="2286000" y="3248025"/>
          <p14:tracePt t="33813" x="2381250" y="3133725"/>
          <p14:tracePt t="33831" x="2505075" y="3038475"/>
          <p14:tracePt t="33846" x="2686050" y="2952750"/>
          <p14:tracePt t="33863" x="2867025" y="2905125"/>
          <p14:tracePt t="33880" x="3009900" y="2886075"/>
          <p14:tracePt t="33898" x="3133725" y="2886075"/>
          <p14:tracePt t="33913" x="3248025" y="2933700"/>
          <p14:tracePt t="33930" x="3400425" y="3152775"/>
          <p14:tracePt t="33947" x="3505200" y="3390900"/>
          <p14:tracePt t="33965" x="3581400" y="3638550"/>
          <p14:tracePt t="33980" x="3609975" y="3876675"/>
          <p14:tracePt t="33997" x="3609975" y="4114800"/>
          <p14:tracePt t="34013" x="3590925" y="4381500"/>
          <p14:tracePt t="34032" x="3524250" y="4667250"/>
          <p14:tracePt t="34047" x="3429000" y="4953000"/>
          <p14:tracePt t="34063" x="3295650" y="5200650"/>
          <p14:tracePt t="34080" x="3114675" y="5372100"/>
          <p14:tracePt t="34099" x="2800350" y="5543550"/>
          <p14:tracePt t="34113" x="2686050" y="5591175"/>
          <p14:tracePt t="34130" x="2362200" y="5629275"/>
          <p14:tracePt t="34147" x="2181225" y="5629275"/>
          <p14:tracePt t="34165" x="2009775" y="5562600"/>
          <p14:tracePt t="34180" x="1819275" y="5419725"/>
          <p14:tracePt t="34197" x="1628775" y="5200650"/>
          <p14:tracePt t="34213" x="1419225" y="4800600"/>
          <p14:tracePt t="34232" x="1228725" y="4248150"/>
          <p14:tracePt t="34247" x="1123950" y="3743325"/>
          <p14:tracePt t="34264" x="1095375" y="3409950"/>
          <p14:tracePt t="34280" x="1143000" y="3162300"/>
          <p14:tracePt t="34299" x="1466850" y="2733675"/>
          <p14:tracePt t="34314" x="1838325" y="2447925"/>
          <p14:tracePt t="34331" x="2228850" y="2266950"/>
          <p14:tracePt t="34347" x="2657475" y="2105025"/>
          <p14:tracePt t="34366" x="3048000" y="2038350"/>
          <p14:tracePt t="34381" x="3314700" y="2028825"/>
          <p14:tracePt t="34397" x="3533775" y="2047875"/>
          <p14:tracePt t="34414" x="3724275" y="2162175"/>
          <p14:tracePt t="34433" x="3857625" y="2352675"/>
          <p14:tracePt t="34447" x="4000500" y="2695575"/>
          <p14:tracePt t="34464" x="4133850" y="3190875"/>
          <p14:tracePt t="34481" x="4229100" y="3790950"/>
          <p14:tracePt t="34499" x="4267200" y="4457700"/>
          <p14:tracePt t="34514" x="4267200" y="4705350"/>
          <p14:tracePt t="34531" x="4267200" y="4886325"/>
          <p14:tracePt t="34548" x="4257675" y="5010150"/>
          <p14:tracePt t="34566" x="4219575" y="5114925"/>
          <p14:tracePt t="34581" x="4114800" y="5248275"/>
          <p14:tracePt t="34598" x="3971925" y="5391150"/>
          <p14:tracePt t="34615" x="3762375" y="5543550"/>
          <p14:tracePt t="34632" x="3543300" y="5667375"/>
          <p14:tracePt t="34648" x="3362325" y="5724525"/>
          <p14:tracePt t="34665" x="3190875" y="5743575"/>
          <p14:tracePt t="34681" x="3076575" y="5753100"/>
          <p14:tracePt t="34700" x="2990850" y="5772150"/>
          <p14:tracePt t="34715" x="2981325" y="5772150"/>
          <p14:tracePt t="34732" x="2971800" y="5772150"/>
          <p14:tracePt t="34766" x="2962275" y="5772150"/>
          <p14:tracePt t="34781" x="2952750" y="5772150"/>
          <p14:tracePt t="34798" x="2943225" y="5772150"/>
          <p14:tracePt t="34819" x="2933700" y="5772150"/>
          <p14:tracePt t="34833" x="2924175" y="5762625"/>
          <p14:tracePt t="34848" x="2914650" y="5753100"/>
          <p14:tracePt t="34865" x="2914650" y="5734050"/>
          <p14:tracePt t="34882" x="2905125" y="5705475"/>
          <p14:tracePt t="34900" x="2895600" y="5695950"/>
          <p14:tracePt t="34915" x="2886075" y="5676900"/>
          <p14:tracePt t="34932" x="2886075" y="5657850"/>
          <p14:tracePt t="34949" x="2867025" y="5629275"/>
          <p14:tracePt t="34967" x="2847975" y="5600700"/>
          <p14:tracePt t="34982" x="2838450" y="5572125"/>
          <p14:tracePt t="34999" x="2828925" y="5553075"/>
          <p14:tracePt t="35015" x="2819400" y="5534025"/>
          <p14:tracePt t="35034" x="2809875" y="5505450"/>
          <p14:tracePt t="35048" x="2800350" y="5486400"/>
          <p14:tracePt t="35066" x="2790825" y="5476875"/>
          <p14:tracePt t="35299" x="2790825" y="5467350"/>
          <p14:tracePt t="35499" x="2790825" y="5457825"/>
          <p14:tracePt t="35515" x="2800350" y="5457825"/>
          <p14:tracePt t="35571" x="2809875" y="5457825"/>
          <p14:tracePt t="35579" x="2809875" y="5448300"/>
          <p14:tracePt t="35691" x="2819400" y="5448300"/>
          <p14:tracePt t="36139" x="2819400" y="5438775"/>
          <p14:tracePt t="36147" x="2828925" y="5438775"/>
          <p14:tracePt t="36187" x="2838450" y="5438775"/>
          <p14:tracePt t="36203" x="2838450" y="5429250"/>
          <p14:tracePt t="36227" x="2847975" y="5429250"/>
          <p14:tracePt t="36235" x="2847975" y="5419725"/>
          <p14:tracePt t="38772" x="2857500" y="5419725"/>
          <p14:tracePt t="38780" x="2857500" y="5410200"/>
          <p14:tracePt t="38796" x="2867025" y="5410200"/>
          <p14:tracePt t="38807" x="2886075" y="5391150"/>
          <p14:tracePt t="38824" x="3019425" y="5286375"/>
          <p14:tracePt t="38842" x="3286125" y="5105400"/>
          <p14:tracePt t="38858" x="3495675" y="4962525"/>
          <p14:tracePt t="38874" x="3676650" y="4876800"/>
          <p14:tracePt t="38891" x="3857625" y="4772025"/>
          <p14:tracePt t="38909" x="4133850" y="4629150"/>
          <p14:tracePt t="38924" x="4305300" y="4524375"/>
          <p14:tracePt t="38941" x="4438650" y="4419600"/>
          <p14:tracePt t="38957" x="4600575" y="4257675"/>
          <p14:tracePt t="38975" x="4781550" y="4086225"/>
          <p14:tracePt t="38992" x="5000625" y="3886200"/>
          <p14:tracePt t="39007" x="5181600" y="3752850"/>
          <p14:tracePt t="39024" x="5324475" y="3648075"/>
          <p14:tracePt t="39044" x="5572125" y="3467100"/>
          <p14:tracePt t="39058" x="5676900" y="3409950"/>
          <p14:tracePt t="39075" x="5886450" y="3286125"/>
          <p14:tracePt t="39091" x="6086475" y="3171825"/>
          <p14:tracePt t="39110" x="6191250" y="3105150"/>
          <p14:tracePt t="39125" x="6286500" y="3048000"/>
          <p14:tracePt t="39141" x="6362700" y="3009900"/>
          <p14:tracePt t="39158" x="6429375" y="2971800"/>
          <p14:tracePt t="39176" x="6562725" y="2924175"/>
          <p14:tracePt t="39192" x="6686550" y="2886075"/>
          <p14:tracePt t="39208" x="6753225" y="2847975"/>
          <p14:tracePt t="39225" x="6800850" y="2819400"/>
          <p14:tracePt t="39244" x="6858000" y="2790825"/>
          <p14:tracePt t="39259" x="6896100" y="2762250"/>
          <p14:tracePt t="39275" x="6934200" y="2733675"/>
          <p14:tracePt t="39292" x="6972300" y="2724150"/>
          <p14:tracePt t="39310" x="7029450" y="2705100"/>
          <p14:tracePt t="39326" x="7105650" y="2705100"/>
          <p14:tracePt t="39342" x="7153275" y="2686050"/>
          <p14:tracePt t="39359" x="7200900" y="2667000"/>
          <p14:tracePt t="39377" x="7258050" y="2638425"/>
          <p14:tracePt t="39392" x="7296150" y="2638425"/>
          <p14:tracePt t="39409" x="7315200" y="2638425"/>
          <p14:tracePt t="39425" x="7324725" y="2647950"/>
          <p14:tracePt t="39443" x="7353300" y="2705100"/>
          <p14:tracePt t="39459" x="7362825" y="2743200"/>
          <p14:tracePt t="39476" x="7439025" y="2943225"/>
          <p14:tracePt t="39492" x="7505700" y="3152775"/>
          <p14:tracePt t="39511" x="7562850" y="3352800"/>
          <p14:tracePt t="39526" x="7572375" y="3552825"/>
          <p14:tracePt t="39542" x="7572375" y="3762375"/>
          <p14:tracePt t="39559" x="7572375" y="3981450"/>
          <p14:tracePt t="39577" x="7524750" y="4181475"/>
          <p14:tracePt t="39592" x="7477125" y="4333875"/>
          <p14:tracePt t="39609" x="7419975" y="4419600"/>
          <p14:tracePt t="39626" x="7334250" y="4486275"/>
          <p14:tracePt t="39644" x="7229475" y="4514850"/>
          <p14:tracePt t="39659" x="7153275" y="4514850"/>
          <p14:tracePt t="39676" x="7048500" y="4514850"/>
          <p14:tracePt t="39692" x="6991350" y="4505325"/>
          <p14:tracePt t="39710" x="6953250" y="4495800"/>
          <p14:tracePt t="39726" x="6905625" y="4486275"/>
          <p14:tracePt t="39743" x="6858000" y="4476750"/>
          <p14:tracePt t="39760" x="6800850" y="4438650"/>
          <p14:tracePt t="39778" x="6734175" y="4419600"/>
          <p14:tracePt t="39793" x="6677025" y="4400550"/>
          <p14:tracePt t="39810" x="6629400" y="4371975"/>
          <p14:tracePt t="39826" x="6591300" y="4362450"/>
          <p14:tracePt t="39845" x="6515100" y="4333875"/>
          <p14:tracePt t="39860" x="6477000" y="4314825"/>
          <p14:tracePt t="39877" x="6438900" y="4295775"/>
          <p14:tracePt t="39893" x="6400800" y="4286250"/>
          <p14:tracePt t="39911" x="6353175" y="4267200"/>
          <p14:tracePt t="39927" x="6267450" y="4238625"/>
          <p14:tracePt t="39943" x="6172200" y="4191000"/>
          <p14:tracePt t="39960" x="6086475" y="4162425"/>
          <p14:tracePt t="39977" x="6010275" y="4124325"/>
          <p14:tracePt t="39993" x="5953125" y="4095750"/>
          <p14:tracePt t="40010" x="5924550" y="4057650"/>
          <p14:tracePt t="40027" x="5905500" y="4038600"/>
          <p14:tracePt t="40045" x="5886450" y="4000500"/>
          <p14:tracePt t="40060" x="5876925" y="3981450"/>
          <p14:tracePt t="40077" x="5857875" y="3943350"/>
          <p14:tracePt t="40094" x="5838825" y="3905250"/>
          <p14:tracePt t="40112" x="5829300" y="3895725"/>
          <p14:tracePt t="40127" x="5829300" y="3886200"/>
          <p14:tracePt t="40144" x="5810250" y="3867150"/>
          <p14:tracePt t="40160" x="5800725" y="3857625"/>
          <p14:tracePt t="40178" x="5791200" y="3857625"/>
          <p14:tracePt t="40194" x="5781675" y="3857625"/>
          <p14:tracePt t="40210" x="5772150" y="3848100"/>
          <p14:tracePt t="40227" x="5772150" y="3838575"/>
          <p14:tracePt t="40246" x="5772150" y="3829050"/>
          <p14:tracePt t="40260" x="5762625" y="3829050"/>
          <p14:tracePt t="40278" x="5762625" y="3819525"/>
          <p14:tracePt t="40294" x="5753100" y="3810000"/>
          <p14:tracePt t="40312" x="5753100" y="3800475"/>
          <p14:tracePt t="40328" x="5743575" y="3790950"/>
          <p14:tracePt t="40344" x="5743575" y="3781425"/>
          <p14:tracePt t="40379" x="5734050" y="3771900"/>
          <p14:tracePt t="40394" x="5734050" y="3762375"/>
          <p14:tracePt t="40411" x="5724525" y="3752850"/>
          <p14:tracePt t="40428" x="5705475" y="3752850"/>
          <p14:tracePt t="40446" x="5705475" y="3743325"/>
          <p14:tracePt t="40493" x="5695950" y="3743325"/>
          <p14:tracePt t="40524" x="5686425" y="3743325"/>
          <p14:tracePt t="40532" x="5686425" y="3733800"/>
          <p14:tracePt t="40544" x="5676900" y="3733800"/>
          <p14:tracePt t="40561" x="5667375" y="3733800"/>
          <p14:tracePt t="40612" x="5667375" y="3724275"/>
          <p14:tracePt t="40628" x="5657850" y="3724275"/>
          <p14:tracePt t="40828" x="5657850" y="3714750"/>
          <p14:tracePt t="40836" x="5667375" y="3714750"/>
          <p14:tracePt t="40845" x="5686425" y="3714750"/>
          <p14:tracePt t="40862" x="5743575" y="3686175"/>
          <p14:tracePt t="40879" x="5810250" y="3667125"/>
          <p14:tracePt t="40895" x="5886450" y="3629025"/>
          <p14:tracePt t="40914" x="5962650" y="3609975"/>
          <p14:tracePt t="40929" x="6029325" y="3581400"/>
          <p14:tracePt t="40946" x="6105525" y="3571875"/>
          <p14:tracePt t="40963" x="6181725" y="3562350"/>
          <p14:tracePt t="40981" x="6276975" y="3562350"/>
          <p14:tracePt t="40996" x="6343650" y="3562350"/>
          <p14:tracePt t="41012" x="6410325" y="3562350"/>
          <p14:tracePt t="41029" x="6467475" y="3562350"/>
          <p14:tracePt t="41048" x="6524625" y="3562350"/>
          <p14:tracePt t="41062" x="6581775" y="3562350"/>
          <p14:tracePt t="41079" x="6619875" y="3562350"/>
          <p14:tracePt t="41096" x="6657975" y="3562350"/>
          <p14:tracePt t="41114" x="6696075" y="3562350"/>
          <p14:tracePt t="41129" x="6734175" y="3562350"/>
          <p14:tracePt t="41146" x="6781800" y="3562350"/>
          <p14:tracePt t="41163" x="6838950" y="3562350"/>
          <p14:tracePt t="41181" x="6915150" y="3562350"/>
          <p14:tracePt t="41196" x="6953250" y="3562350"/>
          <p14:tracePt t="41213" x="6981825" y="3562350"/>
          <p14:tracePt t="41230" x="7019925" y="3562350"/>
          <p14:tracePt t="41247" x="7048500" y="3571875"/>
          <p14:tracePt t="41263" x="7086600" y="3571875"/>
          <p14:tracePt t="41279" x="7124700" y="3590925"/>
          <p14:tracePt t="41296" x="7162800" y="3609975"/>
          <p14:tracePt t="41314" x="7200900" y="3629025"/>
          <p14:tracePt t="41329" x="7239000" y="3648075"/>
          <p14:tracePt t="41346" x="7267575" y="3667125"/>
          <p14:tracePt t="41364" x="7296150" y="3686175"/>
          <p14:tracePt t="41381" x="7305675" y="3695700"/>
          <p14:tracePt t="41396" x="7324725" y="3695700"/>
          <p14:tracePt t="41413" x="7343775" y="3705225"/>
          <p14:tracePt t="41430" x="7362825" y="3714750"/>
          <p14:tracePt t="41448" x="7381875" y="3733800"/>
          <p14:tracePt t="41463" x="7400925" y="3752850"/>
          <p14:tracePt t="41480" x="7419975" y="3771900"/>
          <p14:tracePt t="41497" x="7439025" y="3800475"/>
          <p14:tracePt t="41515" x="7458075" y="3829050"/>
          <p14:tracePt t="41530" x="7458075" y="3857625"/>
          <p14:tracePt t="41547" x="7486650" y="3895725"/>
          <p14:tracePt t="41564" x="7486650" y="3924300"/>
          <p14:tracePt t="41582" x="7496175" y="3981450"/>
          <p14:tracePt t="41597" x="7496175" y="4029075"/>
          <p14:tracePt t="41614" x="7505700" y="4067175"/>
          <p14:tracePt t="41631" x="7505700" y="4114800"/>
          <p14:tracePt t="41648" x="7505700" y="4133850"/>
          <p14:tracePt t="41664" x="7505700" y="4171950"/>
          <p14:tracePt t="41680" x="7505700" y="4191000"/>
          <p14:tracePt t="41697" x="7505700" y="4219575"/>
          <p14:tracePt t="41715" x="7505700" y="4238625"/>
          <p14:tracePt t="41731" x="7496175" y="4248150"/>
          <p14:tracePt t="41748" x="7486650" y="4267200"/>
          <p14:tracePt t="41764" x="7458075" y="4295775"/>
          <p14:tracePt t="41782" x="7419975" y="4314825"/>
          <p14:tracePt t="41797" x="7400925" y="4324350"/>
          <p14:tracePt t="41814" x="7372350" y="4352925"/>
          <p14:tracePt t="41831" x="7334250" y="4371975"/>
          <p14:tracePt t="41849" x="7315200" y="4381500"/>
          <p14:tracePt t="41864" x="7286625" y="4391025"/>
          <p14:tracePt t="41881" x="7258050" y="4400550"/>
          <p14:tracePt t="41898" x="7219950" y="4410075"/>
          <p14:tracePt t="41916" x="7162800" y="4410075"/>
          <p14:tracePt t="41931" x="7134225" y="4410075"/>
          <p14:tracePt t="41948" x="7058025" y="4410075"/>
          <p14:tracePt t="41965" x="7000875" y="4410075"/>
          <p14:tracePt t="41983" x="6943725" y="4410075"/>
          <p14:tracePt t="41998" x="6886575" y="4410075"/>
          <p14:tracePt t="42015" x="6838950" y="4410075"/>
          <p14:tracePt t="42031" x="6800850" y="4410075"/>
          <p14:tracePt t="42049" x="6762750" y="4410075"/>
          <p14:tracePt t="42064" x="6715125" y="4410075"/>
          <p14:tracePt t="42081" x="6638925" y="4410075"/>
          <p14:tracePt t="42098" x="6534150" y="4410075"/>
          <p14:tracePt t="42116" x="6362700" y="4410075"/>
          <p14:tracePt t="42131" x="6296025" y="4410075"/>
          <p14:tracePt t="42149" x="6124575" y="4410075"/>
          <p14:tracePt t="42165" x="6038850" y="4400550"/>
          <p14:tracePt t="42183" x="5962650" y="4381500"/>
          <p14:tracePt t="42198" x="5905500" y="4371975"/>
          <p14:tracePt t="42215" x="5857875" y="4362450"/>
          <p14:tracePt t="42232" x="5829300" y="4362450"/>
          <p14:tracePt t="42250" x="5800725" y="4352925"/>
          <p14:tracePt t="42265" x="5762625" y="4343400"/>
          <p14:tracePt t="42282" x="5705475" y="4333875"/>
          <p14:tracePt t="42298" x="5657850" y="4324350"/>
          <p14:tracePt t="42316" x="5600700" y="4314825"/>
          <p14:tracePt t="42332" x="5591175" y="4295775"/>
          <p14:tracePt t="42349" x="5572125" y="4295775"/>
          <p14:tracePt t="42366" x="5562600" y="4286250"/>
          <p14:tracePt t="42383" x="5553075" y="4276725"/>
          <p14:tracePt t="42399" x="5534025" y="4257675"/>
          <p14:tracePt t="42416" x="5514975" y="4248150"/>
          <p14:tracePt t="42432" x="5505450" y="4229100"/>
          <p14:tracePt t="42450" x="5495925" y="4200525"/>
          <p14:tracePt t="42465" x="5486400" y="4152900"/>
          <p14:tracePt t="42482" x="5476875" y="4114800"/>
          <p14:tracePt t="42499" x="5476875" y="4086225"/>
          <p14:tracePt t="42517" x="5476875" y="4029075"/>
          <p14:tracePt t="42533" x="5476875" y="3990975"/>
          <p14:tracePt t="42549" x="5486400" y="3943350"/>
          <p14:tracePt t="42566" x="5505450" y="3895725"/>
          <p14:tracePt t="42583" x="5534025" y="3857625"/>
          <p14:tracePt t="42599" x="5553075" y="3838575"/>
          <p14:tracePt t="42616" x="5572125" y="3810000"/>
          <p14:tracePt t="42633" x="5610225" y="3781425"/>
          <p14:tracePt t="42651" x="5657850" y="3743325"/>
          <p14:tracePt t="42666" x="5715000" y="3705225"/>
          <p14:tracePt t="42683" x="5800725" y="3667125"/>
          <p14:tracePt t="42699" x="5876925" y="3648075"/>
          <p14:tracePt t="42718" x="5981700" y="3609975"/>
          <p14:tracePt t="42733" x="6067425" y="3590925"/>
          <p14:tracePt t="42750" x="6162675" y="3571875"/>
          <p14:tracePt t="42766" x="6219825" y="3562350"/>
          <p14:tracePt t="42784" x="6267450" y="3562350"/>
          <p14:tracePt t="42799" x="6315075" y="3562350"/>
          <p14:tracePt t="42816" x="6343650" y="3562350"/>
          <p14:tracePt t="42833" x="6391275" y="3562350"/>
          <p14:tracePt t="42851" x="6429375" y="3562350"/>
          <p14:tracePt t="42867" x="6486525" y="3562350"/>
          <p14:tracePt t="42884" x="6543675" y="3562350"/>
          <p14:tracePt t="42900" x="6581775" y="3562350"/>
          <p14:tracePt t="42918" x="6648450" y="3562350"/>
          <p14:tracePt t="42933" x="6686550" y="3562350"/>
          <p14:tracePt t="42950" x="6734175" y="3571875"/>
          <p14:tracePt t="42967" x="6772275" y="3590925"/>
          <p14:tracePt t="42985" x="6819900" y="3600450"/>
          <p14:tracePt t="43000" x="6838950" y="3600450"/>
          <p14:tracePt t="43017" x="6877050" y="3609975"/>
          <p14:tracePt t="43033" x="6905625" y="3619500"/>
          <p14:tracePt t="43052" x="6915150" y="3629025"/>
          <p14:tracePt t="43054" x="6924675" y="3638550"/>
          <p14:tracePt t="43067" x="6934200" y="3638550"/>
          <p14:tracePt t="43084" x="6953250" y="3648075"/>
          <p14:tracePt t="43101" x="6981825" y="3657600"/>
          <p14:tracePt t="43118" x="7000875" y="3667125"/>
          <p14:tracePt t="43134" x="7038975" y="3695700"/>
          <p14:tracePt t="43150" x="7067550" y="3724275"/>
          <p14:tracePt t="43167" x="7096125" y="3752850"/>
          <p14:tracePt t="43185" x="7134225" y="3781425"/>
          <p14:tracePt t="43201" x="7172325" y="3810000"/>
          <p14:tracePt t="43217" x="7200900" y="3838575"/>
          <p14:tracePt t="43234" x="7229475" y="3857625"/>
          <p14:tracePt t="43252" x="7239000" y="3867150"/>
          <p14:tracePt t="43267" x="7258050" y="3876675"/>
          <p14:tracePt t="43284" x="7267575" y="3895725"/>
          <p14:tracePt t="43301" x="7277100" y="3914775"/>
          <p14:tracePt t="43319" x="7286625" y="3924300"/>
          <p14:tracePt t="43334" x="7286625" y="3943350"/>
          <p14:tracePt t="43351" x="7286625" y="3952875"/>
          <p14:tracePt t="43368" x="7296150" y="3971925"/>
          <p14:tracePt t="43385" x="7296150" y="3990975"/>
          <p14:tracePt t="43401" x="7296150" y="4010025"/>
          <p14:tracePt t="43418" x="7296150" y="4029075"/>
          <p14:tracePt t="43434" x="7296150" y="4038600"/>
          <p14:tracePt t="43453" x="7296150" y="4048125"/>
          <p14:tracePt t="43485" x="7296150" y="4067175"/>
          <p14:tracePt t="43501" x="7296150" y="4076700"/>
          <p14:tracePt t="43534" x="7296150" y="4095750"/>
          <p14:tracePt t="43551" x="7286625" y="4105275"/>
          <p14:tracePt t="43568" x="7286625" y="4114800"/>
          <p14:tracePt t="43869" x="7277100" y="4114800"/>
          <p14:tracePt t="43901" x="7277100" y="4124325"/>
          <p14:tracePt t="43917" x="7267575" y="4124325"/>
          <p14:tracePt t="43925" x="7267575" y="4133850"/>
          <p14:tracePt t="43936" x="7267575" y="4143375"/>
          <p14:tracePt t="43954" x="7258050" y="4143375"/>
          <p14:tracePt t="43969" x="7248525" y="4152900"/>
          <p14:tracePt t="44002" x="7239000" y="4162425"/>
          <p14:tracePt t="44020" x="7229475" y="4162425"/>
          <p14:tracePt t="44036" x="7219950" y="4171950"/>
          <p14:tracePt t="44053" x="7200900" y="4171950"/>
          <p14:tracePt t="44069" x="7191375" y="4171950"/>
          <p14:tracePt t="44087" x="7172325" y="4171950"/>
          <p14:tracePt t="44103" x="7153275" y="4171950"/>
          <p14:tracePt t="44119" x="7115175" y="4171950"/>
          <p14:tracePt t="44136" x="7077075" y="4162425"/>
          <p14:tracePt t="44154" x="6991350" y="4152900"/>
          <p14:tracePt t="44170" x="6848475" y="4124325"/>
          <p14:tracePt t="44186" x="6657975" y="4114800"/>
          <p14:tracePt t="44203" x="6419850" y="4114800"/>
          <p14:tracePt t="44221" x="6096000" y="4114800"/>
          <p14:tracePt t="44236" x="6000750" y="4114800"/>
          <p14:tracePt t="44253" x="5810250" y="4114800"/>
          <p14:tracePt t="44270" x="5753100" y="4114800"/>
          <p14:tracePt t="44288" x="5724525" y="4114800"/>
          <p14:tracePt t="44303" x="5715000" y="4114800"/>
          <p14:tracePt t="44320" x="5695950" y="4114800"/>
          <p14:tracePt t="44336" x="5686425" y="4114800"/>
          <p14:tracePt t="44389" x="5676900" y="4114800"/>
          <p14:tracePt t="44406" x="5667375" y="4114800"/>
          <p14:tracePt t="44413" x="5657850" y="4114800"/>
          <p14:tracePt t="44429" x="5648325" y="4114800"/>
          <p14:tracePt t="44437" x="5629275" y="4114800"/>
          <p14:tracePt t="44453" x="5600700" y="4124325"/>
          <p14:tracePt t="44470" x="5581650" y="4133850"/>
          <p14:tracePt t="44488" x="5572125" y="4133850"/>
          <p14:tracePt t="44678" x="5572125" y="4143375"/>
          <p14:tracePt t="44693" x="5572125" y="4152900"/>
          <p14:tracePt t="44717" x="5581650" y="4162425"/>
          <p14:tracePt t="44725" x="5591175" y="4162425"/>
          <p14:tracePt t="44741" x="5600700" y="4171950"/>
          <p14:tracePt t="44755" x="5610225" y="4171950"/>
          <p14:tracePt t="44771" x="5638800" y="4191000"/>
          <p14:tracePt t="44787" x="5676900" y="4200525"/>
          <p14:tracePt t="44804" x="5724525" y="4200525"/>
          <p14:tracePt t="44822" x="5781675" y="4200525"/>
          <p14:tracePt t="44838" x="5810250" y="4200525"/>
          <p14:tracePt t="44855" x="5838825" y="4181475"/>
          <p14:tracePt t="44871" x="5848350" y="4181475"/>
          <p14:tracePt t="44889" x="5857875" y="4171950"/>
          <p14:tracePt t="44904" x="5867400" y="4162425"/>
          <p14:tracePt t="44921" x="5876925" y="4162425"/>
          <p14:tracePt t="44938" x="5886450" y="4143375"/>
          <p14:tracePt t="44956" x="5905500" y="4133850"/>
          <p14:tracePt t="44971" x="5915025" y="4133850"/>
          <p14:tracePt t="45021" x="5924550" y="4133850"/>
          <p14:tracePt t="45493" x="5924550" y="4124325"/>
          <p14:tracePt t="45509" x="5924550" y="4114800"/>
          <p14:tracePt t="45526" x="5924550" y="4105275"/>
          <p14:tracePt t="45549" x="5915025" y="4105275"/>
          <p14:tracePt t="45558" x="5915025" y="4095750"/>
          <p14:tracePt t="45582" x="5905500" y="4086225"/>
          <p14:tracePt t="45589" x="5895975" y="4086225"/>
          <p14:tracePt t="45606" x="5886450" y="4086225"/>
          <p14:tracePt t="45614" x="5886450" y="4076700"/>
          <p14:tracePt t="45630" x="5876925" y="4067175"/>
          <p14:tracePt t="45639" x="5876925" y="4057650"/>
          <p14:tracePt t="45657" x="5876925" y="4048125"/>
          <p14:tracePt t="45673" x="5867400" y="4038600"/>
          <p14:tracePt t="45689" x="5857875" y="4029075"/>
          <p14:tracePt t="45707" x="5857875" y="4019550"/>
          <p14:tracePt t="45724" x="5857875" y="4010025"/>
          <p14:tracePt t="45910" x="5848350" y="4010025"/>
          <p14:tracePt t="45926" x="5848350" y="4000500"/>
          <p14:tracePt t="45942" x="5838825" y="4000500"/>
          <p14:tracePt t="45990" x="5829300" y="4000500"/>
          <p14:tracePt t="46005" x="5819775" y="4000500"/>
          <p14:tracePt t="46022" x="5819775" y="3990975"/>
          <p14:tracePt t="46030" x="5819775" y="3981450"/>
          <p14:tracePt t="46366" x="5819775" y="3990975"/>
          <p14:tracePt t="46382" x="5819775" y="4000500"/>
          <p14:tracePt t="46389" x="5829300" y="4010025"/>
          <p14:tracePt t="46398" x="5838825" y="4029075"/>
          <p14:tracePt t="46408" x="5848350" y="4048125"/>
          <p14:tracePt t="46424" x="5867400" y="4086225"/>
          <p14:tracePt t="46443" x="5886450" y="4114800"/>
          <p14:tracePt t="46458" x="5905500" y="4133850"/>
          <p14:tracePt t="46475" x="5905500" y="4143375"/>
          <p14:tracePt t="46491" x="5915025" y="4162425"/>
          <p14:tracePt t="46509" x="5924550" y="4171950"/>
          <p14:tracePt t="46525" x="5924550" y="4191000"/>
          <p14:tracePt t="46542" x="5934075" y="4191000"/>
          <p14:tracePt t="46558" x="5934075" y="4200525"/>
          <p14:tracePt t="46576" x="5943600" y="4210050"/>
          <p14:tracePt t="46591" x="5953125" y="4219575"/>
          <p14:tracePt t="46608" x="5953125" y="4229100"/>
          <p14:tracePt t="46630" x="5962650" y="4229100"/>
          <p14:tracePt t="47134" x="5962650" y="4219575"/>
          <p14:tracePt t="47166" x="5962650" y="4210050"/>
          <p14:tracePt t="47174" x="5953125" y="4210050"/>
          <p14:tracePt t="47190" x="5953125" y="4200525"/>
          <p14:tracePt t="47254" x="5953125" y="4191000"/>
          <p14:tracePt t="47358" x="5953125" y="4181475"/>
          <p14:tracePt t="47366" x="5943600" y="4181475"/>
          <p14:tracePt t="47878" x="5943600" y="4171950"/>
          <p14:tracePt t="47910" x="5953125" y="4171950"/>
          <p14:tracePt t="47926" x="5962650" y="4162425"/>
          <p14:tracePt t="47942" x="5972175" y="4162425"/>
          <p14:tracePt t="47950" x="5981700" y="4162425"/>
          <p14:tracePt t="47962" x="5991225" y="4162425"/>
          <p14:tracePt t="47978" x="6000750" y="4162425"/>
          <p14:tracePt t="48062" x="6010275" y="4162425"/>
          <p14:tracePt t="48110" x="6010275" y="4152900"/>
          <p14:tracePt t="48118" x="6010275" y="4143375"/>
          <p14:tracePt t="48128" x="6019800" y="4143375"/>
          <p14:tracePt t="48174" x="6029325" y="4143375"/>
          <p14:tracePt t="48262" x="6038850" y="4143375"/>
          <p14:tracePt t="48270" x="6038850" y="4133850"/>
          <p14:tracePt t="48279" x="6048375" y="4133850"/>
          <p14:tracePt t="48295" x="6067425" y="4133850"/>
          <p14:tracePt t="48312" x="6086475" y="4124325"/>
          <p14:tracePt t="48329" x="6105525" y="4114800"/>
          <p14:tracePt t="48347" x="6115050" y="4114800"/>
          <p14:tracePt t="48379" x="6124575" y="4114800"/>
          <p14:tracePt t="48395" x="6143625" y="4114800"/>
          <p14:tracePt t="48519" x="6153150" y="4114800"/>
          <p14:tracePt t="48550" x="6162675" y="4114800"/>
          <p14:tracePt t="48566" x="6172200" y="4114800"/>
          <p14:tracePt t="48574" x="6181725" y="4114800"/>
          <p14:tracePt t="48590" x="6191250" y="4114800"/>
          <p14:tracePt t="48598" x="6200775" y="4114800"/>
          <p14:tracePt t="48613" x="6210300" y="4114800"/>
          <p14:tracePt t="48629" x="6238875" y="4114800"/>
          <p14:tracePt t="48646" x="6276975" y="4133850"/>
          <p14:tracePt t="48664" x="6305550" y="4143375"/>
          <p14:tracePt t="48680" x="6324600" y="4152900"/>
          <p14:tracePt t="48696" x="6353175" y="4162425"/>
          <p14:tracePt t="48713" x="6372225" y="4171950"/>
          <p14:tracePt t="48731" x="6391275" y="4171950"/>
          <p14:tracePt t="48747" x="6410325" y="4181475"/>
          <p14:tracePt t="49182" x="6419850" y="4181475"/>
          <p14:tracePt t="49199" x="6429375" y="4181475"/>
          <p14:tracePt t="49223" x="6438900" y="4181475"/>
          <p14:tracePt t="49230" x="6448425" y="4181475"/>
          <p14:tracePt t="49239" x="6448425" y="4171950"/>
          <p14:tracePt t="49247" x="6457950" y="4171950"/>
          <p14:tracePt t="49266" x="6477000" y="4171950"/>
          <p14:tracePt t="49282" x="6486525" y="4171950"/>
          <p14:tracePt t="49297" x="6496050" y="4171950"/>
          <p14:tracePt t="49351" x="6505575" y="4171950"/>
          <p14:tracePt t="49359" x="6515100" y="4171950"/>
          <p14:tracePt t="49431" x="6524625" y="4171950"/>
          <p14:tracePt t="49455" x="6534150" y="4171950"/>
          <p14:tracePt t="49479" x="6543675" y="4171950"/>
          <p14:tracePt t="49519" x="6553200" y="4171950"/>
          <p14:tracePt t="49535" x="6562725" y="4171950"/>
          <p14:tracePt t="49550" x="6572250" y="4171950"/>
          <p14:tracePt t="49583" x="6581775" y="4171950"/>
          <p14:tracePt t="49606" x="6591300" y="4171950"/>
          <p14:tracePt t="49614" x="6600825" y="4171950"/>
          <p14:tracePt t="49630" x="6610350" y="4171950"/>
          <p14:tracePt t="49646" x="6619875" y="4171950"/>
          <p14:tracePt t="49663" x="6629400" y="4171950"/>
          <p14:tracePt t="49671" x="6638925" y="4171950"/>
          <p14:tracePt t="49687" x="6648450" y="4171950"/>
          <p14:tracePt t="49711" x="6657975" y="4171950"/>
          <p14:tracePt t="49735" x="6667500" y="4171950"/>
          <p14:tracePt t="49743" x="6677025" y="4171950"/>
          <p14:tracePt t="49759" x="6686550" y="4171950"/>
          <p14:tracePt t="49775" x="6696075" y="4171950"/>
          <p14:tracePt t="49782" x="6715125" y="4171950"/>
          <p14:tracePt t="49799" x="6743700" y="4171950"/>
          <p14:tracePt t="49817" x="6781800" y="4171950"/>
          <p14:tracePt t="49832" x="6810375" y="4171950"/>
          <p14:tracePt t="49848" x="6829425" y="4171950"/>
          <p14:tracePt t="50095" x="6819900" y="4171950"/>
          <p14:tracePt t="50223" x="6810375" y="4171950"/>
          <p14:tracePt t="50423" x="6819900" y="4171950"/>
          <p14:tracePt t="50431" x="6819900" y="4162425"/>
          <p14:tracePt t="50439" x="6829425" y="4162425"/>
          <p14:tracePt t="50450" x="6829425" y="4152900"/>
          <p14:tracePt t="50467" x="6838950" y="4152900"/>
          <p14:tracePt t="50484" x="6848475" y="4143375"/>
          <p14:tracePt t="50502" x="6858000" y="4133850"/>
          <p14:tracePt t="50517" x="6867525" y="4114800"/>
          <p14:tracePt t="50534" x="6886575" y="4095750"/>
          <p14:tracePt t="50551" x="6896100" y="4076700"/>
          <p14:tracePt t="50569" x="6905625" y="4048125"/>
          <p14:tracePt t="50583" x="6905625" y="4038600"/>
          <p14:tracePt t="50600" x="6905625" y="4010025"/>
          <p14:tracePt t="50617" x="6905625" y="3981450"/>
          <p14:tracePt t="50635" x="6905625" y="3943350"/>
          <p14:tracePt t="50650" x="6905625" y="3914775"/>
          <p14:tracePt t="50667" x="6905625" y="3876675"/>
          <p14:tracePt t="50684" x="6905625" y="3848100"/>
          <p14:tracePt t="50703" x="6905625" y="3810000"/>
          <p14:tracePt t="50719" x="6905625" y="3790950"/>
          <p14:tracePt t="50735" x="6905625" y="3781425"/>
          <p14:tracePt t="50751" x="6905625" y="3762375"/>
          <p14:tracePt t="50769" x="6905625" y="3752850"/>
          <p14:tracePt t="51311" x="6905625" y="3762375"/>
          <p14:tracePt t="51343" x="6905625" y="3771900"/>
          <p14:tracePt t="51367" x="6905625" y="3781425"/>
          <p14:tracePt t="51383" x="6905625" y="3790950"/>
          <p14:tracePt t="51407" x="6905625" y="3800475"/>
          <p14:tracePt t="51423" x="6905625" y="3810000"/>
          <p14:tracePt t="51431" x="6905625" y="3819525"/>
          <p14:tracePt t="51447" x="6905625" y="3829050"/>
          <p14:tracePt t="51463" x="6905625" y="3838575"/>
          <p14:tracePt t="51479" x="6905625" y="3848100"/>
          <p14:tracePt t="51487" x="6905625" y="3857625"/>
          <p14:tracePt t="51503" x="6905625" y="3867150"/>
          <p14:tracePt t="51521" x="6905625" y="3886200"/>
          <p14:tracePt t="51536" x="6915150" y="3895725"/>
          <p14:tracePt t="51552" x="6915150" y="3914775"/>
          <p14:tracePt t="51570" x="6915150" y="3933825"/>
          <p14:tracePt t="51587" x="6915150" y="3952875"/>
          <p14:tracePt t="51602" x="6924675" y="3981450"/>
          <p14:tracePt t="51619" x="6924675" y="4019550"/>
          <p14:tracePt t="51636" x="6924675" y="4048125"/>
          <p14:tracePt t="51654" x="6924675" y="4086225"/>
          <p14:tracePt t="51670" x="6924675" y="4095750"/>
          <p14:tracePt t="51687" x="6924675" y="4114800"/>
          <p14:tracePt t="51751" x="6934200" y="4114800"/>
          <p14:tracePt t="51799" x="6934200" y="4105275"/>
          <p14:tracePt t="51807" x="6934200" y="4095750"/>
          <p14:tracePt t="51820" x="6934200" y="4086225"/>
          <p14:tracePt t="51836" x="6934200" y="4067175"/>
          <p14:tracePt t="51853" x="6934200" y="4048125"/>
          <p14:tracePt t="51871" x="6934200" y="4029075"/>
          <p14:tracePt t="51887" x="6943725" y="4019550"/>
          <p14:tracePt t="51903" x="6953250" y="4019550"/>
          <p14:tracePt t="51920" x="6962775" y="4010025"/>
          <p14:tracePt t="51939" x="6991350" y="4000500"/>
          <p14:tracePt t="51953" x="7019925" y="3990975"/>
          <p14:tracePt t="51970" x="7038975" y="3990975"/>
          <p14:tracePt t="51987" x="7058025" y="3971925"/>
          <p14:tracePt t="52005" x="7077075" y="3952875"/>
          <p14:tracePt t="52021" x="7115175" y="3924300"/>
          <p14:tracePt t="52037" x="7153275" y="3886200"/>
          <p14:tracePt t="52053" x="7181850" y="3838575"/>
          <p14:tracePt t="52072" x="7210425" y="3790950"/>
          <p14:tracePt t="52087" x="7210425" y="3771900"/>
          <p14:tracePt t="52104" x="7229475" y="3752850"/>
          <p14:tracePt t="52121" x="7229475" y="3743325"/>
          <p14:tracePt t="52367" x="7229475" y="3762375"/>
          <p14:tracePt t="52375" x="7219950" y="3790950"/>
          <p14:tracePt t="52388" x="7219950" y="3819525"/>
          <p14:tracePt t="52405" x="7210425" y="3886200"/>
          <p14:tracePt t="52421" x="7191375" y="3971925"/>
          <p14:tracePt t="52440" x="7181850" y="4067175"/>
          <p14:tracePt t="52454" x="7181850" y="4086225"/>
          <p14:tracePt t="52471" x="7181850" y="4143375"/>
          <p14:tracePt t="52488" x="7181850" y="4171950"/>
          <p14:tracePt t="52506" x="7181850" y="4200525"/>
          <p14:tracePt t="52521" x="7172325" y="4238625"/>
          <p14:tracePt t="52538" x="7153275" y="4276725"/>
          <p14:tracePt t="52554" x="7143750" y="4314825"/>
          <p14:tracePt t="52573" x="7134225" y="4333875"/>
          <p14:tracePt t="52588" x="7115175" y="4352925"/>
          <p14:tracePt t="52605" x="7105650" y="4362450"/>
          <p14:tracePt t="52622" x="7096125" y="4371975"/>
          <p14:tracePt t="52623" x="7086600" y="4371975"/>
          <p14:tracePt t="52640" x="7077075" y="4381500"/>
          <p14:tracePt t="52655" x="7058025" y="4391025"/>
          <p14:tracePt t="52672" x="7029450" y="4391025"/>
          <p14:tracePt t="52688" x="7010400" y="4400550"/>
          <p14:tracePt t="52707" x="6991350" y="4400550"/>
          <p14:tracePt t="52722" x="6962775" y="4400550"/>
          <p14:tracePt t="52738" x="6943725" y="4400550"/>
          <p14:tracePt t="52755" x="6934200" y="4400550"/>
          <p14:tracePt t="52773" x="6924675" y="4400550"/>
          <p14:tracePt t="52789" x="6915150" y="4400550"/>
          <p14:tracePt t="53079" x="6924675" y="4400550"/>
          <p14:tracePt t="53104" x="6934200" y="4400550"/>
          <p14:tracePt t="53119" x="6943725" y="4400550"/>
          <p14:tracePt t="53128" x="6953250" y="4400550"/>
          <p14:tracePt t="53143" x="6962775" y="4400550"/>
          <p14:tracePt t="53175" x="6972300" y="4400550"/>
          <p14:tracePt t="53192" x="6981825" y="4391025"/>
          <p14:tracePt t="53199" x="6991350" y="4391025"/>
          <p14:tracePt t="53208" x="7010400" y="4391025"/>
          <p14:tracePt t="53224" x="7029450" y="4381500"/>
          <p14:tracePt t="53239" x="7048500" y="4371975"/>
          <p14:tracePt t="53256" x="7058025" y="4362450"/>
          <p14:tracePt t="53273" x="7067550" y="4352925"/>
          <p14:tracePt t="53292" x="7086600" y="4352925"/>
          <p14:tracePt t="53328" x="7096125" y="4352925"/>
          <p14:tracePt t="53360" x="7105650" y="4352925"/>
          <p14:tracePt t="53384" x="7105650" y="4343400"/>
          <p14:tracePt t="53392" x="7115175" y="4343400"/>
          <p14:tracePt t="53408" x="7124700" y="4343400"/>
          <p14:tracePt t="53424" x="7134225" y="4343400"/>
          <p14:tracePt t="53442" x="7143750" y="4343400"/>
          <p14:tracePt t="53457" x="7153275" y="4333875"/>
          <p14:tracePt t="53474" x="7162800" y="4333875"/>
          <p14:tracePt t="53490" x="7172325" y="4333875"/>
          <p14:tracePt t="53508" x="7181850" y="4333875"/>
          <p14:tracePt t="53524" x="7200900" y="4333875"/>
          <p14:tracePt t="53540" x="7210425" y="4333875"/>
          <p14:tracePt t="53556" x="7210425" y="4324350"/>
          <p14:tracePt t="53575" x="7219950" y="4314825"/>
          <p14:tracePt t="53591" x="7239000" y="4314825"/>
          <p14:tracePt t="53608" x="7248525" y="4314825"/>
          <p14:tracePt t="53624" x="7248525" y="4305300"/>
          <p14:tracePt t="53642" x="7258050" y="4305300"/>
          <p14:tracePt t="53657" x="7277100" y="4305300"/>
          <p14:tracePt t="53674" x="7286625" y="4305300"/>
          <p14:tracePt t="53691" x="7296150" y="4305300"/>
          <p14:tracePt t="53709" x="7324725" y="4305300"/>
          <p14:tracePt t="53724" x="7362825" y="4305300"/>
          <p14:tracePt t="53740" x="7391400" y="4305300"/>
          <p14:tracePt t="53758" x="7410450" y="4305300"/>
          <p14:tracePt t="53775" x="7448550" y="4305300"/>
          <p14:tracePt t="53790" x="7467600" y="4305300"/>
          <p14:tracePt t="53808" x="7534275" y="4305300"/>
          <p14:tracePt t="53824" x="7591425" y="4305300"/>
          <p14:tracePt t="53843" x="7639050" y="4305300"/>
          <p14:tracePt t="53858" x="7658100" y="4305300"/>
          <p14:tracePt t="53874" x="7677150" y="4305300"/>
          <p14:tracePt t="54456" x="7677150" y="4295775"/>
          <p14:tracePt t="54464" x="7696200" y="4286250"/>
          <p14:tracePt t="54476" x="7705725" y="4267200"/>
          <p14:tracePt t="54492" x="7762875" y="4229100"/>
          <p14:tracePt t="54509" x="7839075" y="4162425"/>
          <p14:tracePt t="54528" x="7943850" y="4038600"/>
          <p14:tracePt t="54543" x="7972425" y="3971925"/>
          <p14:tracePt t="54559" x="8115300" y="3724275"/>
          <p14:tracePt t="54577" x="8239125" y="3505200"/>
          <p14:tracePt t="54594" x="8353425" y="3257550"/>
          <p14:tracePt t="54610" x="8458200" y="3028950"/>
          <p14:tracePt t="54626" x="8582025" y="2800350"/>
          <p14:tracePt t="54643" x="8696325" y="2600325"/>
          <p14:tracePt t="54661" x="8772525" y="2447925"/>
          <p14:tracePt t="54676" x="8829675" y="2343150"/>
          <p14:tracePt t="54693" x="8886825" y="2247900"/>
          <p14:tracePt t="54709" x="8905875" y="2190750"/>
          <p14:tracePt t="54728" x="8934450" y="2124075"/>
          <p14:tracePt t="54742" x="8934450" y="2105025"/>
          <p14:tracePt t="54760" x="8943975" y="2076450"/>
          <p14:tracePt t="54777" x="8943975" y="2066925"/>
          <p14:tracePt t="54816" x="8934450" y="2066925"/>
          <p14:tracePt t="54832" x="8924925" y="2066925"/>
          <p14:tracePt t="54856" x="8915400" y="2066925"/>
          <p14:tracePt t="54864" x="8905875" y="2076450"/>
          <p14:tracePt t="54880" x="8896350" y="2076450"/>
          <p14:tracePt t="54893" x="8896350" y="2085975"/>
          <p14:tracePt t="54960" x="8905875" y="2085975"/>
          <p14:tracePt t="54968" x="8915400" y="2085975"/>
          <p14:tracePt t="54984" x="8924925" y="2085975"/>
          <p14:tracePt t="54994" x="8953500" y="2066925"/>
          <p14:tracePt t="55010" x="9001125" y="2019300"/>
          <p14:tracePt t="55027" x="9058275" y="1971675"/>
          <p14:tracePt t="55044" x="9115425" y="1924050"/>
          <p14:tracePt t="55061" x="9163050" y="1885950"/>
          <p14:tracePt t="55077" x="9201150" y="1857375"/>
          <p14:tracePt t="55094" x="9220200" y="1828800"/>
          <p14:tracePt t="55112" x="9248775" y="1809750"/>
          <p14:tracePt t="55128" x="9248775" y="1800225"/>
          <p14:tracePt t="55144" x="9248775" y="1790700"/>
          <p14:tracePt t="55161" x="9248775" y="1781175"/>
          <p14:tracePt t="55179" x="9248775" y="1771650"/>
          <p14:tracePt t="55194" x="9248775" y="1762125"/>
          <p14:tracePt t="55211" x="9248775" y="1752600"/>
          <p14:tracePt t="55496" x="9258300" y="1752600"/>
          <p14:tracePt t="55520" x="9267825" y="1752600"/>
          <p14:tracePt t="55560" x="9267825" y="1743075"/>
          <p14:tracePt t="55576" x="9277350" y="1743075"/>
          <p14:tracePt t="55600" x="9277350" y="1733550"/>
          <p14:tracePt t="55608" x="9286875" y="1733550"/>
          <p14:tracePt t="55624" x="9296400" y="1733550"/>
          <p14:tracePt t="55664" x="9305925" y="1733550"/>
          <p14:tracePt t="55728" x="9305925" y="1743075"/>
          <p14:tracePt t="55736" x="9315450" y="1743075"/>
          <p14:tracePt t="55752" x="9315450" y="1752600"/>
          <p14:tracePt t="55762" x="9315450" y="1762125"/>
          <p14:tracePt t="55779" x="9324975" y="1771650"/>
          <p14:tracePt t="55795" x="9334500" y="1790700"/>
          <p14:tracePt t="55814" x="9344025" y="1800225"/>
          <p14:tracePt t="55829" x="9344025" y="1809750"/>
          <p14:tracePt t="55846" x="9353550" y="1819275"/>
          <p14:tracePt t="55862" x="9363075" y="1828800"/>
          <p14:tracePt t="55881" x="9372600" y="1838325"/>
          <p14:tracePt t="55896" x="9382125" y="1847850"/>
          <p14:tracePt t="55929" x="9382125" y="1866900"/>
          <p14:tracePt t="55947" x="9391650" y="1866900"/>
          <p14:tracePt t="55992" x="9401175" y="1866900"/>
          <p14:tracePt t="57081" x="9391650" y="1866900"/>
          <p14:tracePt t="57096" x="9382125" y="1866900"/>
          <p14:tracePt t="57105" x="9372600" y="1866900"/>
          <p14:tracePt t="57115" x="9363075" y="1866900"/>
          <p14:tracePt t="57132" x="9344025" y="1866900"/>
          <p14:tracePt t="57150" x="9305925" y="1866900"/>
          <p14:tracePt t="57165" x="9286875" y="1866900"/>
          <p14:tracePt t="57182" x="9258300" y="1866900"/>
          <p14:tracePt t="57198" x="9239250" y="1866900"/>
          <p14:tracePt t="57217" x="9220200" y="1866900"/>
          <p14:tracePt t="57233" x="9201150" y="1866900"/>
          <p14:tracePt t="57249" x="9182100" y="1866900"/>
          <p14:tracePt t="57265" x="9144000" y="1866900"/>
          <p14:tracePt t="57284" x="9086850" y="1866900"/>
          <p14:tracePt t="57299" x="9020175" y="1866900"/>
          <p14:tracePt t="57316" x="8943975" y="1866900"/>
          <p14:tracePt t="57332" x="8848725" y="1866900"/>
          <p14:tracePt t="57350" x="8782050" y="1866900"/>
          <p14:tracePt t="57366" x="8724900" y="1866900"/>
          <p14:tracePt t="57382" x="8696325" y="1866900"/>
          <p14:tracePt t="57399" x="8667750" y="1866900"/>
          <p14:tracePt t="57417" x="8629650" y="1866900"/>
          <p14:tracePt t="57432" x="8601075" y="1866900"/>
          <p14:tracePt t="57449" x="8572500" y="1866900"/>
          <p14:tracePt t="57466" x="8543925" y="1866900"/>
          <p14:tracePt t="57484" x="8524875" y="1866900"/>
          <p14:tracePt t="57499" x="8505825" y="1866900"/>
          <p14:tracePt t="57516" x="8496300" y="1866900"/>
          <p14:tracePt t="57533" x="8477250" y="1866900"/>
          <p14:tracePt t="57551" x="8467725" y="1866900"/>
          <p14:tracePt t="57566" x="8448675" y="1866900"/>
          <p14:tracePt t="57583" x="8420100" y="1866900"/>
          <p14:tracePt t="57599" x="8382000" y="1866900"/>
          <p14:tracePt t="57618" x="8324850" y="1866900"/>
          <p14:tracePt t="57633" x="8286750" y="1866900"/>
          <p14:tracePt t="57650" x="8258175" y="1866900"/>
          <p14:tracePt t="57666" x="8229600" y="1866900"/>
          <p14:tracePt t="57683" x="8220075" y="1866900"/>
          <p14:tracePt t="57700" x="8210550" y="1866900"/>
          <p14:tracePt t="57716" x="8191500" y="1866900"/>
          <p14:tracePt t="57733" x="8181975" y="1866900"/>
          <p14:tracePt t="57751" x="8172450" y="1866900"/>
          <p14:tracePt t="57767" x="8162925" y="1866900"/>
          <p14:tracePt t="57783" x="8153400" y="1866900"/>
          <p14:tracePt t="57800" x="8134350" y="1866900"/>
          <p14:tracePt t="57819" x="8124825" y="1866900"/>
          <p14:tracePt t="57833" x="8096250" y="1866900"/>
          <p14:tracePt t="57850" x="8067675" y="1866900"/>
          <p14:tracePt t="57867" x="8048625" y="1866900"/>
          <p14:tracePt t="57885" x="8029575" y="1866900"/>
          <p14:tracePt t="57900" x="8010525" y="1866900"/>
          <p14:tracePt t="57916" x="8001000" y="1866900"/>
          <p14:tracePt t="57934" x="7991475" y="1866900"/>
          <p14:tracePt t="57952" x="7981950" y="1866900"/>
          <p14:tracePt t="57967" x="7962900" y="1866900"/>
          <p14:tracePt t="58001" x="7953375" y="1866900"/>
          <p14:tracePt t="58019" x="7943850" y="1866900"/>
          <p14:tracePt t="58034" x="7934325" y="1866900"/>
          <p14:tracePt t="58050" x="7915275" y="1866900"/>
          <p14:tracePt t="58067" x="7905750" y="1866900"/>
          <p14:tracePt t="58086" x="7886700" y="1866900"/>
          <p14:tracePt t="58100" x="7877175" y="1866900"/>
          <p14:tracePt t="58117" x="7867650" y="1866900"/>
          <p14:tracePt t="58134" x="7848600" y="1866900"/>
          <p14:tracePt t="58152" x="7839075" y="1866900"/>
          <p14:tracePt t="58167" x="7829550" y="1866900"/>
          <p14:tracePt t="58185" x="7810500" y="1866900"/>
          <p14:tracePt t="58889" x="7800975" y="1866900"/>
          <p14:tracePt t="58905" x="7791450" y="1866900"/>
          <p14:tracePt t="58921" x="7781925" y="1866900"/>
          <p14:tracePt t="58929" x="7772400" y="1866900"/>
          <p14:tracePt t="58937" x="7762875" y="1866900"/>
          <p14:tracePt t="58953" x="7734300" y="1866900"/>
          <p14:tracePt t="58971" x="7705725" y="1866900"/>
          <p14:tracePt t="58986" x="7696200" y="1866900"/>
          <p14:tracePt t="59003" x="7677150" y="1866900"/>
          <p14:tracePt t="59019" x="7658100" y="1866900"/>
          <p14:tracePt t="59037" x="7629525" y="1866900"/>
          <p14:tracePt t="59052" x="7572375" y="1866900"/>
          <p14:tracePt t="59069" x="7515225" y="1866900"/>
          <p14:tracePt t="59086" x="7458075" y="1866900"/>
          <p14:tracePt t="59105" x="7372350" y="1866900"/>
          <p14:tracePt t="59119" x="7343775" y="1866900"/>
          <p14:tracePt t="59137" x="7315200" y="1866900"/>
          <p14:tracePt t="59153" x="7305675" y="1866900"/>
          <p14:tracePt t="59171" x="7296150" y="1866900"/>
          <p14:tracePt t="59186" x="7286625" y="1866900"/>
          <p14:tracePt t="59203" x="7277100" y="1866900"/>
          <p14:tracePt t="59220" x="7267575" y="1866900"/>
          <p14:tracePt t="59238" x="7248525" y="1866900"/>
          <p14:tracePt t="59253" x="7219950" y="1866900"/>
          <p14:tracePt t="59270" x="7191375" y="1866900"/>
          <p14:tracePt t="59287" x="7153275" y="1866900"/>
          <p14:tracePt t="59305" x="7067550" y="1866900"/>
          <p14:tracePt t="59321" x="7019925" y="1866900"/>
          <p14:tracePt t="59337" x="6962775" y="1866900"/>
          <p14:tracePt t="59354" x="6924675" y="1866900"/>
          <p14:tracePt t="59371" x="6886575" y="1866900"/>
          <p14:tracePt t="59387" x="6848475" y="1866900"/>
          <p14:tracePt t="59404" x="6829425" y="1866900"/>
          <p14:tracePt t="59420" x="6791325" y="1866900"/>
          <p14:tracePt t="59438" x="6772275" y="1866900"/>
          <p14:tracePt t="59453" x="6753225" y="1866900"/>
          <p14:tracePt t="59470" x="6724650" y="1866900"/>
          <p14:tracePt t="59487" x="6696075" y="1866900"/>
          <p14:tracePt t="59505" x="6667500" y="1866900"/>
          <p14:tracePt t="59521" x="6648450" y="1866900"/>
          <p14:tracePt t="59537" x="6629400" y="1866900"/>
          <p14:tracePt t="59554" x="6600825" y="1866900"/>
          <p14:tracePt t="59572" x="6553200" y="1866900"/>
          <p14:tracePt t="59587" x="6496050" y="1866900"/>
          <p14:tracePt t="59603" x="6429375" y="1866900"/>
          <p14:tracePt t="59621" x="6353175" y="1866900"/>
          <p14:tracePt t="59638" x="6286500" y="1866900"/>
          <p14:tracePt t="59654" x="6229350" y="1866900"/>
          <p14:tracePt t="59671" x="6162675" y="1866900"/>
          <p14:tracePt t="59688" x="6105525" y="1866900"/>
          <p14:tracePt t="59706" x="6019800" y="1866900"/>
          <p14:tracePt t="59722" x="5981700" y="1866900"/>
          <p14:tracePt t="59738" x="5962650" y="1866900"/>
          <p14:tracePt t="59754" x="5953125" y="1866900"/>
          <p14:tracePt t="59773" x="5943600" y="1866900"/>
          <p14:tracePt t="59788" x="5924550" y="1866900"/>
          <p14:tracePt t="59805" x="5886450" y="1866900"/>
          <p14:tracePt t="59821" x="5848350" y="1866900"/>
          <p14:tracePt t="59839" x="5810250" y="1866900"/>
          <p14:tracePt t="59855" x="5781675" y="1866900"/>
          <p14:tracePt t="59871" x="5734050" y="1866900"/>
          <p14:tracePt t="59888" x="5705475" y="1866900"/>
          <p14:tracePt t="59906" x="5629275" y="1866900"/>
          <p14:tracePt t="59922" x="5572125" y="1866900"/>
          <p14:tracePt t="59938" x="5514975" y="1866900"/>
          <p14:tracePt t="59955" x="5457825" y="1866900"/>
          <p14:tracePt t="59973" x="5419725" y="1866900"/>
          <p14:tracePt t="59988" x="5400675" y="1866900"/>
          <p14:tracePt t="60005" x="5381625" y="1866900"/>
          <p14:tracePt t="60022" x="5372100" y="1866900"/>
          <p14:tracePt t="60039" x="5353050" y="1866900"/>
          <p14:tracePt t="60055" x="5343525" y="1866900"/>
          <p14:tracePt t="60072" x="5334000" y="1866900"/>
          <p14:tracePt t="60089" x="5314950" y="1866900"/>
          <p14:tracePt t="60107" x="5305425" y="1866900"/>
          <p14:tracePt t="60121" x="5295900" y="1866900"/>
          <p14:tracePt t="60139" x="5267325" y="1866900"/>
          <p14:tracePt t="60155" x="5257800" y="1866900"/>
          <p14:tracePt t="60173" x="5238750" y="1866900"/>
          <p14:tracePt t="60188" x="5219700" y="1866900"/>
          <p14:tracePt t="60206" x="5210175" y="1866900"/>
          <p14:tracePt t="60222" x="5200650" y="1866900"/>
          <p14:tracePt t="60240" x="5181600" y="1866900"/>
          <p14:tracePt t="60255" x="5172075" y="1866900"/>
          <p14:tracePt t="60272" x="5153025" y="1866900"/>
          <p14:tracePt t="60289" x="5124450" y="1866900"/>
          <p14:tracePt t="60307" x="5105400" y="1866900"/>
          <p14:tracePt t="60322" x="5095875" y="1866900"/>
          <p14:tracePt t="60356" x="5086350" y="1866900"/>
          <p14:tracePt t="60418" x="5076825" y="1866900"/>
          <p14:tracePt t="61026" x="5067300" y="1866900"/>
          <p14:tracePt t="62146" x="5067300" y="1876425"/>
          <p14:tracePt t="62153" x="5057775" y="1876425"/>
          <p14:tracePt t="62162" x="5048250" y="1895475"/>
          <p14:tracePt t="62176" x="5029200" y="1914525"/>
          <p14:tracePt t="62193" x="4876800" y="2038350"/>
          <p14:tracePt t="62210" x="4772025" y="2105025"/>
          <p14:tracePt t="62228" x="4686300" y="2171700"/>
          <p14:tracePt t="62243" x="4600575" y="2247900"/>
          <p14:tracePt t="62260" x="4486275" y="2362200"/>
          <p14:tracePt t="62277" x="4343400" y="2505075"/>
          <p14:tracePt t="62294" x="4181475" y="2695575"/>
          <p14:tracePt t="62310" x="4010025" y="2895600"/>
          <p14:tracePt t="62327" x="3829050" y="3124200"/>
          <p14:tracePt t="62343" x="3648075" y="3305175"/>
          <p14:tracePt t="62362" x="3419475" y="3495675"/>
          <p14:tracePt t="62377" x="3276600" y="3619500"/>
          <p14:tracePt t="62394" x="3114675" y="3771900"/>
          <p14:tracePt t="62411" x="2905125" y="3971925"/>
          <p14:tracePt t="62428" x="2638425" y="4238625"/>
          <p14:tracePt t="62444" x="2419350" y="4476750"/>
          <p14:tracePt t="62460" x="2286000" y="4657725"/>
          <p14:tracePt t="62477" x="2190750" y="4791075"/>
          <p14:tracePt t="62495" x="2133600" y="4886325"/>
          <p14:tracePt t="62510" x="2076450" y="4981575"/>
          <p14:tracePt t="62527" x="2000250" y="5095875"/>
          <p14:tracePt t="62544" x="1924050" y="5191125"/>
          <p14:tracePt t="62561" x="1857375" y="5305425"/>
          <p14:tracePt t="62578" x="1857375" y="5324475"/>
          <p14:tracePt t="62594" x="1857375" y="5334000"/>
          <p14:tracePt t="62658" x="1857375" y="5314950"/>
          <p14:tracePt t="62666" x="1857375" y="5286375"/>
          <p14:tracePt t="62677" x="1876425" y="5248275"/>
          <p14:tracePt t="62695" x="1933575" y="5153025"/>
          <p14:tracePt t="62710" x="1981200" y="5057775"/>
          <p14:tracePt t="62728" x="2038350" y="4962525"/>
          <p14:tracePt t="62744" x="2095500" y="4867275"/>
          <p14:tracePt t="62763" x="2219325" y="4695825"/>
          <p14:tracePt t="62778" x="2295525" y="4600575"/>
          <p14:tracePt t="62794" x="2362200" y="4514850"/>
          <p14:tracePt t="62811" x="2438400" y="4410075"/>
          <p14:tracePt t="62829" x="2505075" y="4324350"/>
          <p14:tracePt t="62844" x="2571750" y="4238625"/>
          <p14:tracePt t="62862" x="2657475" y="4152900"/>
          <p14:tracePt t="62878" x="2752725" y="4086225"/>
          <p14:tracePt t="62896" x="2847975" y="4019550"/>
          <p14:tracePt t="62911" x="2924175" y="3962400"/>
          <p14:tracePt t="62928" x="2990850" y="3924300"/>
          <p14:tracePt t="62945" x="3038475" y="3886200"/>
          <p14:tracePt t="62963" x="3086100" y="3848100"/>
          <p14:tracePt t="62978" x="3114675" y="3819525"/>
          <p14:tracePt t="62995" x="3133725" y="3810000"/>
          <p14:tracePt t="63011" x="3152775" y="3790950"/>
          <p14:tracePt t="63029" x="3162300" y="3790950"/>
          <p14:tracePt t="63146" x="3162300" y="3800475"/>
          <p14:tracePt t="63154" x="3162300" y="3810000"/>
          <p14:tracePt t="63162" x="3152775" y="3829050"/>
          <p14:tracePt t="63179" x="3143250" y="3867150"/>
          <p14:tracePt t="63196" x="3133725" y="3905250"/>
          <p14:tracePt t="63212" x="3124200" y="3952875"/>
          <p14:tracePt t="63230" x="3114675" y="3981450"/>
          <p14:tracePt t="63245" x="3114675" y="4010025"/>
          <p14:tracePt t="63262" x="3114675" y="4029075"/>
          <p14:tracePt t="63279" x="3114675" y="4057650"/>
          <p14:tracePt t="63297" x="3114675" y="4095750"/>
          <p14:tracePt t="63312" x="3114675" y="4162425"/>
          <p14:tracePt t="63329" x="3114675" y="4314825"/>
          <p14:tracePt t="63346" x="3114675" y="4448175"/>
          <p14:tracePt t="63364" x="3114675" y="4552950"/>
          <p14:tracePt t="63379" x="3114675" y="4629150"/>
          <p14:tracePt t="63396" x="3114675" y="4695825"/>
          <p14:tracePt t="63413" x="3114675" y="4772025"/>
          <p14:tracePt t="63430" x="3114675" y="4829175"/>
          <p14:tracePt t="63446" x="3095625" y="4924425"/>
          <p14:tracePt t="63463" x="3086100" y="5038725"/>
          <p14:tracePt t="63479" x="3076575" y="5143500"/>
          <p14:tracePt t="63498" x="3076575" y="5267325"/>
          <p14:tracePt t="63513" x="3076575" y="5286375"/>
          <p14:tracePt t="63530" x="3076575" y="5334000"/>
          <p14:tracePt t="63546" x="3076575" y="5381625"/>
          <p14:tracePt t="63565" x="3067050" y="5419725"/>
          <p14:tracePt t="63580" x="3067050" y="5457825"/>
          <p14:tracePt t="63597" x="3067050" y="5505450"/>
          <p14:tracePt t="63613" x="3057525" y="5553075"/>
          <p14:tracePt t="63631" x="3057525" y="5581650"/>
          <p14:tracePt t="63646" x="3057525" y="5619750"/>
          <p14:tracePt t="63663" x="3057525" y="5648325"/>
          <p14:tracePt t="63680" x="3057525" y="5676900"/>
          <p14:tracePt t="63698" x="3057525" y="5734050"/>
          <p14:tracePt t="63713" x="3057525" y="5743575"/>
          <p14:tracePt t="63730" x="3048000" y="5772150"/>
          <p14:tracePt t="63747" x="3048000" y="5781675"/>
          <p14:tracePt t="63794" x="3038475" y="5781675"/>
          <p14:tracePt t="63818" x="3038475" y="5772150"/>
          <p14:tracePt t="63826" x="3028950" y="5743575"/>
          <p14:tracePt t="63834" x="3028950" y="5705475"/>
          <p14:tracePt t="63847" x="3019425" y="5657850"/>
          <p14:tracePt t="63864" x="3000375" y="5514975"/>
          <p14:tracePt t="63880" x="2990850" y="5343525"/>
          <p14:tracePt t="63898" x="3000375" y="5048250"/>
          <p14:tracePt t="63914" x="3028950" y="4867275"/>
          <p14:tracePt t="63930" x="3038475" y="4695825"/>
          <p14:tracePt t="63947" x="3048000" y="4552950"/>
          <p14:tracePt t="63965" x="3048000" y="4476750"/>
          <p14:tracePt t="63980" x="3067050" y="4400550"/>
          <p14:tracePt t="63998" x="3086100" y="4333875"/>
          <p14:tracePt t="64014" x="3086100" y="4276725"/>
          <p14:tracePt t="64031" x="3095625" y="4229100"/>
          <p14:tracePt t="64047" x="3095625" y="4181475"/>
          <p14:tracePt t="64064" x="3095625" y="4143375"/>
          <p14:tracePt t="64081" x="3095625" y="4114800"/>
          <p14:tracePt t="64099" x="3095625" y="4057650"/>
          <p14:tracePt t="64114" x="3086100" y="4010025"/>
          <p14:tracePt t="64131" x="3076575" y="3962400"/>
          <p14:tracePt t="64147" x="3076575" y="3943350"/>
          <p14:tracePt t="64166" x="3076575" y="3933825"/>
          <p14:tracePt t="64210" x="3076575" y="3943350"/>
          <p14:tracePt t="64218" x="3076575" y="3971925"/>
          <p14:tracePt t="64232" x="3076575" y="4010025"/>
          <p14:tracePt t="64247" x="3076575" y="4143375"/>
          <p14:tracePt t="64265" x="3076575" y="4286250"/>
          <p14:tracePt t="64281" x="3067050" y="4495800"/>
          <p14:tracePt t="64299" x="3067050" y="4648200"/>
          <p14:tracePt t="64315" x="3067050" y="4810125"/>
          <p14:tracePt t="64331" x="3067050" y="4972050"/>
          <p14:tracePt t="64348" x="3067050" y="5114925"/>
          <p14:tracePt t="64366" x="3067050" y="5210175"/>
          <p14:tracePt t="64381" x="3057525" y="5286375"/>
          <p14:tracePt t="64398" x="3057525" y="5334000"/>
          <p14:tracePt t="64415" x="3048000" y="5362575"/>
          <p14:tracePt t="64432" x="3038475" y="5372100"/>
          <p14:tracePt t="64448" x="3038475" y="5381625"/>
          <p14:tracePt t="64465" x="3038475" y="5391150"/>
          <p14:tracePt t="64482" x="3038475" y="5419725"/>
          <p14:tracePt t="64502" x="3038475" y="5429250"/>
          <p14:tracePt t="64515" x="3038475" y="5438775"/>
          <p14:tracePt t="64548" x="3028950" y="5438775"/>
          <p14:tracePt t="64565" x="3028950" y="5448300"/>
          <p14:tracePt t="64587" x="3028950" y="5457825"/>
          <p14:tracePt t="64602" x="3028950" y="5467350"/>
          <p14:tracePt t="64615" x="3028950" y="5476875"/>
          <p14:tracePt t="64723" x="3019425" y="5476875"/>
          <p14:tracePt t="64747" x="3019425" y="5467350"/>
          <p14:tracePt t="64762" x="3009900" y="5457825"/>
          <p14:tracePt t="64771" x="3000375" y="5438775"/>
          <p14:tracePt t="64786" x="3000375" y="5419725"/>
          <p14:tracePt t="64800" x="2990850" y="5410200"/>
          <p14:tracePt t="64816" x="2990850" y="5391150"/>
          <p14:tracePt t="64832" x="2990850" y="5381625"/>
          <p14:tracePt t="64849" x="2981325" y="5362575"/>
          <p14:tracePt t="64867" x="2981325" y="5353050"/>
          <p14:tracePt t="64883" x="2971800" y="5334000"/>
          <p14:tracePt t="64899" x="2962275" y="5324475"/>
          <p14:tracePt t="64916" x="2952750" y="5305425"/>
          <p14:tracePt t="64949" x="2952750" y="5295900"/>
          <p14:tracePt t="64986" x="2952750" y="5286375"/>
          <p14:tracePt t="65010" x="2952750" y="5276850"/>
          <p14:tracePt t="65034" x="2952750" y="5267325"/>
          <p14:tracePt t="65042" x="2943225" y="5267325"/>
          <p14:tracePt t="65051" x="2943225" y="5257800"/>
          <p14:tracePt t="65067" x="2943225" y="5248275"/>
          <p14:tracePt t="65085" x="2933700" y="5229225"/>
          <p14:tracePt t="65100" x="2924175" y="5210175"/>
          <p14:tracePt t="65116" x="2924175" y="5200650"/>
          <p14:tracePt t="65242" x="2914650" y="5200650"/>
          <p14:tracePt t="65258" x="2905125" y="5200650"/>
          <p14:tracePt t="65275" x="2895600" y="5200650"/>
          <p14:tracePt t="65282" x="2886075" y="5200650"/>
          <p14:tracePt t="65299" x="2876550" y="5200650"/>
          <p14:tracePt t="65306" x="2857500" y="5200650"/>
          <p14:tracePt t="65318" x="2847975" y="5200650"/>
          <p14:tracePt t="65333" x="2819400" y="5200650"/>
          <p14:tracePt t="65350" x="2790825" y="5200650"/>
          <p14:tracePt t="65367" x="2752725" y="5210175"/>
          <p14:tracePt t="65385" x="2733675" y="5210175"/>
          <p14:tracePt t="65400" x="2695575" y="5210175"/>
          <p14:tracePt t="65417" x="2647950" y="5210175"/>
          <p14:tracePt t="65433" x="2590800" y="5210175"/>
          <p14:tracePt t="65451" x="2438400" y="5210175"/>
          <p14:tracePt t="65467" x="2362200" y="5210175"/>
          <p14:tracePt t="65484" x="2286000" y="5210175"/>
          <p14:tracePt t="65501" x="2209800" y="5210175"/>
          <p14:tracePt t="65518" x="2124075" y="5210175"/>
          <p14:tracePt t="65534" x="2066925" y="5210175"/>
          <p14:tracePt t="65551" x="2019300" y="5210175"/>
          <p14:tracePt t="65567" x="1971675" y="5210175"/>
          <p14:tracePt t="65585" x="1924050" y="5219700"/>
          <p14:tracePt t="65601" x="1876425" y="5219700"/>
          <p14:tracePt t="65617" x="1838325" y="5219700"/>
          <p14:tracePt t="65634" x="1771650" y="5219700"/>
          <p14:tracePt t="65652" x="1724025" y="5219700"/>
          <p14:tracePt t="65667" x="1666875" y="5219700"/>
          <p14:tracePt t="65684" x="1609725" y="5219700"/>
          <p14:tracePt t="65701" x="1571625" y="5229225"/>
          <p14:tracePt t="65719" x="1533525" y="5229225"/>
          <p14:tracePt t="65734" x="1504950" y="5229225"/>
          <p14:tracePt t="65751" x="1495425" y="5229225"/>
          <p14:tracePt t="65768" x="1485900" y="5229225"/>
          <p14:tracePt t="65963" x="1504950" y="5229225"/>
          <p14:tracePt t="65971" x="1524000" y="5229225"/>
          <p14:tracePt t="65985" x="1571625" y="5229225"/>
          <p14:tracePt t="66002" x="1781175" y="5229225"/>
          <p14:tracePt t="66019" x="1943100" y="5219700"/>
          <p14:tracePt t="66036" x="2076450" y="5219700"/>
          <p14:tracePt t="66052" x="2181225" y="5219700"/>
          <p14:tracePt t="66069" x="2247900" y="5219700"/>
          <p14:tracePt t="66085" x="2305050" y="5219700"/>
          <p14:tracePt t="66103" x="2362200" y="5219700"/>
          <p14:tracePt t="66119" x="2438400" y="5219700"/>
          <p14:tracePt t="66135" x="2505075" y="5219700"/>
          <p14:tracePt t="66152" x="2552700" y="5219700"/>
          <p14:tracePt t="66170" x="2581275" y="5219700"/>
          <p14:tracePt t="66185" x="2619375" y="5219700"/>
          <p14:tracePt t="66202" x="2743200" y="5219700"/>
          <p14:tracePt t="66219" x="2838450" y="5210175"/>
          <p14:tracePt t="66236" x="2924175" y="5210175"/>
          <p14:tracePt t="66252" x="2971800" y="5210175"/>
          <p14:tracePt t="66269" x="2990850" y="5210175"/>
          <p14:tracePt t="66285" x="3000375" y="5210175"/>
          <p14:tracePt t="66379" x="2990850" y="5210175"/>
          <p14:tracePt t="66387" x="2981325" y="5210175"/>
          <p14:tracePt t="66403" x="2971800" y="5210175"/>
          <p14:tracePt t="66419" x="2914650" y="5210175"/>
          <p14:tracePt t="66436" x="2838450" y="5210175"/>
          <p14:tracePt t="66453" x="2705100" y="5210175"/>
          <p14:tracePt t="66469" x="2524125" y="5210175"/>
          <p14:tracePt t="66486" x="2381250" y="5210175"/>
          <p14:tracePt t="66502" x="2276475" y="5210175"/>
          <p14:tracePt t="66521" x="2190750" y="5210175"/>
          <p14:tracePt t="66536" x="2124075" y="5210175"/>
          <p14:tracePt t="66553" x="2047875" y="5210175"/>
          <p14:tracePt t="66570" x="1962150" y="5210175"/>
          <p14:tracePt t="66588" x="1885950" y="5210175"/>
          <p14:tracePt t="66602" x="1866900" y="5210175"/>
          <p14:tracePt t="66620" x="1857375" y="5210175"/>
          <p14:tracePt t="66654" x="1847850" y="5210175"/>
          <p14:tracePt t="66670" x="1838325" y="5210175"/>
          <p14:tracePt t="66691" x="1828800" y="5210175"/>
          <p14:tracePt t="66771" x="1819275" y="5210175"/>
          <p14:tracePt t="66803" x="1809750" y="5210175"/>
          <p14:tracePt t="66811" x="1800225" y="5210175"/>
          <p14:tracePt t="66827" x="1790700" y="5210175"/>
          <p14:tracePt t="66843" x="1781175" y="5210175"/>
          <p14:tracePt t="66867" x="1771650" y="5210175"/>
          <p14:tracePt t="67099" x="1781175" y="5210175"/>
          <p14:tracePt t="67115" x="1790700" y="5210175"/>
          <p14:tracePt t="67123" x="1809750" y="5210175"/>
          <p14:tracePt t="67137" x="1828800" y="5210175"/>
          <p14:tracePt t="67154" x="1885950" y="5210175"/>
          <p14:tracePt t="67172" x="1952625" y="5210175"/>
          <p14:tracePt t="67188" x="2000250" y="5210175"/>
          <p14:tracePt t="67204" x="2047875" y="5210175"/>
          <p14:tracePt t="67221" x="2095500" y="5210175"/>
          <p14:tracePt t="67239" x="2114550" y="5210175"/>
          <p14:tracePt t="67254" x="2124075" y="5210175"/>
          <p14:tracePt t="67271" x="2143125" y="5210175"/>
          <p14:tracePt t="67288" x="2152650" y="5210175"/>
          <p14:tracePt t="67322" x="2162175" y="5210175"/>
          <p14:tracePt t="67339" x="2171700" y="5210175"/>
          <p14:tracePt t="67355" x="2181225" y="5210175"/>
          <p14:tracePt t="67379" x="2190750" y="5210175"/>
          <p14:tracePt t="67395" x="2200275" y="5210175"/>
          <p14:tracePt t="67411" x="2209800" y="5210175"/>
          <p14:tracePt t="67421" x="2219325" y="5210175"/>
          <p14:tracePt t="67439" x="2228850" y="5210175"/>
          <p14:tracePt t="67455" x="2238375" y="5210175"/>
          <p14:tracePt t="67472" x="2247900" y="5210175"/>
          <p14:tracePt t="67488" x="2257425" y="5210175"/>
          <p14:tracePt t="67506" x="2276475" y="5210175"/>
          <p14:tracePt t="67539" x="2295525" y="5210175"/>
          <p14:tracePt t="67555" x="2305050" y="5210175"/>
          <p14:tracePt t="67573" x="2314575" y="5210175"/>
          <p14:tracePt t="67589" x="2324100" y="5210175"/>
          <p14:tracePt t="67605" x="2333625" y="5210175"/>
          <p14:tracePt t="67622" x="2343150" y="5210175"/>
          <p14:tracePt t="67640" x="2362200" y="5210175"/>
          <p14:tracePt t="67655" x="2371725" y="5210175"/>
          <p14:tracePt t="67672" x="2381250" y="5210175"/>
          <p14:tracePt t="67707" x="2390775" y="5210175"/>
          <p14:tracePt t="67723" x="2400300" y="5210175"/>
          <p14:tracePt t="67740" x="2409825" y="5210175"/>
          <p14:tracePt t="67756" x="2419350" y="5210175"/>
          <p14:tracePt t="67811" x="2428875" y="5210175"/>
          <p14:tracePt t="67947" x="2438400" y="5210175"/>
          <p14:tracePt t="67979" x="2447925" y="5210175"/>
          <p14:tracePt t="67987" x="2457450" y="5210175"/>
          <p14:tracePt t="68004" x="2466975" y="5210175"/>
          <p14:tracePt t="68020" x="2476500" y="5210175"/>
          <p14:tracePt t="68035" x="2495550" y="5210175"/>
          <p14:tracePt t="68043" x="2505075" y="5210175"/>
          <p14:tracePt t="68056" x="2514600" y="5210175"/>
          <p14:tracePt t="68073" x="2552700" y="5210175"/>
          <p14:tracePt t="68091" x="2590800" y="5210175"/>
          <p14:tracePt t="68106" x="2609850" y="5210175"/>
          <p14:tracePt t="68123" x="2638425" y="5210175"/>
          <p14:tracePt t="68140" x="2695575" y="5210175"/>
          <p14:tracePt t="68158" x="2752725" y="5210175"/>
          <p14:tracePt t="68173" x="2847975" y="5210175"/>
          <p14:tracePt t="68190" x="2914650" y="5210175"/>
          <p14:tracePt t="68207" x="2943225" y="5210175"/>
          <p14:tracePt t="68225" x="2952750" y="5210175"/>
          <p14:tracePt t="68240" x="2962275" y="5210175"/>
          <p14:tracePt t="68612" x="2962275" y="5219700"/>
          <p14:tracePt t="68627" x="2962275" y="5229225"/>
          <p14:tracePt t="68635" x="2952750" y="5229225"/>
          <p14:tracePt t="68659" x="2952750" y="5238750"/>
          <p14:tracePt t="68668" x="2943225" y="5238750"/>
          <p14:tracePt t="68684" x="2933700" y="5238750"/>
          <p14:tracePt t="68693" x="2924175" y="5248275"/>
          <p14:tracePt t="68708" x="2895600" y="5248275"/>
          <p14:tracePt t="68725" x="2876550" y="5248275"/>
          <p14:tracePt t="68741" x="2857500" y="5248275"/>
          <p14:tracePt t="68759" x="2819400" y="5248275"/>
          <p14:tracePt t="68774" x="2800350" y="5248275"/>
          <p14:tracePt t="68791" x="2771775" y="5248275"/>
          <p14:tracePt t="68808" x="2762250" y="5248275"/>
          <p14:tracePt t="68826" x="2743200" y="5248275"/>
          <p14:tracePt t="68841" x="2733675" y="5248275"/>
          <p14:tracePt t="68858" x="2714625" y="5248275"/>
          <p14:tracePt t="68875" x="2714625" y="5238750"/>
          <p14:tracePt t="68893" x="2705100" y="5238750"/>
          <p14:tracePt t="68908" x="2705100" y="5229225"/>
          <p14:tracePt t="68942" x="2705100" y="5210175"/>
          <p14:tracePt t="68960" x="2695575" y="5210175"/>
          <p14:tracePt t="68975" x="2695575" y="5200650"/>
          <p14:tracePt t="68992" x="2686050" y="5191125"/>
          <p14:tracePt t="69008" x="2686050" y="5172075"/>
          <p14:tracePt t="69027" x="2686050" y="5153025"/>
          <p14:tracePt t="69042" x="2686050" y="5143500"/>
          <p14:tracePt t="69058" x="2695575" y="5124450"/>
          <p14:tracePt t="69075" x="2733675" y="5095875"/>
          <p14:tracePt t="69093" x="2781300" y="5067300"/>
          <p14:tracePt t="69109" x="2819400" y="5038725"/>
          <p14:tracePt t="69125" x="2867025" y="5038725"/>
          <p14:tracePt t="69142" x="2905125" y="5029200"/>
          <p14:tracePt t="69160" x="2924175" y="5029200"/>
          <p14:tracePt t="69175" x="2943225" y="5029200"/>
          <p14:tracePt t="69192" x="2962275" y="5029200"/>
          <p14:tracePt t="69209" x="2990850" y="5029200"/>
          <p14:tracePt t="69227" x="3028950" y="5067300"/>
          <p14:tracePt t="69242" x="3038475" y="5067300"/>
          <p14:tracePt t="69259" x="3067050" y="5105400"/>
          <p14:tracePt t="69276" x="3076575" y="5114925"/>
          <p14:tracePt t="69293" x="3086100" y="5143500"/>
          <p14:tracePt t="69309" x="3086100" y="5172075"/>
          <p14:tracePt t="69326" x="3086100" y="5210175"/>
          <p14:tracePt t="69342" x="3086100" y="5238750"/>
          <p14:tracePt t="69360" x="3067050" y="5286375"/>
          <p14:tracePt t="69376" x="3038475" y="5324475"/>
          <p14:tracePt t="69393" x="2990850" y="5353050"/>
          <p14:tracePt t="69409" x="2952750" y="5381625"/>
          <p14:tracePt t="69427" x="2876550" y="5400675"/>
          <p14:tracePt t="69444" x="2828925" y="5400675"/>
          <p14:tracePt t="69459" x="2781300" y="5400675"/>
          <p14:tracePt t="69476" x="2743200" y="5400675"/>
          <p14:tracePt t="69494" x="2705100" y="5400675"/>
          <p14:tracePt t="69509" x="2686050" y="5391150"/>
          <p14:tracePt t="69526" x="2667000" y="5381625"/>
          <p14:tracePt t="69543" x="2647950" y="5372100"/>
          <p14:tracePt t="69561" x="2638425" y="5362575"/>
          <p14:tracePt t="69576" x="2628900" y="5353050"/>
          <p14:tracePt t="69593" x="2609850" y="5353050"/>
          <p14:tracePt t="69610" x="2609850" y="5334000"/>
          <p14:tracePt t="69629" x="2600325" y="5314950"/>
          <p14:tracePt t="69644" x="2600325" y="5295900"/>
          <p14:tracePt t="69660" x="2600325" y="5267325"/>
          <p14:tracePt t="69677" x="2600325" y="5229225"/>
          <p14:tracePt t="69695" x="2600325" y="5200650"/>
          <p14:tracePt t="69710" x="2600325" y="5181600"/>
          <p14:tracePt t="69726" x="2600325" y="5143500"/>
          <p14:tracePt t="69743" x="2628900" y="5124450"/>
          <p14:tracePt t="69761" x="2657475" y="5105400"/>
          <p14:tracePt t="69763" x="2676525" y="5095875"/>
          <p14:tracePt t="69777" x="2695575" y="5086350"/>
          <p14:tracePt t="69793" x="2733675" y="5086350"/>
          <p14:tracePt t="69810" x="2781300" y="5086350"/>
          <p14:tracePt t="69828" x="2819400" y="5086350"/>
          <p14:tracePt t="69844" x="2857500" y="5086350"/>
          <p14:tracePt t="69860" x="2876550" y="5086350"/>
          <p14:tracePt t="69877" x="2895600" y="5086350"/>
          <p14:tracePt t="69895" x="2914650" y="5086350"/>
          <p14:tracePt t="69910" x="2933700" y="5105400"/>
          <p14:tracePt t="69927" x="2952750" y="5114925"/>
          <p14:tracePt t="69944" x="2962275" y="5124450"/>
          <p14:tracePt t="69962" x="2962275" y="5133975"/>
          <p14:tracePt t="69994" x="2962275" y="5143500"/>
          <p14:tracePt t="70011" x="2981325" y="5143500"/>
          <p14:tracePt t="70029" x="2981325" y="5153025"/>
          <p14:tracePt t="70045" x="2981325" y="5162550"/>
          <p14:tracePt t="70078" x="2981325" y="5172075"/>
          <p14:tracePt t="70095" x="2981325" y="5181600"/>
          <p14:tracePt t="70110" x="2981325" y="5191125"/>
          <p14:tracePt t="70148" x="2981325" y="5200650"/>
          <p14:tracePt t="70180" x="2981325" y="5210175"/>
          <p14:tracePt t="70187" x="2981325" y="5219700"/>
          <p14:tracePt t="70220" x="2981325" y="5229225"/>
          <p14:tracePt t="70228" x="2990850" y="5229225"/>
          <p14:tracePt t="70252" x="2990850" y="5238750"/>
          <p14:tracePt t="70268" x="3000375" y="5238750"/>
          <p14:tracePt t="70283" x="3000375" y="5248275"/>
          <p14:tracePt t="70292" x="3009900" y="5248275"/>
          <p14:tracePt t="70300" x="3009900" y="5257800"/>
          <p14:tracePt t="70316" x="3019425" y="5257800"/>
          <p14:tracePt t="70348" x="3019425" y="5267325"/>
          <p14:tracePt t="70372" x="3028950" y="5267325"/>
          <p14:tracePt t="70396" x="3038475" y="5267325"/>
          <p14:tracePt t="70404" x="3038475" y="5276850"/>
          <p14:tracePt t="70428" x="3048000" y="5276850"/>
          <p14:tracePt t="70436" x="3057525" y="5286375"/>
          <p14:tracePt t="70445" x="3057525" y="5295900"/>
          <p14:tracePt t="70462" x="3067050" y="5295900"/>
          <p14:tracePt t="70479" x="3076575" y="5305425"/>
          <p14:tracePt t="70495" x="3086100" y="5314950"/>
          <p14:tracePt t="70512" x="3095625" y="5314950"/>
          <p14:tracePt t="70528" x="3095625" y="5324475"/>
          <p14:tracePt t="70636" x="3086100" y="5324475"/>
          <p14:tracePt t="70643" x="3076575" y="5324475"/>
          <p14:tracePt t="70652" x="3057525" y="5324475"/>
          <p14:tracePt t="70662" x="3028950" y="5314950"/>
          <p14:tracePt t="70679" x="2952750" y="5295900"/>
          <p14:tracePt t="70695" x="2905125" y="5267325"/>
          <p14:tracePt t="70713" x="2876550" y="5257800"/>
          <p14:tracePt t="70729" x="2867025" y="5248275"/>
          <p14:tracePt t="71284" x="2857500" y="5248275"/>
          <p14:tracePt t="72021" x="2847975" y="5248275"/>
          <p14:tracePt t="73205" x="2847975" y="5238750"/>
          <p14:tracePt t="73221" x="2847975" y="5219700"/>
          <p14:tracePt t="73229" x="2857500" y="5210175"/>
          <p14:tracePt t="73236" x="2867025" y="5191125"/>
          <p14:tracePt t="73251" x="2905125" y="5153025"/>
          <p14:tracePt t="73268" x="3067050" y="5029200"/>
          <p14:tracePt t="73286" x="3228975" y="4943475"/>
          <p14:tracePt t="73301" x="3381375" y="4857750"/>
          <p14:tracePt t="73319" x="3514725" y="4791075"/>
          <p14:tracePt t="73335" x="3667125" y="4714875"/>
          <p14:tracePt t="73353" x="3829050" y="4619625"/>
          <p14:tracePt t="73368" x="4143375" y="4476750"/>
          <p14:tracePt t="73385" x="4705350" y="4229100"/>
          <p14:tracePt t="73401" x="5295900" y="3981450"/>
          <p14:tracePt t="73420" x="6086475" y="3686175"/>
          <p14:tracePt t="73435" x="6334125" y="3600450"/>
          <p14:tracePt t="73452" x="6924675" y="3362325"/>
          <p14:tracePt t="73469" x="7286625" y="3219450"/>
          <p14:tracePt t="73487" x="7648575" y="3038475"/>
          <p14:tracePt t="73502" x="7905750" y="2895600"/>
          <p14:tracePt t="73519" x="8067675" y="2781300"/>
          <p14:tracePt t="73535" x="8172450" y="2676525"/>
          <p14:tracePt t="73553" x="8277225" y="2590800"/>
          <p14:tracePt t="73569" x="8372475" y="2514600"/>
          <p14:tracePt t="73585" x="8448675" y="2466975"/>
          <p14:tracePt t="73602" x="8486775" y="2428875"/>
          <p14:tracePt t="73620" x="8524875" y="2400300"/>
          <p14:tracePt t="73635" x="8534400" y="2400300"/>
          <p14:tracePt t="73652" x="8658225" y="2333625"/>
          <p14:tracePt t="73669" x="8791575" y="2276475"/>
          <p14:tracePt t="73686" x="8905875" y="2228850"/>
          <p14:tracePt t="73702" x="8991600" y="2190750"/>
          <p14:tracePt t="73719" x="9020175" y="2171700"/>
          <p14:tracePt t="73736" x="9039225" y="2162175"/>
          <p14:tracePt t="73754" x="9039225" y="2152650"/>
          <p14:tracePt t="73957" x="9048750" y="2152650"/>
          <p14:tracePt t="73973" x="9058275" y="2152650"/>
          <p14:tracePt t="73989" x="9067800" y="2152650"/>
          <p14:tracePt t="73997" x="9077325" y="2152650"/>
          <p14:tracePt t="74005" x="9086850" y="2152650"/>
          <p14:tracePt t="74021" x="9105900" y="2152650"/>
          <p14:tracePt t="74039" x="9115425" y="2152650"/>
          <p14:tracePt t="74093" x="9115425" y="2162175"/>
          <p14:tracePt t="74117" x="9115425" y="2171700"/>
          <p14:tracePt t="74141" x="9115425" y="2181225"/>
          <p14:tracePt t="74157" x="9105900" y="2181225"/>
          <p14:tracePt t="74165" x="9105900" y="2190750"/>
          <p14:tracePt t="74173" x="9096375" y="2190750"/>
          <p14:tracePt t="74197" x="9096375" y="2200275"/>
          <p14:tracePt t="74205" x="9086850" y="2200275"/>
          <p14:tracePt t="74221" x="9077325" y="2209800"/>
          <p14:tracePt t="74237" x="9058275" y="2219325"/>
          <p14:tracePt t="74255" x="9048750" y="2228850"/>
          <p14:tracePt t="74270" x="9039225" y="2228850"/>
          <p14:tracePt t="74287" x="9029700" y="2238375"/>
          <p14:tracePt t="74303" x="9020175" y="2238375"/>
          <p14:tracePt t="74322" x="9010650" y="2238375"/>
          <p14:tracePt t="74337" x="8991600" y="2238375"/>
          <p14:tracePt t="74354" x="8963025" y="2238375"/>
          <p14:tracePt t="74370" x="8934450" y="2238375"/>
          <p14:tracePt t="74388" x="8867775" y="2238375"/>
          <p14:tracePt t="74405" x="8820150" y="2238375"/>
          <p14:tracePt t="74421" x="8782050" y="2238375"/>
          <p14:tracePt t="74437" x="8753475" y="2238375"/>
          <p14:tracePt t="74455" x="8724900" y="2238375"/>
          <p14:tracePt t="74471" x="8705850" y="2238375"/>
          <p14:tracePt t="74487" x="8686800" y="2238375"/>
          <p14:tracePt t="74504" x="8677275" y="2238375"/>
          <p14:tracePt t="74522" x="8658225" y="2238375"/>
          <p14:tracePt t="74537" x="8639175" y="2238375"/>
          <p14:tracePt t="74554" x="8591550" y="2238375"/>
          <p14:tracePt t="74571" x="8534400" y="2238375"/>
          <p14:tracePt t="74589" x="8448675" y="2238375"/>
          <p14:tracePt t="74604" x="8401050" y="2238375"/>
          <p14:tracePt t="74621" x="8372475" y="2238375"/>
          <p14:tracePt t="74638" x="8343900" y="2238375"/>
          <p14:tracePt t="74655" x="8305800" y="2238375"/>
          <p14:tracePt t="74671" x="8277225" y="2238375"/>
          <p14:tracePt t="74688" x="8239125" y="2238375"/>
          <p14:tracePt t="74705" x="8181975" y="2238375"/>
          <p14:tracePt t="74722" x="8143875" y="2238375"/>
          <p14:tracePt t="74738" x="8105775" y="2238375"/>
          <p14:tracePt t="74755" x="8067675" y="2238375"/>
          <p14:tracePt t="74756" x="8048625" y="2238375"/>
          <p14:tracePt t="74771" x="8039100" y="2238375"/>
          <p14:tracePt t="74790" x="8010525" y="2238375"/>
          <p14:tracePt t="74805" x="8001000" y="2247900"/>
          <p14:tracePt t="74822" x="7991475" y="2247900"/>
          <p14:tracePt t="74838" x="7981950" y="2247900"/>
          <p14:tracePt t="74856" x="7972425" y="2247900"/>
          <p14:tracePt t="74871" x="7962900" y="2247900"/>
          <p14:tracePt t="74888" x="7934325" y="2257425"/>
          <p14:tracePt t="74905" x="7896225" y="2257425"/>
          <p14:tracePt t="74922" x="7839075" y="2266950"/>
          <p14:tracePt t="74938" x="7791450" y="2286000"/>
          <p14:tracePt t="74955" x="7753350" y="2286000"/>
          <p14:tracePt t="74972" x="7724775" y="2286000"/>
          <p14:tracePt t="74990" x="7696200" y="2286000"/>
          <p14:tracePt t="75029" x="7686675" y="2286000"/>
          <p14:tracePt t="75053" x="7677150" y="2286000"/>
          <p14:tracePt t="75085" x="7667625" y="2286000"/>
          <p14:tracePt t="75125" x="7658100" y="2286000"/>
          <p14:tracePt t="75453" x="7648575" y="2286000"/>
          <p14:tracePt t="75477" x="7639050" y="2286000"/>
          <p14:tracePt t="75493" x="7629525" y="2286000"/>
          <p14:tracePt t="75509" x="7620000" y="2286000"/>
          <p14:tracePt t="75525" x="7610475" y="2286000"/>
          <p14:tracePt t="75533" x="7600950" y="2286000"/>
          <p14:tracePt t="75541" x="7591425" y="2286000"/>
          <p14:tracePt t="75556" x="7562850" y="2286000"/>
          <p14:tracePt t="75573" x="7467600" y="2286000"/>
          <p14:tracePt t="75590" x="7400925" y="2286000"/>
          <p14:tracePt t="75607" x="7343775" y="2286000"/>
          <p14:tracePt t="75623" x="7286625" y="2286000"/>
          <p14:tracePt t="75640" x="7239000" y="2286000"/>
          <p14:tracePt t="75657" x="7181850" y="2286000"/>
          <p14:tracePt t="75675" x="7124700" y="2286000"/>
          <p14:tracePt t="75690" x="7067550" y="2286000"/>
          <p14:tracePt t="75707" x="7000875" y="2286000"/>
          <p14:tracePt t="75724" x="6934200" y="2286000"/>
          <p14:tracePt t="75742" x="6867525" y="2286000"/>
          <p14:tracePt t="75757" x="6848475" y="2286000"/>
          <p14:tracePt t="75774" x="6819900" y="2286000"/>
          <p14:tracePt t="75790" x="6800850" y="2286000"/>
          <p14:tracePt t="75808" x="6781800" y="2286000"/>
          <p14:tracePt t="75823" x="6762750" y="2286000"/>
          <p14:tracePt t="75840" x="6734175" y="2286000"/>
          <p14:tracePt t="75857" x="6715125" y="2286000"/>
          <p14:tracePt t="75875" x="6705600" y="2286000"/>
          <p14:tracePt t="75890" x="6686550" y="2286000"/>
          <p14:tracePt t="75907" x="6657975" y="2286000"/>
          <p14:tracePt t="75924" x="6648450" y="2286000"/>
          <p14:tracePt t="75942" x="6610350" y="2286000"/>
          <p14:tracePt t="75958" x="6572250" y="2286000"/>
          <p14:tracePt t="75974" x="6534150" y="2286000"/>
          <p14:tracePt t="75991" x="6515100" y="2286000"/>
          <p14:tracePt t="76009" x="6505575" y="2286000"/>
          <p14:tracePt t="76024" x="6486525" y="2286000"/>
          <p14:tracePt t="76057" x="6477000" y="2286000"/>
          <p14:tracePt t="76076" x="6467475" y="2286000"/>
          <p14:tracePt t="76091" x="6448425" y="2286000"/>
          <p14:tracePt t="76108" x="6438900" y="2286000"/>
          <p14:tracePt t="76124" x="6419850" y="2286000"/>
          <p14:tracePt t="76142" x="6391275" y="2286000"/>
          <p14:tracePt t="76158" x="6381750" y="2286000"/>
          <p14:tracePt t="76175" x="6372225" y="2286000"/>
          <p14:tracePt t="76191" x="6362700" y="2286000"/>
          <p14:tracePt t="76209" x="6353175" y="2286000"/>
          <p14:tracePt t="76225" x="6334125" y="2286000"/>
          <p14:tracePt t="76241" x="6324600" y="2286000"/>
          <p14:tracePt t="76258" x="6315075" y="2286000"/>
          <p14:tracePt t="76276" x="6305550" y="2286000"/>
          <p14:tracePt t="76291" x="6296025" y="2286000"/>
          <p14:tracePt t="76308" x="6276975" y="2286000"/>
          <p14:tracePt t="76325" x="6267450" y="2286000"/>
          <p14:tracePt t="76343" x="6257925" y="2286000"/>
          <p14:tracePt t="76375" x="6248400" y="2286000"/>
          <p14:tracePt t="76391" x="6238875" y="2276475"/>
          <p14:tracePt t="76409" x="6229350" y="2276475"/>
          <p14:tracePt t="76445" x="6219825" y="2276475"/>
          <p14:tracePt t="76470" x="6219825" y="2266950"/>
          <p14:tracePt t="76485" x="6210300" y="2266950"/>
          <p14:tracePt t="76493" x="6210300" y="2257425"/>
          <p14:tracePt t="76509" x="6200775" y="2257425"/>
          <p14:tracePt t="76525" x="6191250" y="2247900"/>
          <p14:tracePt t="76544" x="6191250" y="2238375"/>
          <p14:tracePt t="76559" x="6181725" y="2238375"/>
          <p14:tracePt t="76576" x="6172200" y="2228850"/>
          <p14:tracePt t="76610" x="6162675" y="2228850"/>
          <p14:tracePt t="77526" x="6172200" y="2228850"/>
          <p14:tracePt t="77534" x="6181725" y="2228850"/>
          <p14:tracePt t="77544" x="6191250" y="2228850"/>
          <p14:tracePt t="77560" x="6229350" y="2228850"/>
          <p14:tracePt t="77579" x="6267450" y="2228850"/>
          <p14:tracePt t="77594" x="6286500" y="2228850"/>
          <p14:tracePt t="77611" x="6296025" y="2228850"/>
          <p14:tracePt t="77628" x="6305550" y="2228850"/>
          <p14:tracePt t="77645" x="6315075" y="2228850"/>
          <p14:tracePt t="77702" x="6324600" y="2228850"/>
          <p14:tracePt t="77766" x="6334125" y="2228850"/>
          <p14:tracePt t="77774" x="6334125" y="2219325"/>
          <p14:tracePt t="77790" x="6343650" y="2219325"/>
          <p14:tracePt t="77798" x="6353175" y="2219325"/>
          <p14:tracePt t="77814" x="6362700" y="2219325"/>
          <p14:tracePt t="77870" x="6372225" y="2219325"/>
          <p14:tracePt t="77966" x="6381750" y="2219325"/>
          <p14:tracePt t="77982" x="6391275" y="2219325"/>
          <p14:tracePt t="78270" x="6400800" y="2219325"/>
          <p14:tracePt t="78302" x="6410325" y="2219325"/>
          <p14:tracePt t="78334" x="6419850" y="2219325"/>
          <p14:tracePt t="78350" x="6429375" y="2219325"/>
          <p14:tracePt t="78358" x="6438900" y="2219325"/>
          <p14:tracePt t="78374" x="6448425" y="2219325"/>
          <p14:tracePt t="78406" x="6457950" y="2219325"/>
          <p14:tracePt t="78422" x="6467475" y="2219325"/>
          <p14:tracePt t="78430" x="6477000" y="2219325"/>
          <p14:tracePt t="78446" x="6486525" y="2219325"/>
          <p14:tracePt t="78462" x="6496050" y="2219325"/>
          <p14:tracePt t="78478" x="6515100" y="2219325"/>
          <p14:tracePt t="78494" x="6524625" y="2219325"/>
          <p14:tracePt t="78502" x="6534150" y="2219325"/>
          <p14:tracePt t="78513" x="6543675" y="2209800"/>
          <p14:tracePt t="78530" x="6562725" y="2209800"/>
          <p14:tracePt t="78546" x="6581775" y="2200275"/>
          <p14:tracePt t="78565" x="6591300" y="2200275"/>
          <p14:tracePt t="78580" x="6600825" y="2200275"/>
          <p14:tracePt t="78614" x="6610350" y="2200275"/>
          <p14:tracePt t="78638" x="6619875" y="2200275"/>
          <p14:tracePt t="78654" x="6629400" y="2200275"/>
          <p14:tracePt t="78662" x="6638925" y="2200275"/>
          <p14:tracePt t="78678" x="6648450" y="2200275"/>
          <p14:tracePt t="78694" x="6657975" y="2200275"/>
          <p14:tracePt t="78742" x="6667500" y="2200275"/>
          <p14:tracePt t="78758" x="6677025" y="2200275"/>
          <p14:tracePt t="78782" x="6686550" y="2200275"/>
          <p14:tracePt t="78902" x="6696075" y="2200275"/>
          <p14:tracePt t="78926" x="6705600" y="2200275"/>
          <p14:tracePt t="78934" x="6715125" y="2200275"/>
          <p14:tracePt t="78982" x="6724650" y="2200275"/>
          <p14:tracePt t="78998" x="6734175" y="2200275"/>
          <p14:tracePt t="79014" x="6743700" y="2200275"/>
          <p14:tracePt t="79022" x="6753225" y="2200275"/>
          <p14:tracePt t="79038" x="6762750" y="2200275"/>
          <p14:tracePt t="79054" x="6772275" y="2200275"/>
          <p14:tracePt t="79070" x="6781800" y="2200275"/>
          <p14:tracePt t="79081" x="6791325" y="2200275"/>
          <p14:tracePt t="79098" x="6800850" y="2200275"/>
          <p14:tracePt t="79114" x="6810375" y="2200275"/>
          <p14:tracePt t="79132" x="6819900" y="2200275"/>
          <p14:tracePt t="79148" x="6829425" y="2200275"/>
          <p14:tracePt t="79164" x="6838950" y="2200275"/>
          <p14:tracePt t="79181" x="6848475" y="2200275"/>
          <p14:tracePt t="79246" x="6858000" y="2200275"/>
          <p14:tracePt t="79286" x="6867525" y="2200275"/>
          <p14:tracePt t="79358" x="6877050" y="2200275"/>
          <p14:tracePt t="79486" x="6886575" y="2200275"/>
          <p14:tracePt t="79558" x="6896100" y="2200275"/>
          <p14:tracePt t="79686" x="6905625" y="2200275"/>
          <p14:tracePt t="79759" x="6915150" y="2200275"/>
          <p14:tracePt t="79854" x="6924675" y="2200275"/>
          <p14:tracePt t="79878" x="6943725" y="2200275"/>
          <p14:tracePt t="79886" x="6953250" y="2200275"/>
          <p14:tracePt t="79899" x="6972300" y="2200275"/>
          <p14:tracePt t="79916" x="7000875" y="2200275"/>
          <p14:tracePt t="79934" x="7029450" y="2200275"/>
          <p14:tracePt t="79949" x="7048500" y="2200275"/>
          <p14:tracePt t="79966" x="7058025" y="2200275"/>
          <p14:tracePt t="80006" x="7067550" y="2200275"/>
          <p14:tracePt t="80016" x="7077075" y="2200275"/>
          <p14:tracePt t="80039" x="7086600" y="2200275"/>
          <p14:tracePt t="80062" x="7096125" y="2200275"/>
          <p14:tracePt t="80078" x="7105650" y="2200275"/>
          <p14:tracePt t="80086" x="7115175" y="2200275"/>
          <p14:tracePt t="80111" x="7124700" y="2200275"/>
          <p14:tracePt t="80126" x="7134225" y="2200275"/>
          <p14:tracePt t="80142" x="7143750" y="2200275"/>
          <p14:tracePt t="80152" x="7153275" y="2200275"/>
          <p14:tracePt t="80167" x="7162800" y="2200275"/>
          <p14:tracePt t="80183" x="7191375" y="2200275"/>
          <p14:tracePt t="80200" x="7210425" y="2200275"/>
          <p14:tracePt t="80218" x="7219950" y="2200275"/>
          <p14:tracePt t="80233" x="7239000" y="2200275"/>
          <p14:tracePt t="80351" x="7229475" y="2200275"/>
          <p14:tracePt t="80366" x="7219950" y="2200275"/>
          <p14:tracePt t="80375" x="7210425" y="2200275"/>
          <p14:tracePt t="80384" x="7191375" y="2200275"/>
          <p14:tracePt t="80401" x="7105650" y="2209800"/>
          <p14:tracePt t="80417" x="7010400" y="2209800"/>
          <p14:tracePt t="80435" x="6877050" y="2209800"/>
          <p14:tracePt t="80450" x="6762750" y="2209800"/>
          <p14:tracePt t="80467" x="6677025" y="2209800"/>
          <p14:tracePt t="80484" x="6629400" y="2209800"/>
          <p14:tracePt t="80502" x="6600825" y="2209800"/>
          <p14:tracePt t="80535" x="6591300" y="2209800"/>
          <p14:tracePt t="80551" x="6581775" y="2209800"/>
          <p14:tracePt t="80569" x="6572250" y="2209800"/>
          <p14:tracePt t="80584" x="6562725" y="2209800"/>
          <p14:tracePt t="80601" x="6553200" y="2209800"/>
          <p14:tracePt t="80618" x="6543675" y="2209800"/>
          <p14:tracePt t="80636" x="6515100" y="2209800"/>
          <p14:tracePt t="80651" x="6496050" y="2209800"/>
          <p14:tracePt t="80668" x="6457950" y="2209800"/>
          <p14:tracePt t="80684" x="6429375" y="2209800"/>
          <p14:tracePt t="80703" x="6391275" y="2209800"/>
          <p14:tracePt t="80718" x="6372225" y="2209800"/>
          <p14:tracePt t="80735" x="6362700" y="2209800"/>
          <p14:tracePt t="80751" x="6343650" y="2209800"/>
          <p14:tracePt t="80769" x="6315075" y="2209800"/>
          <p14:tracePt t="80785" x="6305550" y="2209800"/>
          <p14:tracePt t="80801" x="6296025" y="2209800"/>
          <p14:tracePt t="80819" x="6286500" y="2209800"/>
          <p14:tracePt t="80847" x="6276975" y="2209800"/>
          <p14:tracePt t="81110" x="6267450" y="2209800"/>
          <p14:tracePt t="81118" x="6267450" y="2219325"/>
          <p14:tracePt t="81135" x="6257925" y="2219325"/>
          <p14:tracePt t="81167" x="6248400" y="2219325"/>
          <p14:tracePt t="81190" x="6238875" y="2219325"/>
          <p14:tracePt t="81207" x="6229350" y="2219325"/>
          <p14:tracePt t="81223" x="6219825" y="2228850"/>
          <p14:tracePt t="81231" x="6210300" y="2228850"/>
          <p14:tracePt t="81238" x="6200775" y="2228850"/>
          <p14:tracePt t="81255" x="6191250" y="2228850"/>
          <p14:tracePt t="81270" x="6181725" y="2228850"/>
          <p14:tracePt t="81286" x="6172200" y="2228850"/>
          <p14:tracePt t="81311" x="6162675" y="2228850"/>
          <p14:tracePt t="81343" x="6153150" y="2228850"/>
          <p14:tracePt t="81703" x="6143625" y="2238375"/>
          <p14:tracePt t="81724" x="6134100" y="2238375"/>
          <p14:tracePt t="81727" x="6134100" y="2247900"/>
          <p14:tracePt t="81737" x="6124575" y="2247900"/>
          <p14:tracePt t="81753" x="6096000" y="2257425"/>
          <p14:tracePt t="81770" x="6057900" y="2266950"/>
          <p14:tracePt t="81788" x="5991225" y="2295525"/>
          <p14:tracePt t="81804" x="5886450" y="2333625"/>
          <p14:tracePt t="81820" x="5800725" y="2352675"/>
          <p14:tracePt t="81837" x="5705475" y="2371725"/>
          <p14:tracePt t="81855" x="5562600" y="2409825"/>
          <p14:tracePt t="81871" x="5429250" y="2447925"/>
          <p14:tracePt t="81887" x="5295900" y="2495550"/>
          <p14:tracePt t="81904" x="5172075" y="2543175"/>
          <p14:tracePt t="81922" x="5048250" y="2581275"/>
          <p14:tracePt t="81937" x="4924425" y="2628900"/>
          <p14:tracePt t="81954" x="4800600" y="2676525"/>
          <p14:tracePt t="81971" x="4657725" y="2724150"/>
          <p14:tracePt t="81989" x="4514850" y="2790825"/>
          <p14:tracePt t="82004" x="4419600" y="2847975"/>
          <p14:tracePt t="82021" x="4352925" y="2876550"/>
          <p14:tracePt t="82038" x="4314825" y="2895600"/>
          <p14:tracePt t="82056" x="4248150" y="2943225"/>
          <p14:tracePt t="82071" x="4200525" y="2962275"/>
          <p14:tracePt t="82088" x="4152900" y="2981325"/>
          <p14:tracePt t="82104" x="4105275" y="3009900"/>
          <p14:tracePt t="82122" x="4029075" y="3038475"/>
          <p14:tracePt t="82138" x="3933825" y="3076575"/>
          <p14:tracePt t="82154" x="3848100" y="3105150"/>
          <p14:tracePt t="82171" x="3771900" y="3143250"/>
          <p14:tracePt t="82189" x="3695700" y="3171825"/>
          <p14:tracePt t="82205" x="3609975" y="3200400"/>
          <p14:tracePt t="82221" x="3505200" y="3238500"/>
          <p14:tracePt t="82238" x="3333750" y="3305175"/>
          <p14:tracePt t="82256" x="3248025" y="3333750"/>
          <p14:tracePt t="82272" x="3162300" y="3371850"/>
          <p14:tracePt t="82288" x="3086100" y="3400425"/>
          <p14:tracePt t="82305" x="2990850" y="3438525"/>
          <p14:tracePt t="82323" x="2895600" y="3476625"/>
          <p14:tracePt t="82338" x="2819400" y="3495675"/>
          <p14:tracePt t="82355" x="2771775" y="3524250"/>
          <p14:tracePt t="82371" x="2714625" y="3543300"/>
          <p14:tracePt t="82389" x="2676525" y="3562350"/>
          <p14:tracePt t="82405" x="2628900" y="3590925"/>
          <p14:tracePt t="82422" x="2590800" y="3609975"/>
          <p14:tracePt t="82439" x="2524125" y="3648075"/>
          <p14:tracePt t="82456" x="2486025" y="3676650"/>
          <p14:tracePt t="82472" x="2438400" y="3705225"/>
          <p14:tracePt t="82489" x="2390775" y="3733800"/>
          <p14:tracePt t="82505" x="2343150" y="3762375"/>
          <p14:tracePt t="82523" x="2314575" y="3790950"/>
          <p14:tracePt t="82539" x="2286000" y="3800475"/>
          <p14:tracePt t="82555" x="2266950" y="3819525"/>
          <p14:tracePt t="82572" x="2247900" y="3829050"/>
          <p14:tracePt t="82590" x="2209800" y="3857625"/>
          <p14:tracePt t="82606" x="2200275" y="3876675"/>
          <p14:tracePt t="82622" x="2143125" y="3914775"/>
          <p14:tracePt t="82639" x="2124075" y="3924300"/>
          <p14:tracePt t="82657" x="2105025" y="3943350"/>
          <p14:tracePt t="82672" x="2095500" y="3952875"/>
          <p14:tracePt t="82689" x="2085975" y="3962400"/>
          <p14:tracePt t="82706" x="2085975" y="3971925"/>
          <p14:tracePt t="82724" x="2076450" y="3981450"/>
          <p14:tracePt t="82740" x="2066925" y="3990975"/>
          <p14:tracePt t="82756" x="2057400" y="4000500"/>
          <p14:tracePt t="82773" x="2047875" y="4019550"/>
          <p14:tracePt t="82791" x="2047875" y="4029075"/>
          <p14:tracePt t="82807" x="2038350" y="4038600"/>
          <p14:tracePt t="82823" x="2028825" y="4048125"/>
          <p14:tracePt t="82839" x="2028825" y="4057650"/>
          <p14:tracePt t="82858" x="2028825" y="4067175"/>
          <p14:tracePt t="82887" x="2028825" y="4076700"/>
          <p14:tracePt t="82919" x="2028825" y="4086225"/>
          <p14:tracePt t="84624" x="2028825" y="4095750"/>
          <p14:tracePt t="84647" x="2028825" y="4105275"/>
          <p14:tracePt t="84663" x="2028825" y="4114800"/>
          <p14:tracePt t="84688" x="2038350" y="4114800"/>
          <p14:tracePt t="84696" x="2038350" y="4124325"/>
          <p14:tracePt t="84984" x="2047875" y="4124325"/>
          <p14:tracePt t="85168" x="2057400" y="4124325"/>
          <p14:tracePt t="85232" x="2066925" y="4124325"/>
          <p14:tracePt t="85248" x="2066925" y="4114800"/>
          <p14:tracePt t="85272" x="2076450" y="4114800"/>
          <p14:tracePt t="85280" x="2076450" y="4105275"/>
          <p14:tracePt t="85296" x="2076450" y="4095750"/>
          <p14:tracePt t="85312" x="2085975" y="4086225"/>
          <p14:tracePt t="85345" x="2095500" y="4076700"/>
          <p14:tracePt t="85632" x="2105025" y="4076700"/>
          <p14:tracePt t="85728" x="2105025" y="4086225"/>
          <p14:tracePt t="85736" x="2105025" y="4095750"/>
          <p14:tracePt t="85746" x="2114550" y="4095750"/>
          <p14:tracePt t="85763" x="2114550" y="4105275"/>
          <p14:tracePt t="85779" x="2114550" y="4114800"/>
          <p14:tracePt t="85797" x="2124075" y="4133850"/>
          <p14:tracePt t="85813" x="2133600" y="4171950"/>
          <p14:tracePt t="85829" x="2152650" y="4248150"/>
          <p14:tracePt t="85846" x="2181225" y="4333875"/>
          <p14:tracePt t="85864" x="2200275" y="4476750"/>
          <p14:tracePt t="85880" x="2219325" y="4591050"/>
          <p14:tracePt t="85897" x="2238375" y="4714875"/>
          <p14:tracePt t="85913" x="2247900" y="4829175"/>
          <p14:tracePt t="85931" x="2247900" y="4943475"/>
          <p14:tracePt t="85946" x="2247900" y="5086350"/>
          <p14:tracePt t="85963" x="2247900" y="5200650"/>
          <p14:tracePt t="85980" x="2247900" y="5324475"/>
          <p14:tracePt t="85998" x="2247900" y="5448300"/>
          <p14:tracePt t="86013" x="2247900" y="5534025"/>
          <p14:tracePt t="86030" x="2247900" y="5610225"/>
          <p14:tracePt t="86047" x="2247900" y="5705475"/>
          <p14:tracePt t="86064" x="2247900" y="5772150"/>
          <p14:tracePt t="86080" x="2228850" y="5838825"/>
          <p14:tracePt t="86097" x="2209800" y="5924550"/>
          <p14:tracePt t="86113" x="2190750" y="5991225"/>
          <p14:tracePt t="86131" x="2162175" y="6038850"/>
          <p14:tracePt t="86147" x="2143125" y="6057900"/>
          <p14:tracePt t="86164" x="2143125" y="6067425"/>
          <p14:tracePt t="86180" x="2133600" y="6076950"/>
          <p14:tracePt t="86198" x="2124075" y="6076950"/>
          <p14:tracePt t="86214" x="2114550" y="6076950"/>
          <p14:tracePt t="86280" x="2105025" y="6076950"/>
          <p14:tracePt t="86328" x="2105025" y="6067425"/>
          <p14:tracePt t="86336" x="2095500" y="6067425"/>
          <p14:tracePt t="86347" x="2095500" y="6057900"/>
          <p14:tracePt t="86366" x="2076450" y="6019800"/>
          <p14:tracePt t="86380" x="2066925" y="5981700"/>
          <p14:tracePt t="86397" x="2057400" y="5953125"/>
          <p14:tracePt t="86414" x="2047875" y="5924550"/>
          <p14:tracePt t="86432" x="2047875" y="5915025"/>
          <p14:tracePt t="86504" x="2047875" y="5905500"/>
          <p14:tracePt t="86512" x="2047875" y="5895975"/>
          <p14:tracePt t="86528" x="2047875" y="5886450"/>
          <p14:tracePt t="86544" x="2057400" y="5876925"/>
          <p14:tracePt t="86560" x="2066925" y="5867400"/>
          <p14:tracePt t="86568" x="2066925" y="5857875"/>
          <p14:tracePt t="86582" x="2066925" y="5848350"/>
          <p14:tracePt t="86598" x="2076450" y="5848350"/>
          <p14:tracePt t="86614" x="2085975" y="5829300"/>
          <p14:tracePt t="86631" x="2095500" y="5819775"/>
          <p14:tracePt t="86650" x="2105025" y="5810250"/>
          <p14:tracePt t="86682" x="2124075" y="5791200"/>
          <p14:tracePt t="86698" x="2133600" y="5772150"/>
          <p14:tracePt t="86716" x="2143125" y="5753100"/>
          <p14:tracePt t="86731" x="2152650" y="5734050"/>
          <p14:tracePt t="86748" x="2162175" y="5715000"/>
          <p14:tracePt t="86765" x="2162175" y="5705475"/>
          <p14:tracePt t="86784" x="2171700" y="5695950"/>
          <p14:tracePt t="86815" x="2171700" y="5686425"/>
          <p14:tracePt t="86840" x="2171700" y="5676900"/>
          <p14:tracePt t="86856" x="2171700" y="5667375"/>
          <p14:tracePt t="86872" x="2171700" y="5657850"/>
          <p14:tracePt t="86882" x="2171700" y="5648325"/>
          <p14:tracePt t="86898" x="2171700" y="5638800"/>
          <p14:tracePt t="86916" x="2171700" y="5629275"/>
          <p14:tracePt t="86932" x="2171700" y="5610225"/>
          <p14:tracePt t="86949" x="2171700" y="5600700"/>
          <p14:tracePt t="86965" x="2171700" y="5591175"/>
          <p14:tracePt t="86983" x="2171700" y="5572125"/>
          <p14:tracePt t="86999" x="2171700" y="5562600"/>
          <p14:tracePt t="87015" x="2171700" y="5553075"/>
          <p14:tracePt t="87032" x="2171700" y="5534025"/>
          <p14:tracePt t="87200" x="2171700" y="5524500"/>
          <p14:tracePt t="87216" x="2171700" y="5514975"/>
          <p14:tracePt t="87224" x="2171700" y="5505450"/>
          <p14:tracePt t="87232" x="2171700" y="5495925"/>
          <p14:tracePt t="87249" x="2171700" y="5448300"/>
          <p14:tracePt t="87266" x="2162175" y="5410200"/>
          <p14:tracePt t="87284" x="2143125" y="5353050"/>
          <p14:tracePt t="87299" x="2133600" y="5276850"/>
          <p14:tracePt t="87316" x="2114550" y="5200650"/>
          <p14:tracePt t="87333" x="2105025" y="5114925"/>
          <p14:tracePt t="87351" x="2085975" y="5048250"/>
          <p14:tracePt t="87367" x="2085975" y="4981575"/>
          <p14:tracePt t="87383" x="2066925" y="4914900"/>
          <p14:tracePt t="87384" x="2066925" y="4876800"/>
          <p14:tracePt t="87400" x="2057400" y="4819650"/>
          <p14:tracePt t="87418" x="2047875" y="4772025"/>
          <p14:tracePt t="87433" x="2047875" y="4733925"/>
          <p14:tracePt t="87450" x="2047875" y="4705350"/>
          <p14:tracePt t="87466" x="2047875" y="4676775"/>
          <p14:tracePt t="87484" x="2038350" y="4629150"/>
          <p14:tracePt t="87500" x="2028825" y="4591050"/>
          <p14:tracePt t="87516" x="2019300" y="4543425"/>
          <p14:tracePt t="87533" x="2000250" y="4467225"/>
          <p14:tracePt t="87551" x="1990725" y="4400550"/>
          <p14:tracePt t="87567" x="1971675" y="4314825"/>
          <p14:tracePt t="87584" x="1952625" y="4229100"/>
          <p14:tracePt t="87600" x="1943100" y="4171950"/>
          <p14:tracePt t="87618" x="1943100" y="4143375"/>
          <p14:tracePt t="87634" x="1943100" y="4114800"/>
          <p14:tracePt t="87650" x="1943100" y="4095750"/>
          <p14:tracePt t="87667" x="1943100" y="4086225"/>
          <p14:tracePt t="87685" x="1943100" y="4067175"/>
          <p14:tracePt t="87701" x="1943100" y="4057650"/>
          <p14:tracePt t="87717" x="1943100" y="4048125"/>
          <p14:tracePt t="87734" x="1933575" y="4038600"/>
          <p14:tracePt t="87752" x="1933575" y="4019550"/>
          <p14:tracePt t="87800" x="1933575" y="4010025"/>
          <p14:tracePt t="87872" x="1924050" y="4010025"/>
          <p14:tracePt t="88433" x="1914525" y="4010025"/>
          <p14:tracePt t="88488" x="1905000" y="4010025"/>
          <p14:tracePt t="88545" x="1895475" y="4010025"/>
          <p14:tracePt t="88568" x="1885950" y="4010025"/>
          <p14:tracePt t="88584" x="1885950" y="4019550"/>
          <p14:tracePt t="88593" x="1876425" y="4019550"/>
          <p14:tracePt t="88602" x="1866900" y="4019550"/>
          <p14:tracePt t="88620" x="1857375" y="4019550"/>
          <p14:tracePt t="88636" x="1847850" y="4038600"/>
          <p14:tracePt t="88653" x="1838325" y="4038600"/>
          <p14:tracePt t="88669" x="1809750" y="4048125"/>
          <p14:tracePt t="88687" x="1790700" y="4057650"/>
          <p14:tracePt t="88702" x="1762125" y="4067175"/>
          <p14:tracePt t="88719" x="1743075" y="4067175"/>
          <p14:tracePt t="88736" x="1724025" y="4067175"/>
          <p14:tracePt t="88754" x="1714500" y="4067175"/>
          <p14:tracePt t="88769" x="1704975" y="4067175"/>
          <p14:tracePt t="88787" x="1685925" y="4048125"/>
          <p14:tracePt t="88803" x="1666875" y="4029075"/>
          <p14:tracePt t="88820" x="1647825" y="4010025"/>
          <p14:tracePt t="88836" x="1647825" y="4000500"/>
          <p14:tracePt t="88853" x="1638300" y="3981450"/>
          <p14:tracePt t="88870" x="1628775" y="3971925"/>
          <p14:tracePt t="88888" x="1619250" y="3952875"/>
          <p14:tracePt t="88903" x="1619250" y="3943350"/>
          <p14:tracePt t="88920" x="1619250" y="3924300"/>
          <p14:tracePt t="88936" x="1619250" y="3905250"/>
          <p14:tracePt t="88955" x="1619250" y="3886200"/>
          <p14:tracePt t="88969" x="1619250" y="3867150"/>
          <p14:tracePt t="88986" x="1619250" y="3857625"/>
          <p14:tracePt t="89003" x="1619250" y="3838575"/>
          <p14:tracePt t="89021" x="1619250" y="3829050"/>
          <p14:tracePt t="89037" x="1619250" y="3819525"/>
          <p14:tracePt t="89053" x="1619250" y="3810000"/>
          <p14:tracePt t="89070" x="1628775" y="3790950"/>
          <p14:tracePt t="89088" x="1657350" y="3762375"/>
          <p14:tracePt t="89104" x="1666875" y="3752850"/>
          <p14:tracePt t="89120" x="1685925" y="3743325"/>
          <p14:tracePt t="89137" x="1704975" y="3743325"/>
          <p14:tracePt t="89155" x="1704975" y="3733800"/>
          <p14:tracePt t="89170" x="1714500" y="3733800"/>
          <p14:tracePt t="89187" x="1724025" y="3733800"/>
          <p14:tracePt t="89203" x="1743075" y="3733800"/>
          <p14:tracePt t="89221" x="1752600" y="3733800"/>
          <p14:tracePt t="89253" x="1762125" y="3733800"/>
          <p14:tracePt t="89271" x="1771650" y="3743325"/>
          <p14:tracePt t="89288" x="1800225" y="3762375"/>
          <p14:tracePt t="89304" x="1809750" y="3771900"/>
          <p14:tracePt t="89321" x="1819275" y="3781425"/>
          <p14:tracePt t="89338" x="1828800" y="3781425"/>
          <p14:tracePt t="89355" x="1828800" y="3790950"/>
          <p14:tracePt t="89371" x="1838325" y="3800475"/>
          <p14:tracePt t="89387" x="1847850" y="3810000"/>
          <p14:tracePt t="89404" x="1857375" y="3810000"/>
          <p14:tracePt t="89422" x="1866900" y="3819525"/>
          <p14:tracePt t="89437" x="1866900" y="3838575"/>
          <p14:tracePt t="89454" x="1876425" y="3838575"/>
          <p14:tracePt t="89471" x="1876425" y="3848100"/>
          <p14:tracePt t="89489" x="1885950" y="3867150"/>
          <p14:tracePt t="89505" x="1885950" y="3876675"/>
          <p14:tracePt t="89521" x="1885950" y="3895725"/>
          <p14:tracePt t="89538" x="1885950" y="3914775"/>
          <p14:tracePt t="89556" x="1885950" y="3933825"/>
          <p14:tracePt t="89571" x="1885950" y="3943350"/>
          <p14:tracePt t="89588" x="1885950" y="3962400"/>
          <p14:tracePt t="89604" x="1885950" y="3981450"/>
          <p14:tracePt t="89623" x="1885950" y="3990975"/>
          <p14:tracePt t="89638" x="1876425" y="4010025"/>
          <p14:tracePt t="89655" x="1857375" y="4029075"/>
          <p14:tracePt t="89671" x="1838325" y="4057650"/>
          <p14:tracePt t="89689" x="1819275" y="4076700"/>
          <p14:tracePt t="89705" x="1790700" y="4086225"/>
          <p14:tracePt t="89722" x="1781175" y="4095750"/>
          <p14:tracePt t="89738" x="1771650" y="4105275"/>
          <p14:tracePt t="89771" x="1762125" y="4105275"/>
          <p14:tracePt t="89788" x="1752600" y="4095750"/>
          <p14:tracePt t="89805" x="1743075" y="4095750"/>
          <p14:tracePt t="89823" x="1733550" y="4076700"/>
          <p14:tracePt t="89838" x="1724025" y="4048125"/>
          <p14:tracePt t="89855" x="1714500" y="4029075"/>
          <p14:tracePt t="89872" x="1695450" y="4000500"/>
          <p14:tracePt t="89890" x="1695450" y="3990975"/>
          <p14:tracePt t="89905" x="1695450" y="3981450"/>
          <p14:tracePt t="89922" x="1685925" y="3971925"/>
          <p14:tracePt t="89939" x="1685925" y="3952875"/>
          <p14:tracePt t="89956" x="1685925" y="3943350"/>
          <p14:tracePt t="89972" x="1685925" y="3924300"/>
          <p14:tracePt t="89989" x="1685925" y="3914775"/>
          <p14:tracePt t="90006" x="1685925" y="3886200"/>
          <p14:tracePt t="90023" x="1695450" y="3867150"/>
          <p14:tracePt t="90039" x="1714500" y="3848100"/>
          <p14:tracePt t="90056" x="1733550" y="3819525"/>
          <p14:tracePt t="90072" x="1743075" y="3800475"/>
          <p14:tracePt t="90090" x="1762125" y="3800475"/>
          <p14:tracePt t="90137" x="1771650" y="3800475"/>
          <p14:tracePt t="90161" x="1781175" y="3800475"/>
          <p14:tracePt t="90185" x="1790700" y="3800475"/>
          <p14:tracePt t="90209" x="1800225" y="3800475"/>
          <p14:tracePt t="90249" x="1809750" y="3800475"/>
          <p14:tracePt t="90297" x="1819275" y="3800475"/>
          <p14:tracePt t="90321" x="1828800" y="3800475"/>
          <p14:tracePt t="90329" x="1838325" y="3800475"/>
          <p14:tracePt t="90345" x="1847850" y="3800475"/>
          <p14:tracePt t="90361" x="1857375" y="3800475"/>
          <p14:tracePt t="90373" x="1876425" y="3800475"/>
          <p14:tracePt t="90391" x="1914525" y="3800475"/>
          <p14:tracePt t="90406" x="1962150" y="3800475"/>
          <p14:tracePt t="90423" x="2028825" y="3800475"/>
          <p14:tracePt t="90440" x="2124075" y="3800475"/>
          <p14:tracePt t="90457" x="2400300" y="3800475"/>
          <p14:tracePt t="90473" x="2714625" y="3800475"/>
          <p14:tracePt t="90490" x="3105150" y="3800475"/>
          <p14:tracePt t="90507" x="3514725" y="3800475"/>
          <p14:tracePt t="90525" x="3990975" y="3800475"/>
          <p14:tracePt t="90540" x="4429125" y="3800475"/>
          <p14:tracePt t="90557" x="4867275" y="3800475"/>
          <p14:tracePt t="90573" x="5286375" y="3800475"/>
          <p14:tracePt t="90591" x="5772150" y="3771900"/>
          <p14:tracePt t="90607" x="6276975" y="3724275"/>
          <p14:tracePt t="90624" x="6753225" y="3638550"/>
          <p14:tracePt t="90640" x="7410450" y="3514725"/>
          <p14:tracePt t="90658" x="7753350" y="3448050"/>
          <p14:tracePt t="90674" x="8153400" y="3381375"/>
          <p14:tracePt t="90691" x="8543925" y="3314700"/>
          <p14:tracePt t="90706" x="8896350" y="3257550"/>
          <p14:tracePt t="90725" x="9153525" y="3200400"/>
          <p14:tracePt t="90741" x="9353550" y="3171825"/>
          <p14:tracePt t="90757" x="9515475" y="3133725"/>
          <p14:tracePt t="90774" x="9610725" y="3105150"/>
          <p14:tracePt t="90792" x="9648825" y="3095625"/>
          <p14:tracePt t="90807" x="9667875" y="3076575"/>
          <p14:tracePt t="90824" x="9696450" y="3067050"/>
          <p14:tracePt t="90841" x="9725025" y="3038475"/>
          <p14:tracePt t="90859" x="9753600" y="3028950"/>
          <p14:tracePt t="90875" x="9772650" y="3009900"/>
          <p14:tracePt t="90891" x="9801225" y="3000375"/>
          <p14:tracePt t="90907" x="9820275" y="2990850"/>
          <p14:tracePt t="90925" x="9848850" y="2971800"/>
          <p14:tracePt t="90940" x="9858375" y="2971800"/>
          <p14:tracePt t="90958" x="9867900" y="2962275"/>
          <p14:tracePt t="90974" x="9877425" y="2962275"/>
          <p14:tracePt t="90993" x="9886950" y="2943225"/>
          <p14:tracePt t="91025" x="9896475" y="2924175"/>
          <p14:tracePt t="91041" x="9896475" y="2914650"/>
          <p14:tracePt t="91059" x="9896475" y="2895600"/>
          <p14:tracePt t="91075" x="9896475" y="2886075"/>
          <p14:tracePt t="91091" x="9896475" y="2876550"/>
          <p14:tracePt t="91108" x="9896475" y="2867025"/>
          <p14:tracePt t="91126" x="9896475" y="2847975"/>
          <p14:tracePt t="91142" x="9896475" y="2838450"/>
          <p14:tracePt t="91386" x="9886950" y="2838450"/>
          <p14:tracePt t="91401" x="9877425" y="2838450"/>
          <p14:tracePt t="91409" x="9867900" y="2838450"/>
          <p14:tracePt t="91425" x="9867900" y="2828925"/>
          <p14:tracePt t="91442" x="9858375" y="2828925"/>
          <p14:tracePt t="91459" x="9848850" y="2828925"/>
          <p14:tracePt t="91476" x="9839325" y="2828925"/>
          <p14:tracePt t="91492" x="9829800" y="2819400"/>
          <p14:tracePt t="91527" x="9820275" y="2819400"/>
          <p14:tracePt t="91542" x="9820275" y="2809875"/>
          <p14:tracePt t="91559" x="9810750" y="2809875"/>
          <p14:tracePt t="91576" x="9801225" y="2800350"/>
          <p14:tracePt t="91594" x="9782175" y="2790825"/>
          <p14:tracePt t="91609" x="9772650" y="2781300"/>
          <p14:tracePt t="91626" x="9763125" y="2781300"/>
          <p14:tracePt t="91642" x="9753600" y="2771775"/>
          <p14:tracePt t="91660" x="9744075" y="2771775"/>
          <p14:tracePt t="91676" x="9734550" y="2762250"/>
          <p14:tracePt t="91738" x="9725025" y="2762250"/>
          <p14:tracePt t="91769" x="9725025" y="2752725"/>
          <p14:tracePt t="91777" x="9715500" y="2752725"/>
          <p14:tracePt t="91785" x="9705975" y="2752725"/>
          <p14:tracePt t="91825" x="9696450" y="2752725"/>
          <p14:tracePt t="91833" x="9696450" y="2743200"/>
          <p14:tracePt t="91858" x="9686925" y="2743200"/>
          <p14:tracePt t="91897" x="9677400" y="2743200"/>
          <p14:tracePt t="91921" x="9667875" y="2743200"/>
          <p14:tracePt t="91969" x="9658350" y="2743200"/>
          <p14:tracePt t="92001" x="9648825" y="2743200"/>
          <p14:tracePt t="92025" x="9639300" y="2743200"/>
          <p14:tracePt t="92034" x="9629775" y="2743200"/>
          <p14:tracePt t="92081" x="9620250" y="2743200"/>
          <p14:tracePt t="92122" x="9610725" y="2743200"/>
          <p14:tracePt t="92177" x="9601200" y="2743200"/>
          <p14:tracePt t="92202" x="9591675" y="2743200"/>
          <p14:tracePt t="92225" x="9582150" y="2743200"/>
          <p14:tracePt t="92266" x="9572625" y="2743200"/>
          <p14:tracePt t="92281" x="9563100" y="2743200"/>
          <p14:tracePt t="92289" x="9553575" y="2743200"/>
          <p14:tracePt t="92314" x="9544050" y="2743200"/>
          <p14:tracePt t="92329" x="9534525" y="2743200"/>
          <p14:tracePt t="92354" x="9525000" y="2743200"/>
          <p14:tracePt t="92362" x="9515475" y="2743200"/>
          <p14:tracePt t="92377" x="9505950" y="2743200"/>
          <p14:tracePt t="92393" x="9496425" y="2743200"/>
          <p14:tracePt t="92402" x="9496425" y="2733675"/>
          <p14:tracePt t="92498" x="9486900" y="2733675"/>
          <p14:tracePt t="93034" x="9477375" y="2733675"/>
          <p14:tracePt t="93050" x="9467850" y="2733675"/>
          <p14:tracePt t="93058" x="9467850" y="2724150"/>
          <p14:tracePt t="93074" x="9458325" y="2714625"/>
          <p14:tracePt t="93090" x="9439275" y="2714625"/>
          <p14:tracePt t="93098" x="9410700" y="2714625"/>
          <p14:tracePt t="93114" x="9353550" y="2705100"/>
          <p14:tracePt t="93129" x="9286875" y="2695575"/>
          <p14:tracePt t="93146" x="9229725" y="2695575"/>
          <p14:tracePt t="93162" x="9163050" y="2686050"/>
          <p14:tracePt t="93181" x="9067800" y="2686050"/>
          <p14:tracePt t="93196" x="8953500" y="2686050"/>
          <p14:tracePt t="93213" x="8829675" y="2686050"/>
          <p14:tracePt t="93230" x="8743950" y="2686050"/>
          <p14:tracePt t="93247" x="8705850" y="2686050"/>
          <p14:tracePt t="93263" x="8677275" y="2686050"/>
          <p14:tracePt t="93279" x="8667750" y="2686050"/>
          <p14:tracePt t="93296" x="8648700" y="2686050"/>
          <p14:tracePt t="93314" x="8639175" y="2686050"/>
          <p14:tracePt t="93329" x="8629650" y="2686050"/>
          <p14:tracePt t="93346" x="8601075" y="2686050"/>
          <p14:tracePt t="93363" x="8582025" y="2695575"/>
          <p14:tracePt t="93380" x="8562975" y="2705100"/>
          <p14:tracePt t="93396" x="8534400" y="2705100"/>
          <p14:tracePt t="93413" x="8515350" y="2714625"/>
          <p14:tracePt t="93430" x="8496300" y="2724150"/>
          <p14:tracePt t="93448" x="8448675" y="2743200"/>
          <p14:tracePt t="93463" x="8410575" y="2743200"/>
          <p14:tracePt t="93480" x="8372475" y="2743200"/>
          <p14:tracePt t="93497" x="8315325" y="2743200"/>
          <p14:tracePt t="93515" x="8277225" y="2743200"/>
          <p14:tracePt t="93530" x="8239125" y="2743200"/>
          <p14:tracePt t="93547" x="8181975" y="2743200"/>
          <p14:tracePt t="93563" x="8143875" y="2743200"/>
          <p14:tracePt t="93581" x="8115300" y="2743200"/>
          <p14:tracePt t="93597" x="8096250" y="2743200"/>
          <p14:tracePt t="93613" x="8086725" y="2743200"/>
          <p14:tracePt t="93631" x="8067675" y="2743200"/>
          <p14:tracePt t="93648" x="8048625" y="2743200"/>
          <p14:tracePt t="93664" x="8020050" y="2743200"/>
          <p14:tracePt t="93680" x="7981950" y="2743200"/>
          <p14:tracePt t="93697" x="7943850" y="2743200"/>
          <p14:tracePt t="93715" x="7896225" y="2743200"/>
          <p14:tracePt t="93731" x="7877175" y="2743200"/>
          <p14:tracePt t="93747" x="7839075" y="2743200"/>
          <p14:tracePt t="93764" x="7820025" y="2743200"/>
          <p14:tracePt t="93782" x="7800975" y="2743200"/>
          <p14:tracePt t="93797" x="7781925" y="2743200"/>
          <p14:tracePt t="93814" x="7762875" y="2743200"/>
          <p14:tracePt t="93831" x="7753350" y="2743200"/>
          <p14:tracePt t="93849" x="7724775" y="2743200"/>
          <p14:tracePt t="93864" x="7705725" y="2743200"/>
          <p14:tracePt t="93881" x="7677150" y="2743200"/>
          <p14:tracePt t="93898" x="7639050" y="2743200"/>
          <p14:tracePt t="93915" x="7629525" y="2743200"/>
          <p14:tracePt t="93931" x="7610475" y="2743200"/>
          <p14:tracePt t="93948" x="7600950" y="2743200"/>
          <p14:tracePt t="93964" x="7591425" y="2743200"/>
          <p14:tracePt t="93982" x="7572375" y="2743200"/>
          <p14:tracePt t="93998" x="7543800" y="2743200"/>
          <p14:tracePt t="94014" x="7505700" y="2743200"/>
          <p14:tracePt t="94031" x="7486650" y="2743200"/>
          <p14:tracePt t="94049" x="7448550" y="2743200"/>
          <p14:tracePt t="94064" x="7439025" y="2743200"/>
          <p14:tracePt t="94081" x="7410450" y="2743200"/>
          <p14:tracePt t="94098" x="7400925" y="2743200"/>
          <p14:tracePt t="94116" x="7391400" y="2743200"/>
          <p14:tracePt t="94131" x="7381875" y="2743200"/>
          <p14:tracePt t="94148" x="7372350" y="2743200"/>
          <p14:tracePt t="94165" x="7362825" y="2743200"/>
          <p14:tracePt t="94183" x="7353300" y="2743200"/>
          <p14:tracePt t="94198" x="7343775" y="2743200"/>
          <p14:tracePt t="94215" x="7334250" y="2743200"/>
          <p14:tracePt t="94232" x="7324725" y="2743200"/>
          <p14:tracePt t="94249" x="7315200" y="2743200"/>
          <p14:tracePt t="94264" x="7286625" y="2743200"/>
          <p14:tracePt t="94282" x="7267575" y="2743200"/>
          <p14:tracePt t="94299" x="7258050" y="2743200"/>
          <p14:tracePt t="94317" x="7239000" y="2743200"/>
          <p14:tracePt t="94349" x="7229475" y="2743200"/>
          <p14:tracePt t="94365" x="7219950" y="2743200"/>
          <p14:tracePt t="94386" x="7210425" y="2743200"/>
          <p14:tracePt t="94399" x="7200900" y="2752725"/>
          <p14:tracePt t="94415" x="7191375" y="2762250"/>
          <p14:tracePt t="94450" x="7172325" y="2762250"/>
          <p14:tracePt t="94465" x="7162800" y="2762250"/>
          <p14:tracePt t="94499" x="7153275" y="2762250"/>
          <p14:tracePt t="94546" x="7143750" y="2762250"/>
          <p14:tracePt t="94682" x="7134225" y="2762250"/>
          <p14:tracePt t="94698" x="7124700" y="2762250"/>
          <p14:tracePt t="94722" x="7115175" y="2762250"/>
          <p14:tracePt t="94738" x="7105650" y="2762250"/>
          <p14:tracePt t="94754" x="7096125" y="2762250"/>
          <p14:tracePt t="94762" x="7086600" y="2762250"/>
          <p14:tracePt t="94778" x="7077075" y="2762250"/>
          <p14:tracePt t="94786" x="7067550" y="2762250"/>
          <p14:tracePt t="94799" x="7048500" y="2762250"/>
          <p14:tracePt t="94816" x="7019925" y="2762250"/>
          <p14:tracePt t="94834" x="6981825" y="2762250"/>
          <p14:tracePt t="94850" x="6953250" y="2762250"/>
          <p14:tracePt t="94867" x="6943725" y="2762250"/>
          <p14:tracePt t="94883" x="6924675" y="2762250"/>
          <p14:tracePt t="94901" x="6896100" y="2762250"/>
          <p14:tracePt t="94916" x="6867525" y="2771775"/>
          <p14:tracePt t="94933" x="6838950" y="2771775"/>
          <p14:tracePt t="94950" x="6810375" y="2771775"/>
          <p14:tracePt t="94968" x="6791325" y="2771775"/>
          <p14:tracePt t="94984" x="6762750" y="2771775"/>
          <p14:tracePt t="95000" x="6753225" y="2771775"/>
          <p14:tracePt t="95002" x="6743700" y="2771775"/>
          <p14:tracePt t="95017" x="6734175" y="2771775"/>
          <p14:tracePt t="95035" x="6724650" y="2771775"/>
          <p14:tracePt t="95050" x="6715125" y="2771775"/>
          <p14:tracePt t="95066" x="6696075" y="2771775"/>
          <p14:tracePt t="95084" x="6686550" y="2771775"/>
          <p14:tracePt t="95101" x="6667500" y="2771775"/>
          <p14:tracePt t="95116" x="6657975" y="2771775"/>
          <p14:tracePt t="95134" x="6648450" y="2771775"/>
          <p14:tracePt t="95150" x="6629400" y="2771775"/>
          <p14:tracePt t="95282" x="6619875" y="2771775"/>
          <p14:tracePt t="95298" x="6610350" y="2771775"/>
          <p14:tracePt t="95322" x="6591300" y="2771775"/>
          <p14:tracePt t="95330" x="6581775" y="2771775"/>
          <p14:tracePt t="95338" x="6553200" y="2781300"/>
          <p14:tracePt t="95352" x="6524625" y="2790825"/>
          <p14:tracePt t="95368" x="6419850" y="2800350"/>
          <p14:tracePt t="95384" x="6305550" y="2800350"/>
          <p14:tracePt t="95401" x="6191250" y="2800350"/>
          <p14:tracePt t="95419" x="6086475" y="2800350"/>
          <p14:tracePt t="95435" x="6057900" y="2800350"/>
          <p14:tracePt t="95451" x="6038850" y="2800350"/>
          <p14:tracePt t="95468" x="6019800" y="2800350"/>
          <p14:tracePt t="95546" x="6010275" y="2800350"/>
          <p14:tracePt t="95562" x="6000750" y="2800350"/>
          <p14:tracePt t="95570" x="5991225" y="2800350"/>
          <p14:tracePt t="95584" x="5981700" y="2800350"/>
          <p14:tracePt t="95601" x="5943600" y="2800350"/>
          <p14:tracePt t="95619" x="5895975" y="2800350"/>
          <p14:tracePt t="95636" x="5876925" y="2800350"/>
          <p14:tracePt t="95652" x="5857875" y="2800350"/>
          <p14:tracePt t="95668" x="5838825" y="2800350"/>
          <p14:tracePt t="95685" x="5829300" y="2800350"/>
          <p14:tracePt t="95718" x="5819775" y="2800350"/>
          <p14:tracePt t="95735" x="5810250" y="2800350"/>
          <p14:tracePt t="95751" x="5800725" y="2800350"/>
          <p14:tracePt t="95770" x="5791200" y="2800350"/>
          <p14:tracePt t="95818" x="5781675" y="2800350"/>
          <p14:tracePt t="95867" x="5772150" y="2800350"/>
          <p14:tracePt t="96187" x="5762625" y="2800350"/>
          <p14:tracePt t="96218" x="5753100" y="2800350"/>
          <p14:tracePt t="96234" x="5743575" y="2800350"/>
          <p14:tracePt t="96242" x="5734050" y="2800350"/>
          <p14:tracePt t="96267" x="5724525" y="2800350"/>
          <p14:tracePt t="96283" x="5715000" y="2800350"/>
          <p14:tracePt t="96299" x="5705475" y="2800350"/>
          <p14:tracePt t="96315" x="5695950" y="2800350"/>
          <p14:tracePt t="96339" x="5686425" y="2800350"/>
          <p14:tracePt t="96363" x="5676900" y="2800350"/>
          <p14:tracePt t="96403" x="5667375" y="2800350"/>
          <p14:tracePt t="96410" x="5657850" y="2800350"/>
          <p14:tracePt t="96427" x="5648325" y="2800350"/>
          <p14:tracePt t="96442" x="5638800" y="2800350"/>
          <p14:tracePt t="96459" x="5629275" y="2800350"/>
          <p14:tracePt t="96470" x="5619750" y="2800350"/>
          <p14:tracePt t="96488" x="5610225" y="2800350"/>
          <p14:tracePt t="96503" x="5600700" y="2800350"/>
          <p14:tracePt t="96520" x="5591175" y="2800350"/>
          <p14:tracePt t="96537" x="5581650" y="2800350"/>
          <p14:tracePt t="96555" x="5572125" y="2800350"/>
          <p14:tracePt t="97395" x="5572125" y="2790825"/>
          <p14:tracePt t="97402" x="5562600" y="2790825"/>
          <p14:tracePt t="97419" x="5562600" y="2781300"/>
          <p14:tracePt t="97443" x="5553075" y="2781300"/>
          <p14:tracePt t="97507" x="5553075" y="2771775"/>
          <p14:tracePt t="97763" x="5543550" y="2771775"/>
          <p14:tracePt t="97779" x="5534025" y="2771775"/>
          <p14:tracePt t="97787" x="5534025" y="2781300"/>
          <p14:tracePt t="97795" x="5514975" y="2809875"/>
          <p14:tracePt t="97806" x="5495925" y="2847975"/>
          <p14:tracePt t="97823" x="5391150" y="2971800"/>
          <p14:tracePt t="97841" x="5257800" y="3124200"/>
          <p14:tracePt t="97856" x="5105400" y="3276600"/>
          <p14:tracePt t="97873" x="4953000" y="3400425"/>
          <p14:tracePt t="97891" x="4762500" y="3562350"/>
          <p14:tracePt t="97908" x="4629150" y="3705225"/>
          <p14:tracePt t="97923" x="4486275" y="3895725"/>
          <p14:tracePt t="97940" x="4324350" y="4152900"/>
          <p14:tracePt t="97956" x="4171950" y="4352925"/>
          <p14:tracePt t="97973" x="4057650" y="4505325"/>
          <p14:tracePt t="97991" x="4000500" y="4581525"/>
          <p14:tracePt t="98007" x="3971925" y="4619625"/>
          <p14:tracePt t="98023" x="3943350" y="4629150"/>
          <p14:tracePt t="98040" x="3924300" y="4638675"/>
          <p14:tracePt t="98058" x="3838575" y="4676775"/>
          <p14:tracePt t="98074" x="3790950" y="4695825"/>
          <p14:tracePt t="98091" x="3676650" y="4733925"/>
          <p14:tracePt t="98107" x="3638550" y="4752975"/>
          <p14:tracePt t="98125" x="3609975" y="4772025"/>
          <p14:tracePt t="98141" x="3571875" y="4800600"/>
          <p14:tracePt t="98157" x="3476625" y="4867275"/>
          <p14:tracePt t="98174" x="3324225" y="5000625"/>
          <p14:tracePt t="98192" x="3143250" y="5162550"/>
          <p14:tracePt t="98206" x="2962275" y="5295900"/>
          <p14:tracePt t="98224" x="2838450" y="5362575"/>
          <p14:tracePt t="98241" x="2800350" y="5381625"/>
          <p14:tracePt t="98258" x="2762250" y="5381625"/>
          <p14:tracePt t="98291" x="2752725" y="5381625"/>
          <p14:tracePt t="98308" x="2743200" y="5381625"/>
          <p14:tracePt t="98326" x="2743200" y="5372100"/>
          <p14:tracePt t="98341" x="2743200" y="5334000"/>
          <p14:tracePt t="98357" x="2724150" y="5314950"/>
          <p14:tracePt t="98374" x="2714625" y="5286375"/>
          <p14:tracePt t="98392" x="2705100" y="5267325"/>
          <p14:tracePt t="98407" x="2686050" y="5257800"/>
          <p14:tracePt t="98424" x="2676525" y="5248275"/>
          <p14:tracePt t="98587" x="2686050" y="5248275"/>
          <p14:tracePt t="98595" x="2695575" y="5248275"/>
          <p14:tracePt t="98619" x="2705100" y="5248275"/>
          <p14:tracePt t="98683" x="2714625" y="5248275"/>
          <p14:tracePt t="98699" x="2724150" y="5248275"/>
          <p14:tracePt t="98715" x="2733675" y="5248275"/>
          <p14:tracePt t="98731" x="2733675" y="5238750"/>
          <p14:tracePt t="98771" x="2743200" y="5238750"/>
          <p14:tracePt t="98787" x="2752725" y="5238750"/>
          <p14:tracePt t="98811" x="2762250" y="5238750"/>
          <p14:tracePt t="98819" x="2771775" y="5238750"/>
          <p14:tracePt t="98835" x="2781300" y="5238750"/>
          <p14:tracePt t="99091" x="2781300" y="5229225"/>
          <p14:tracePt t="99107" x="2771775" y="5229225"/>
          <p14:tracePt t="99115" x="2762250" y="5219700"/>
          <p14:tracePt t="99126" x="2752725" y="5219700"/>
          <p14:tracePt t="99143" x="2695575" y="5210175"/>
          <p14:tracePt t="99160" x="2609850" y="5191125"/>
          <p14:tracePt t="99176" x="2552700" y="5181600"/>
          <p14:tracePt t="99193" x="2514600" y="5181600"/>
          <p14:tracePt t="99209" x="2486025" y="5172075"/>
          <p14:tracePt t="99228" x="2428875" y="5162550"/>
          <p14:tracePt t="99243" x="2381250" y="5162550"/>
          <p14:tracePt t="99260" x="2333625" y="5162550"/>
          <p14:tracePt t="99276" x="2276475" y="5162550"/>
          <p14:tracePt t="99294" x="2238375" y="5162550"/>
          <p14:tracePt t="99310" x="2200275" y="5153025"/>
          <p14:tracePt t="99326" x="2133600" y="5143500"/>
          <p14:tracePt t="99343" x="2047875" y="5133975"/>
          <p14:tracePt t="99361" x="1990725" y="5124450"/>
          <p14:tracePt t="99376" x="1943100" y="5124450"/>
          <p14:tracePt t="99393" x="1914525" y="5124450"/>
          <p14:tracePt t="99410" x="1885950" y="5124450"/>
          <p14:tracePt t="99427" x="1857375" y="5124450"/>
          <p14:tracePt t="99443" x="1838325" y="5124450"/>
          <p14:tracePt t="99460" x="1828800" y="5124450"/>
          <p14:tracePt t="99476" x="1819275" y="5124450"/>
          <p14:tracePt t="99495" x="1809750" y="5124450"/>
          <p14:tracePt t="99510" x="1800225" y="5124450"/>
          <p14:tracePt t="99675" x="1809750" y="5124450"/>
          <p14:tracePt t="99683" x="1838325" y="5124450"/>
          <p14:tracePt t="99694" x="1876425" y="5124450"/>
          <p14:tracePt t="99710" x="2057400" y="5124450"/>
          <p14:tracePt t="99727" x="2314575" y="5124450"/>
          <p14:tracePt t="99745" x="2562225" y="5124450"/>
          <p14:tracePt t="99761" x="2790825" y="5124450"/>
          <p14:tracePt t="99777" x="2933700" y="5124450"/>
          <p14:tracePt t="99794" x="3000375" y="5124450"/>
          <p14:tracePt t="99812" x="3028950" y="5124450"/>
          <p14:tracePt t="99827" x="3038475" y="5124450"/>
          <p14:tracePt t="99844" x="3048000" y="5124450"/>
          <p14:tracePt t="99861" x="3057525" y="5124450"/>
          <p14:tracePt t="99879" x="3067050" y="5124450"/>
          <p14:tracePt t="99894" x="3086100" y="5124450"/>
          <p14:tracePt t="99911" x="3124200" y="5124450"/>
          <p14:tracePt t="99927" x="3162300" y="5124450"/>
          <p14:tracePt t="99945" x="3200400" y="5124450"/>
          <p14:tracePt t="99961" x="3228975" y="5124450"/>
          <p14:tracePt t="99978" x="3257550" y="5124450"/>
          <p14:tracePt t="99994" x="3305175" y="5124450"/>
          <p14:tracePt t="100013" x="3333750" y="5124450"/>
          <p14:tracePt t="100100" x="3324225" y="5124450"/>
          <p14:tracePt t="100115" x="3305175" y="5124450"/>
          <p14:tracePt t="100123" x="3295650" y="5124450"/>
          <p14:tracePt t="100131" x="3267075" y="5124450"/>
          <p14:tracePt t="100145" x="3238500" y="5124450"/>
          <p14:tracePt t="100161" x="3143250" y="5124450"/>
          <p14:tracePt t="100180" x="2943225" y="5124450"/>
          <p14:tracePt t="100195" x="2800350" y="5124450"/>
          <p14:tracePt t="100212" x="2676525" y="5124450"/>
          <p14:tracePt t="100228" x="2600325" y="5124450"/>
          <p14:tracePt t="100246" x="2552700" y="5124450"/>
          <p14:tracePt t="100262" x="2524125" y="5124450"/>
          <p14:tracePt t="100278" x="2495550" y="5124450"/>
          <p14:tracePt t="100295" x="2457450" y="5124450"/>
          <p14:tracePt t="100313" x="2409825" y="5124450"/>
          <p14:tracePt t="100328" x="2343150" y="5124450"/>
          <p14:tracePt t="100345" x="2257425" y="5124450"/>
          <p14:tracePt t="100362" x="2162175" y="5124450"/>
          <p14:tracePt t="100380" x="2057400" y="5124450"/>
          <p14:tracePt t="100396" x="2009775" y="5124450"/>
          <p14:tracePt t="100412" x="1962150" y="5124450"/>
          <p14:tracePt t="100429" x="1943100" y="5124450"/>
          <p14:tracePt t="100447" x="1933575" y="5124450"/>
          <p14:tracePt t="100462" x="1924050" y="5124450"/>
          <p14:tracePt t="100479" x="1905000" y="5124450"/>
          <p14:tracePt t="100611" x="1914525" y="5124450"/>
          <p14:tracePt t="100620" x="1943100" y="5124450"/>
          <p14:tracePt t="100629" x="1990725" y="5124450"/>
          <p14:tracePt t="100646" x="2162175" y="5124450"/>
          <p14:tracePt t="100663" x="2362200" y="5124450"/>
          <p14:tracePt t="100681" x="2590800" y="5124450"/>
          <p14:tracePt t="100696" x="2819400" y="5124450"/>
          <p14:tracePt t="100713" x="2990850" y="5124450"/>
          <p14:tracePt t="100730" x="3086100" y="5124450"/>
          <p14:tracePt t="100748" x="3133725" y="5124450"/>
          <p14:tracePt t="101092" x="3124200" y="5124450"/>
          <p14:tracePt t="101108" x="3114675" y="5124450"/>
          <p14:tracePt t="101124" x="3105150" y="5124450"/>
          <p14:tracePt t="101132" x="3095625" y="5124450"/>
          <p14:tracePt t="101147" x="3067050" y="5124450"/>
          <p14:tracePt t="101165" x="3028950" y="5124450"/>
          <p14:tracePt t="101180" x="2990850" y="5124450"/>
          <p14:tracePt t="101197" x="2981325" y="5124450"/>
          <p14:tracePt t="101214" x="2971800" y="5124450"/>
          <p14:tracePt t="101251" x="2962275" y="5124450"/>
          <p14:tracePt t="101264" x="2952750" y="5124450"/>
          <p14:tracePt t="101280" x="2943225" y="5124450"/>
          <p14:tracePt t="101299" x="2933700" y="5124450"/>
          <p14:tracePt t="101314" x="2924175" y="5124450"/>
          <p14:tracePt t="102588" x="2924175" y="5114925"/>
          <p14:tracePt t="102636" x="2914650" y="5114925"/>
          <p14:tracePt t="103228" x="2905125" y="5114925"/>
          <p14:tracePt t="103252" x="2895600" y="5114925"/>
          <p14:tracePt t="103276" x="2895600" y="5124450"/>
          <p14:tracePt t="103284" x="2886075" y="5124450"/>
          <p14:tracePt t="103804" x="2886075" y="5133975"/>
          <p14:tracePt t="103820" x="2886075" y="5143500"/>
          <p14:tracePt t="103836" x="2886075" y="5153025"/>
          <p14:tracePt t="103885" x="2876550" y="5153025"/>
          <p14:tracePt t="104173" x="2876550" y="5143500"/>
          <p14:tracePt t="104381" x="2876550" y="5133975"/>
          <p14:tracePt t="104389" x="2886075" y="5133975"/>
          <p14:tracePt t="104405" x="2886075" y="5124450"/>
          <p14:tracePt t="104421" x="2905125" y="5105400"/>
          <p14:tracePt t="104438" x="2914650" y="5095875"/>
          <p14:tracePt t="104456" x="2924175" y="5076825"/>
          <p14:tracePt t="104471" x="2933700" y="5067300"/>
          <p14:tracePt t="104488" x="2943225" y="5038725"/>
          <p14:tracePt t="104505" x="2952750" y="5019675"/>
          <p14:tracePt t="104522" x="2962275" y="4981575"/>
          <p14:tracePt t="104524" x="2962275" y="4972050"/>
          <p14:tracePt t="104538" x="2962275" y="4962525"/>
          <p14:tracePt t="104555" x="2962275" y="4933950"/>
          <p14:tracePt t="104571" x="2962275" y="4914900"/>
          <p14:tracePt t="104590" x="2962275" y="4867275"/>
          <p14:tracePt t="104605" x="2962275" y="4848225"/>
          <p14:tracePt t="104622" x="2962275" y="4829175"/>
          <p14:tracePt t="104638" x="2962275" y="4810125"/>
          <p14:tracePt t="104656" x="2962275" y="4791075"/>
          <p14:tracePt t="104672" x="2962275" y="4772025"/>
          <p14:tracePt t="104688" x="2962275" y="4752975"/>
          <p14:tracePt t="104705" x="2962275" y="4714875"/>
          <p14:tracePt t="104723" x="2952750" y="4676775"/>
          <p14:tracePt t="104738" x="2952750" y="4619625"/>
          <p14:tracePt t="104755" x="2952750" y="4581525"/>
          <p14:tracePt t="104772" x="2952750" y="4543425"/>
          <p14:tracePt t="104789" x="2952750" y="4533900"/>
          <p14:tracePt t="104893" x="2952750" y="4552950"/>
          <p14:tracePt t="104901" x="2952750" y="4562475"/>
          <p14:tracePt t="104909" x="2952750" y="4591050"/>
          <p14:tracePt t="104922" x="2962275" y="4619625"/>
          <p14:tracePt t="104939" x="2971800" y="4686300"/>
          <p14:tracePt t="104956" x="2990850" y="4810125"/>
          <p14:tracePt t="104973" x="3000375" y="4867275"/>
          <p14:tracePt t="104989" x="3000375" y="4914900"/>
          <p14:tracePt t="105006" x="3000375" y="4972050"/>
          <p14:tracePt t="105022" x="3000375" y="5019675"/>
          <p14:tracePt t="105040" x="3000375" y="5086350"/>
          <p14:tracePt t="105056" x="2971800" y="5162550"/>
          <p14:tracePt t="105073" x="2943225" y="5229225"/>
          <p14:tracePt t="105089" x="2914650" y="5286375"/>
          <p14:tracePt t="105107" x="2895600" y="5305425"/>
          <p14:tracePt t="105123" x="2886075" y="5324475"/>
          <p14:tracePt t="105140" x="2876550" y="5324475"/>
          <p14:tracePt t="105301" x="2876550" y="5314950"/>
          <p14:tracePt t="105308" x="2876550" y="5305425"/>
          <p14:tracePt t="105323" x="2876550" y="5295900"/>
          <p14:tracePt t="105340" x="2924175" y="5210175"/>
          <p14:tracePt t="105357" x="2943225" y="5162550"/>
          <p14:tracePt t="105375" x="2971800" y="5086350"/>
          <p14:tracePt t="105390" x="3000375" y="5019675"/>
          <p14:tracePt t="105407" x="3000375" y="4962525"/>
          <p14:tracePt t="105423" x="3000375" y="4914900"/>
          <p14:tracePt t="105441" x="3000375" y="4867275"/>
          <p14:tracePt t="105457" x="3000375" y="4838700"/>
          <p14:tracePt t="105473" x="3000375" y="4810125"/>
          <p14:tracePt t="105490" x="3000375" y="4800600"/>
          <p14:tracePt t="105508" x="2990850" y="4781550"/>
          <p14:tracePt t="105525" x="2990850" y="4772025"/>
          <p14:tracePt t="105541" x="2981325" y="4772025"/>
          <p14:tracePt t="105557" x="2981325" y="4762500"/>
          <p14:tracePt t="105597" x="2971800" y="4762500"/>
          <p14:tracePt t="105604" x="2971800" y="4752975"/>
          <p14:tracePt t="105621" x="2971800" y="4743450"/>
          <p14:tracePt t="105637" x="2962275" y="4733925"/>
          <p14:tracePt t="105653" x="2962275" y="4724400"/>
          <p14:tracePt t="105669" x="2962275" y="4714875"/>
          <p14:tracePt t="105676" x="2962275" y="4705350"/>
          <p14:tracePt t="105757" x="2962275" y="4714875"/>
          <p14:tracePt t="105772" x="2962275" y="4733925"/>
          <p14:tracePt t="105781" x="2962275" y="4762500"/>
          <p14:tracePt t="105791" x="2981325" y="4810125"/>
          <p14:tracePt t="105807" x="3009900" y="4905375"/>
          <p14:tracePt t="105825" x="3019425" y="4972050"/>
          <p14:tracePt t="105842" x="3019425" y="5038725"/>
          <p14:tracePt t="105858" x="3019425" y="5095875"/>
          <p14:tracePt t="105874" x="3019425" y="5124450"/>
          <p14:tracePt t="105891" x="3019425" y="5153025"/>
          <p14:tracePt t="105909" x="3019425" y="5191125"/>
          <p14:tracePt t="105941" x="3019425" y="5200650"/>
          <p14:tracePt t="105958" x="3009900" y="5210175"/>
          <p14:tracePt t="105976" x="3000375" y="5210175"/>
          <p14:tracePt t="105991" x="2990850" y="5210175"/>
          <p14:tracePt t="106008" x="2971800" y="5219700"/>
          <p14:tracePt t="106025" x="2943225" y="5229225"/>
          <p14:tracePt t="106043" x="2914650" y="5229225"/>
          <p14:tracePt t="106058" x="2895600" y="5238750"/>
          <p14:tracePt t="106075" x="2886075" y="5238750"/>
          <p14:tracePt t="106365" x="2895600" y="5229225"/>
          <p14:tracePt t="106373" x="2905125" y="5219700"/>
          <p14:tracePt t="106381" x="2933700" y="5200650"/>
          <p14:tracePt t="106392" x="2962275" y="5191125"/>
          <p14:tracePt t="106409" x="3076575" y="5133975"/>
          <p14:tracePt t="106425" x="3276600" y="5057775"/>
          <p14:tracePt t="106444" x="3533775" y="5010150"/>
          <p14:tracePt t="106459" x="3924300" y="4924425"/>
          <p14:tracePt t="106475" x="4524375" y="4838700"/>
          <p14:tracePt t="106493" x="5857875" y="4638675"/>
          <p14:tracePt t="106511" x="6838950" y="4467225"/>
          <p14:tracePt t="106526" x="7734300" y="4267200"/>
          <p14:tracePt t="106543" x="8420100" y="4095750"/>
          <p14:tracePt t="106559" x="8839200" y="3971925"/>
          <p14:tracePt t="106577" x="9029700" y="3905250"/>
          <p14:tracePt t="106593" x="9115425" y="3857625"/>
          <p14:tracePt t="106609" x="9163050" y="3819525"/>
          <p14:tracePt t="106626" x="9210675" y="3771900"/>
          <p14:tracePt t="106645" x="9315450" y="3695700"/>
          <p14:tracePt t="106659" x="9363075" y="3657600"/>
          <p14:tracePt t="106676" x="9477375" y="3581400"/>
          <p14:tracePt t="106693" x="9715500" y="3438525"/>
          <p14:tracePt t="106710" x="9906000" y="3333750"/>
          <p14:tracePt t="106727" x="10086975" y="3248025"/>
          <p14:tracePt t="106743" x="10248900" y="3200400"/>
          <p14:tracePt t="106760" x="10372725" y="3171825"/>
          <p14:tracePt t="106778" x="10410825" y="3162300"/>
          <p14:tracePt t="106793" x="10420350" y="3162300"/>
          <p14:tracePt t="106810" x="10420350" y="3152775"/>
          <p14:tracePt t="106925" x="10410825" y="3152775"/>
          <p14:tracePt t="106933" x="10401300" y="3152775"/>
          <p14:tracePt t="106949" x="10391775" y="3152775"/>
          <p14:tracePt t="106960" x="10391775" y="3162300"/>
          <p14:tracePt t="106977" x="10344150" y="3171825"/>
          <p14:tracePt t="106995" x="10258425" y="3190875"/>
          <p14:tracePt t="107011" x="10115550" y="3200400"/>
          <p14:tracePt t="107027" x="9972675" y="3200400"/>
          <p14:tracePt t="107044" x="9820275" y="3200400"/>
          <p14:tracePt t="107062" x="9591675" y="3200400"/>
          <p14:tracePt t="107077" x="9420225" y="3200400"/>
          <p14:tracePt t="107094" x="9248775" y="3200400"/>
          <p14:tracePt t="107110" x="9115425" y="3200400"/>
          <p14:tracePt t="107128" x="9010650" y="3200400"/>
          <p14:tracePt t="107144" x="8963025" y="3200400"/>
          <p14:tracePt t="107160" x="8953500" y="3200400"/>
          <p14:tracePt t="107205" x="8943975" y="3200400"/>
          <p14:tracePt t="107397" x="8934450" y="3200400"/>
          <p14:tracePt t="107413" x="8924925" y="3200400"/>
          <p14:tracePt t="107430" x="8915400" y="3200400"/>
          <p14:tracePt t="107445" x="8905875" y="3200400"/>
          <p14:tracePt t="107461" x="8896350" y="3200400"/>
          <p14:tracePt t="107469" x="8886825" y="3200400"/>
          <p14:tracePt t="107485" x="8877300" y="3200400"/>
          <p14:tracePt t="107501" x="8867775" y="3200400"/>
          <p14:tracePt t="107518" x="8858250" y="3200400"/>
          <p14:tracePt t="107528" x="8848725" y="3200400"/>
          <p14:tracePt t="107546" x="8829675" y="3200400"/>
          <p14:tracePt t="107561" x="8801100" y="3200400"/>
          <p14:tracePt t="107578" x="8743950" y="3200400"/>
          <p14:tracePt t="107595" x="8677275" y="3200400"/>
          <p14:tracePt t="107613" x="8515350" y="3238500"/>
          <p14:tracePt t="107629" x="8362950" y="3267075"/>
          <p14:tracePt t="107645" x="8191500" y="3333750"/>
          <p14:tracePt t="107661" x="8001000" y="3400425"/>
          <p14:tracePt t="107680" x="7810500" y="3476625"/>
          <p14:tracePt t="107695" x="7620000" y="3533775"/>
          <p14:tracePt t="107712" x="7439025" y="3609975"/>
          <p14:tracePt t="107728" x="7239000" y="3676650"/>
          <p14:tracePt t="107747" x="7029450" y="3762375"/>
          <p14:tracePt t="107762" x="6819900" y="3848100"/>
          <p14:tracePt t="107778" x="6619875" y="3962400"/>
          <p14:tracePt t="107795" x="6429375" y="4086225"/>
          <p14:tracePt t="107814" x="6200775" y="4238625"/>
          <p14:tracePt t="107829" x="6086475" y="4305300"/>
          <p14:tracePt t="107845" x="5981700" y="4352925"/>
          <p14:tracePt t="107862" x="5876925" y="4400550"/>
          <p14:tracePt t="107880" x="5753100" y="4448175"/>
          <p14:tracePt t="107896" x="5629275" y="4486275"/>
          <p14:tracePt t="107912" x="5534025" y="4533900"/>
          <p14:tracePt t="107928" x="5410200" y="4581525"/>
          <p14:tracePt t="107947" x="5267325" y="4629150"/>
          <p14:tracePt t="107962" x="5114925" y="4667250"/>
          <p14:tracePt t="107979" x="4953000" y="4695825"/>
          <p14:tracePt t="107996" x="4810125" y="4724400"/>
          <p14:tracePt t="108014" x="4676775" y="4762500"/>
          <p14:tracePt t="108029" x="4591050" y="4772025"/>
          <p14:tracePt t="108046" x="4467225" y="4800600"/>
          <p14:tracePt t="108062" x="4343400" y="4829175"/>
          <p14:tracePt t="108081" x="4171950" y="4857750"/>
          <p14:tracePt t="108096" x="3971925" y="4905375"/>
          <p14:tracePt t="108112" x="3819525" y="4943475"/>
          <p14:tracePt t="108129" x="3705225" y="4991100"/>
          <p14:tracePt t="108147" x="3629025" y="5019675"/>
          <p14:tracePt t="108163" x="3562350" y="5057775"/>
          <p14:tracePt t="108180" x="3457575" y="5086350"/>
          <p14:tracePt t="108196" x="3362325" y="5133975"/>
          <p14:tracePt t="108214" x="3257550" y="5172075"/>
          <p14:tracePt t="108229" x="3209925" y="5181600"/>
          <p14:tracePt t="108246" x="3200400" y="5181600"/>
          <p14:tracePt t="108264" x="3190875" y="5191125"/>
          <p14:tracePt t="108281" x="3171825" y="5191125"/>
          <p14:tracePt t="108297" x="3133725" y="5200650"/>
          <p14:tracePt t="108313" x="3086100" y="5200650"/>
          <p14:tracePt t="108330" x="3028950" y="5200650"/>
          <p14:tracePt t="108348" x="2990850" y="5200650"/>
          <p14:tracePt t="108363" x="2981325" y="5200650"/>
          <p14:tracePt t="108380" x="2971800" y="5200650"/>
          <p14:tracePt t="108397" x="2962275" y="5200650"/>
          <p14:tracePt t="108414" x="2952750" y="5200650"/>
          <p14:tracePt t="108430" x="2933700" y="5200650"/>
          <p14:tracePt t="108447" x="2905125" y="5200650"/>
          <p14:tracePt t="108464" x="2895600" y="5200650"/>
          <p14:tracePt t="108482" x="2876550" y="5200650"/>
          <p14:tracePt t="108497" x="2867025" y="5200650"/>
          <p14:tracePt t="108514" x="2857500" y="5200650"/>
          <p14:tracePt t="108530" x="2838450" y="5200650"/>
          <p14:tracePt t="108548" x="2828925" y="5200650"/>
          <p14:tracePt t="108694" x="2819400" y="5200650"/>
          <p14:tracePt t="108718" x="2809875" y="5200650"/>
          <p14:tracePt t="108917" x="2809875" y="5210175"/>
          <p14:tracePt t="108925" x="2809875" y="5219700"/>
          <p14:tracePt t="108934" x="2809875" y="5229225"/>
          <p14:tracePt t="108949" x="2809875" y="5248275"/>
          <p14:tracePt t="108965" x="2809875" y="5295900"/>
          <p14:tracePt t="108982" x="2809875" y="5362575"/>
          <p14:tracePt t="108999" x="2809875" y="5429250"/>
          <p14:tracePt t="109015" x="2809875" y="5486400"/>
          <p14:tracePt t="109032" x="2809875" y="5534025"/>
          <p14:tracePt t="109048" x="2809875" y="5562600"/>
          <p14:tracePt t="109066" x="2800350" y="5581650"/>
          <p14:tracePt t="109081" x="2800350" y="5591175"/>
          <p14:tracePt t="109098" x="2800350" y="5600700"/>
          <p14:tracePt t="109116" x="2790825" y="5600700"/>
          <p14:tracePt t="109134" x="2790825" y="5610225"/>
          <p14:tracePt t="109148" x="2790825" y="5619750"/>
          <p14:tracePt t="109165" x="2781300" y="5619750"/>
          <p14:tracePt t="109670" x="2790825" y="5619750"/>
          <p14:tracePt t="109686" x="2800350" y="5619750"/>
          <p14:tracePt t="109694" x="2809875" y="5619750"/>
          <p14:tracePt t="109702" x="2828925" y="5610225"/>
          <p14:tracePt t="109716" x="2847975" y="5600700"/>
          <p14:tracePt t="109733" x="2914650" y="5572125"/>
          <p14:tracePt t="109751" x="3009900" y="5553075"/>
          <p14:tracePt t="109767" x="3209925" y="5505450"/>
          <p14:tracePt t="109783" x="3686175" y="5438775"/>
          <p14:tracePt t="109800" x="4495800" y="5391150"/>
          <p14:tracePt t="109818" x="5257800" y="5343525"/>
          <p14:tracePt t="109833" x="5857875" y="5324475"/>
          <p14:tracePt t="109850" x="6238875" y="5295900"/>
          <p14:tracePt t="109867" x="6457950" y="5248275"/>
          <p14:tracePt t="109885" x="6610350" y="5200650"/>
          <p14:tracePt t="109900" x="6696075" y="5162550"/>
          <p14:tracePt t="109917" x="6724650" y="5153025"/>
          <p14:tracePt t="109934" x="6734175" y="5143500"/>
          <p14:tracePt t="109958" x="6734175" y="5133975"/>
          <p14:tracePt t="109967" x="6743700" y="5133975"/>
          <p14:tracePt t="109983" x="6743700" y="5124450"/>
          <p14:tracePt t="110000" x="6753225" y="5114925"/>
          <p14:tracePt t="110034" x="6772275" y="5095875"/>
          <p14:tracePt t="110050" x="6800850" y="5086350"/>
          <p14:tracePt t="110067" x="6838950" y="5057775"/>
          <p14:tracePt t="110084" x="6877050" y="5057775"/>
          <p14:tracePt t="110101" x="6886575" y="5048250"/>
          <p14:tracePt t="110117" x="6896100" y="5048250"/>
          <p14:tracePt t="110166" x="6886575" y="5048250"/>
          <p14:tracePt t="110182" x="6867525" y="5048250"/>
          <p14:tracePt t="110190" x="6829425" y="5048250"/>
          <p14:tracePt t="110201" x="6791325" y="5048250"/>
          <p14:tracePt t="110217" x="6610350" y="5067300"/>
          <p14:tracePt t="110235" x="6305550" y="5095875"/>
          <p14:tracePt t="110251" x="5838825" y="5105400"/>
          <p14:tracePt t="110268" x="5162550" y="5105400"/>
          <p14:tracePt t="110284" x="4486275" y="5105400"/>
          <p14:tracePt t="110302" x="3829050" y="5105400"/>
          <p14:tracePt t="110317" x="3590925" y="5105400"/>
          <p14:tracePt t="110334" x="3419475" y="5105400"/>
          <p14:tracePt t="110351" x="3286125" y="5105400"/>
          <p14:tracePt t="110369" x="3209925" y="5105400"/>
          <p14:tracePt t="110384" x="3162300" y="5105400"/>
          <p14:tracePt t="110402" x="3124200" y="5105400"/>
          <p14:tracePt t="110418" x="3105150" y="5105400"/>
          <p14:tracePt t="110436" x="3076575" y="5105400"/>
          <p14:tracePt t="110451" x="3048000" y="5095875"/>
          <p14:tracePt t="110468" x="2990850" y="5095875"/>
          <p14:tracePt t="110485" x="2895600" y="5095875"/>
          <p14:tracePt t="110503" x="2771775" y="5086350"/>
          <p14:tracePt t="110518" x="2724150" y="5076825"/>
          <p14:tracePt t="110535" x="2705100" y="5067300"/>
          <p14:tracePt t="110638" x="2705100" y="5076825"/>
          <p14:tracePt t="110646" x="2705100" y="5086350"/>
          <p14:tracePt t="110662" x="2705100" y="5095875"/>
          <p14:tracePt t="110678" x="2705100" y="5105400"/>
          <p14:tracePt t="110694" x="2705100" y="5114925"/>
          <p14:tracePt t="110702" x="2705100" y="5124450"/>
          <p14:tracePt t="110720" x="2714625" y="5133975"/>
          <p14:tracePt t="110735" x="2724150" y="5143500"/>
          <p14:tracePt t="110752" x="2733675" y="5153025"/>
          <p14:tracePt t="110769" x="2733675" y="5162550"/>
          <p14:tracePt t="110786" x="2743200" y="5162550"/>
          <p14:tracePt t="110819" x="2743200" y="5172075"/>
          <p14:tracePt t="110836" x="2752725" y="5172075"/>
          <p14:tracePt t="110854" x="2762250" y="5181600"/>
          <p14:tracePt t="110870" x="2771775" y="5181600"/>
          <p14:tracePt t="110911" x="2781300" y="5181600"/>
          <p14:tracePt t="110934" x="2781300" y="5191125"/>
          <p14:tracePt t="110942" x="2781300" y="5200650"/>
          <p14:tracePt t="110952" x="2790825" y="5200650"/>
          <p14:tracePt t="110998" x="2790825" y="5210175"/>
          <p14:tracePt t="111022" x="2790825" y="5219700"/>
          <p14:tracePt t="111038" x="2790825" y="5229225"/>
          <p14:tracePt t="111182" x="2781300" y="5229225"/>
          <p14:tracePt t="111206" x="2771775" y="5229225"/>
          <p14:tracePt t="111215" x="2762250" y="5229225"/>
          <p14:tracePt t="111230" x="2752725" y="5229225"/>
          <p14:tracePt t="111239" x="2743200" y="5229225"/>
          <p14:tracePt t="111254" x="2724150" y="5229225"/>
          <p14:tracePt t="111270" x="2714625" y="5229225"/>
          <p14:tracePt t="111286" x="2695575" y="5229225"/>
          <p14:tracePt t="111303" x="2676525" y="5229225"/>
          <p14:tracePt t="111321" x="2647950" y="5229225"/>
          <p14:tracePt t="111336" x="2590800" y="5229225"/>
          <p14:tracePt t="111353" x="2524125" y="5229225"/>
          <p14:tracePt t="111370" x="2457450" y="5229225"/>
          <p14:tracePt t="111388" x="2409825" y="5229225"/>
          <p14:tracePt t="111403" x="2352675" y="5229225"/>
          <p14:tracePt t="111420" x="2295525" y="5229225"/>
          <p14:tracePt t="111437" x="2228850" y="5229225"/>
          <p14:tracePt t="111455" x="2133600" y="5219700"/>
          <p14:tracePt t="111470" x="2057400" y="5210175"/>
          <p14:tracePt t="111487" x="1962150" y="5200650"/>
          <p14:tracePt t="111504" x="1866900" y="5191125"/>
          <p14:tracePt t="111521" x="1762125" y="5172075"/>
          <p14:tracePt t="111537" x="1647825" y="5162550"/>
          <p14:tracePt t="111554" x="1562100" y="5153025"/>
          <p14:tracePt t="111570" x="1504950" y="5143500"/>
          <p14:tracePt t="111588" x="1476375" y="5143500"/>
          <p14:tracePt t="111604" x="1476375" y="5133975"/>
          <p14:tracePt t="111620" x="1466850" y="5133975"/>
          <p14:tracePt t="111735" x="1485900" y="5133975"/>
          <p14:tracePt t="111742" x="1504950" y="5133975"/>
          <p14:tracePt t="111754" x="1533525" y="5124450"/>
          <p14:tracePt t="111771" x="1647825" y="5114925"/>
          <p14:tracePt t="111788" x="1800225" y="5114925"/>
          <p14:tracePt t="111806" x="2105025" y="5114925"/>
          <p14:tracePt t="111821" x="2219325" y="5133975"/>
          <p14:tracePt t="111838" x="2571750" y="5162550"/>
          <p14:tracePt t="111855" x="2800350" y="5162550"/>
          <p14:tracePt t="111872" x="3009900" y="5162550"/>
          <p14:tracePt t="111888" x="3171825" y="5162550"/>
          <p14:tracePt t="111904" x="3257550" y="5162550"/>
          <p14:tracePt t="111921" x="3286125" y="5162550"/>
          <p14:tracePt t="111940" x="3295650" y="5162550"/>
          <p14:tracePt t="112006" x="3286125" y="5162550"/>
          <p14:tracePt t="112014" x="3276600" y="5162550"/>
          <p14:tracePt t="112022" x="3267075" y="5162550"/>
          <p14:tracePt t="112038" x="3190875" y="5172075"/>
          <p14:tracePt t="112055" x="3095625" y="5172075"/>
          <p14:tracePt t="112071" x="2924175" y="5172075"/>
          <p14:tracePt t="112090" x="2695575" y="5172075"/>
          <p14:tracePt t="112105" x="2447925" y="5172075"/>
          <p14:tracePt t="112122" x="2228850" y="5172075"/>
          <p14:tracePt t="112139" x="2038350" y="5172075"/>
          <p14:tracePt t="112156" x="1876425" y="5172075"/>
          <p14:tracePt t="112172" x="1762125" y="5172075"/>
          <p14:tracePt t="112188" x="1704975" y="5172075"/>
          <p14:tracePt t="112205" x="1666875" y="5172075"/>
          <p14:tracePt t="112294" x="1685925" y="5172075"/>
          <p14:tracePt t="112302" x="1704975" y="5181600"/>
          <p14:tracePt t="112311" x="1743075" y="5181600"/>
          <p14:tracePt t="112322" x="1809750" y="5191125"/>
          <p14:tracePt t="112339" x="1981200" y="5191125"/>
          <p14:tracePt t="112355" x="2238375" y="5191125"/>
          <p14:tracePt t="112374" x="2619375" y="5191125"/>
          <p14:tracePt t="112389" x="2705100" y="5191125"/>
          <p14:tracePt t="112406" x="2809875" y="5191125"/>
          <p14:tracePt t="112422" x="2828925" y="5191125"/>
          <p14:tracePt t="112456" x="2838450" y="5191125"/>
          <p14:tracePt t="112478" x="2847975" y="5191125"/>
          <p14:tracePt t="112494" x="2857500" y="5191125"/>
          <p14:tracePt t="112551" x="2867025" y="5191125"/>
          <p14:tracePt t="112566" x="2876550" y="5191125"/>
          <p14:tracePt t="112582" x="2886075" y="5191125"/>
          <p14:tracePt t="112599" x="2895600" y="5191125"/>
          <p14:tracePt t="112607" x="2905125" y="5191125"/>
          <p14:tracePt t="112983" x="2895600" y="5191125"/>
          <p14:tracePt t="113007" x="2886075" y="5191125"/>
          <p14:tracePt t="113031" x="2876550" y="5191125"/>
          <p14:tracePt t="113055" x="2867025" y="5191125"/>
          <p14:tracePt t="113062" x="2857500" y="5181600"/>
          <p14:tracePt t="113074" x="2857500" y="5172075"/>
          <p14:tracePt t="113095" x="2847975" y="5172075"/>
          <p14:tracePt t="113343" x="2838450" y="5172075"/>
          <p14:tracePt t="113351" x="2838450" y="5162550"/>
          <p14:tracePt t="113374" x="2828925" y="5162550"/>
          <p14:tracePt t="113383" x="2828925" y="5153025"/>
          <p14:tracePt t="113399" x="2828925" y="5143500"/>
          <p14:tracePt t="113423" x="2819400" y="5133975"/>
          <p14:tracePt t="113471" x="2819400" y="5124450"/>
          <p14:tracePt t="113487" x="2819400" y="5114925"/>
          <p14:tracePt t="113591" x="2819400" y="5105400"/>
          <p14:tracePt t="114047" x="2828925" y="5105400"/>
          <p14:tracePt t="114207" x="2838450" y="5105400"/>
          <p14:tracePt t="114279" x="2847975" y="5105400"/>
          <p14:tracePt t="114303" x="2857500" y="5105400"/>
          <p14:tracePt t="114311" x="2867025" y="5105400"/>
          <p14:tracePt t="114327" x="2876550" y="5105400"/>
          <p14:tracePt t="114335" x="2876550" y="5095875"/>
          <p14:tracePt t="114344" x="2886075" y="5095875"/>
          <p14:tracePt t="114361" x="2886075" y="5086350"/>
          <p14:tracePt t="114377" x="2905125" y="5086350"/>
          <p14:tracePt t="114393" x="2914650" y="5076825"/>
          <p14:tracePt t="114410" x="2914650" y="5067300"/>
          <p14:tracePt t="114428" x="2924175" y="5067300"/>
          <p14:tracePt t="114443" x="2924175" y="5048250"/>
          <p14:tracePt t="114460" x="2943225" y="5029200"/>
          <p14:tracePt t="114477" x="2943225" y="5010150"/>
          <p14:tracePt t="114495" x="2952750" y="4991100"/>
          <p14:tracePt t="114511" x="2962275" y="4972050"/>
          <p14:tracePt t="114527" x="2971800" y="4953000"/>
          <p14:tracePt t="114544" x="2971800" y="4933950"/>
          <p14:tracePt t="114562" x="2981325" y="4914900"/>
          <p14:tracePt t="114577" x="2981325" y="4895850"/>
          <p14:tracePt t="114594" x="2990850" y="4886325"/>
          <p14:tracePt t="114611" x="2990850" y="4867275"/>
          <p14:tracePt t="114647" x="2990850" y="4857750"/>
          <p14:tracePt t="114679" x="2990850" y="4848225"/>
          <p14:tracePt t="114695" x="2990850" y="4838700"/>
          <p14:tracePt t="114711" x="2990850" y="4829175"/>
          <p14:tracePt t="114735" x="2990850" y="4819650"/>
          <p14:tracePt t="114751" x="2990850" y="4810125"/>
          <p14:tracePt t="114767" x="2990850" y="4800600"/>
          <p14:tracePt t="114775" x="2990850" y="4791075"/>
          <p14:tracePt t="114791" x="2990850" y="4781550"/>
          <p14:tracePt t="114799" x="2990850" y="4772025"/>
          <p14:tracePt t="114815" x="2990850" y="4762500"/>
          <p14:tracePt t="114827" x="2981325" y="4752975"/>
          <p14:tracePt t="114846" x="2981325" y="4743450"/>
          <p14:tracePt t="114861" x="2971800" y="4733925"/>
          <p14:tracePt t="114878" x="2971800" y="4724400"/>
          <p14:tracePt t="114919" x="2962275" y="4724400"/>
          <p14:tracePt t="114943" x="2952750" y="4724400"/>
          <p14:tracePt t="114959" x="2952750" y="4714875"/>
          <p14:tracePt t="114967" x="2943225" y="4714875"/>
          <p14:tracePt t="115007" x="2943225" y="4705350"/>
          <p14:tracePt t="115029" x="2933700" y="4705350"/>
          <p14:tracePt t="115039" x="2924175" y="4705350"/>
          <p14:tracePt t="115047" x="2914650" y="4705350"/>
          <p14:tracePt t="115079" x="2905125" y="4705350"/>
          <p14:tracePt t="115103" x="2895600" y="4705350"/>
          <p14:tracePt t="115120" x="2886075" y="4705350"/>
          <p14:tracePt t="115127" x="2876550" y="4705350"/>
          <p14:tracePt t="115167" x="2867025" y="4705350"/>
          <p14:tracePt t="115183" x="2857500" y="4705350"/>
          <p14:tracePt t="115207" x="2847975" y="4705350"/>
          <p14:tracePt t="115232" x="2838450" y="4705350"/>
          <p14:tracePt t="115855" x="2847975" y="4705350"/>
          <p14:tracePt t="115863" x="2847975" y="4714875"/>
          <p14:tracePt t="115871" x="2847975" y="4733925"/>
          <p14:tracePt t="115880" x="2857500" y="4752975"/>
          <p14:tracePt t="115897" x="2867025" y="4810125"/>
          <p14:tracePt t="115913" x="2895600" y="4867275"/>
          <p14:tracePt t="115931" x="2905125" y="4905375"/>
          <p14:tracePt t="115947" x="2905125" y="4943475"/>
          <p14:tracePt t="115964" x="2905125" y="4991100"/>
          <p14:tracePt t="115980" x="2905125" y="5038725"/>
          <p14:tracePt t="115998" x="2905125" y="5086350"/>
          <p14:tracePt t="116014" x="2905125" y="5133975"/>
          <p14:tracePt t="116030" x="2895600" y="5172075"/>
          <p14:tracePt t="116047" x="2876550" y="5200650"/>
          <p14:tracePt t="116065" x="2876550" y="5210175"/>
          <p14:tracePt t="116081" x="2867025" y="5219700"/>
          <p14:tracePt t="116168" x="2857500" y="5219700"/>
          <p14:tracePt t="116359" x="2857500" y="5229225"/>
          <p14:tracePt t="116391" x="2857500" y="5238750"/>
          <p14:tracePt t="116399" x="2867025" y="5238750"/>
          <p14:tracePt t="116415" x="2876550" y="5248275"/>
          <p14:tracePt t="116424" x="2876550" y="5257800"/>
          <p14:tracePt t="116432" x="2886075" y="5257800"/>
          <p14:tracePt t="116449" x="2895600" y="5267325"/>
          <p14:tracePt t="116465" x="2905125" y="5276850"/>
          <p14:tracePt t="116499" x="2914650" y="5295900"/>
          <p14:tracePt t="116515" x="2914650" y="5305425"/>
          <p14:tracePt t="116531" x="2924175" y="5314950"/>
          <p14:tracePt t="116548" x="2943225" y="5334000"/>
          <p14:tracePt t="116566" x="2943225" y="5353050"/>
          <p14:tracePt t="116568" x="2943225" y="5372100"/>
          <p14:tracePt t="116582" x="2952750" y="5381625"/>
          <p14:tracePt t="116598" x="2962275" y="5400675"/>
          <p14:tracePt t="116615" x="2962275" y="5438775"/>
          <p14:tracePt t="116633" x="2962275" y="5448300"/>
          <p14:tracePt t="116649" x="2962275" y="5467350"/>
          <p14:tracePt t="116665" x="2962275" y="5476875"/>
          <p14:tracePt t="116682" x="2962275" y="5486400"/>
          <p14:tracePt t="116699" x="2962275" y="5505450"/>
          <p14:tracePt t="116716" x="2962275" y="5514975"/>
          <p14:tracePt t="116732" x="2962275" y="5524500"/>
          <p14:tracePt t="116749" x="2962275" y="5543550"/>
          <p14:tracePt t="116767" x="2962275" y="5562600"/>
          <p14:tracePt t="116782" x="2952750" y="5572125"/>
          <p14:tracePt t="116799" x="2943225" y="5581650"/>
          <p14:tracePt t="116816" x="2943225" y="5591175"/>
          <p14:tracePt t="116833" x="2933700" y="5600700"/>
          <p14:tracePt t="116849" x="2933700" y="5610225"/>
          <p14:tracePt t="116866" x="2924175" y="5619750"/>
          <p14:tracePt t="116882" x="2914650" y="5629275"/>
          <p14:tracePt t="116916" x="2905125" y="5638800"/>
          <p14:tracePt t="116933" x="2895600" y="5648325"/>
          <p14:tracePt t="116966" x="2886075" y="5648325"/>
          <p14:tracePt t="116983" x="2876550" y="5657850"/>
          <p14:tracePt t="117016" x="2867025" y="5657850"/>
          <p14:tracePt t="117072" x="2857500" y="5657850"/>
          <p14:tracePt t="117408" x="2857500" y="5648325"/>
          <p14:tracePt t="117415" x="2857500" y="5638800"/>
          <p14:tracePt t="117424" x="2867025" y="5610225"/>
          <p14:tracePt t="117434" x="2886075" y="5591175"/>
          <p14:tracePt t="117451" x="2933700" y="5534025"/>
          <p14:tracePt t="117467" x="3048000" y="5457825"/>
          <p14:tracePt t="117485" x="3219450" y="5410200"/>
          <p14:tracePt t="117500" x="3429000" y="5381625"/>
          <p14:tracePt t="117517" x="3629025" y="5381625"/>
          <p14:tracePt t="117534" x="3800475" y="5381625"/>
          <p14:tracePt t="117552" x="4067175" y="5381625"/>
          <p14:tracePt t="117567" x="4267200" y="5362575"/>
          <p14:tracePt t="117584" x="4467225" y="5334000"/>
          <p14:tracePt t="117600" x="4629150" y="5286375"/>
          <p14:tracePt t="117618" x="4705350" y="5286375"/>
          <p14:tracePt t="117633" x="4743450" y="5286375"/>
          <p14:tracePt t="117650" x="4752975" y="5286375"/>
          <p14:tracePt t="117667" x="4762500" y="5286375"/>
          <p14:tracePt t="117685" x="4772025" y="5276850"/>
          <p14:tracePt t="117701" x="4781550" y="5267325"/>
          <p14:tracePt t="117718" x="4800600" y="5248275"/>
          <p14:tracePt t="117734" x="4819650" y="5238750"/>
          <p14:tracePt t="117752" x="4838700" y="5210175"/>
          <p14:tracePt t="117768" x="4848225" y="5200650"/>
          <p14:tracePt t="117784" x="4857750" y="5191125"/>
          <p14:tracePt t="117801" x="4867275" y="5181600"/>
          <p14:tracePt t="117819" x="4886325" y="5162550"/>
          <p14:tracePt t="117834" x="4914900" y="5133975"/>
          <p14:tracePt t="117851" x="4962525" y="5105400"/>
          <p14:tracePt t="117868" x="5010150" y="5076825"/>
          <p14:tracePt t="117886" x="5076825" y="5038725"/>
          <p14:tracePt t="117901" x="5153025" y="4991100"/>
          <p14:tracePt t="117918" x="5200650" y="4962525"/>
          <p14:tracePt t="117935" x="5238750" y="4933950"/>
          <p14:tracePt t="117953" x="5267325" y="4914900"/>
          <p14:tracePt t="117968" x="5276850" y="4905375"/>
          <p14:tracePt t="117985" x="5295900" y="4886325"/>
          <p14:tracePt t="118002" x="5353050" y="4838700"/>
          <p14:tracePt t="118019" x="5400675" y="4800600"/>
          <p14:tracePt t="118035" x="5419725" y="4772025"/>
          <p14:tracePt t="118051" x="5448300" y="4743450"/>
          <p14:tracePt t="118068" x="5467350" y="4724400"/>
          <p14:tracePt t="118086" x="5486400" y="4705350"/>
          <p14:tracePt t="118102" x="5495925" y="4667250"/>
          <p14:tracePt t="118118" x="5524500" y="4629150"/>
          <p14:tracePt t="118135" x="5543550" y="4591050"/>
          <p14:tracePt t="118153" x="5562600" y="4562475"/>
          <p14:tracePt t="118169" x="5572125" y="4552950"/>
          <p14:tracePt t="118202" x="5572125" y="4543425"/>
          <p14:tracePt t="118232" x="5581650" y="4533900"/>
          <p14:tracePt t="118384" x="5591175" y="4533900"/>
          <p14:tracePt t="118400" x="5591175" y="4543425"/>
          <p14:tracePt t="118409" x="5591175" y="4552950"/>
          <p14:tracePt t="118419" x="5591175" y="4572000"/>
          <p14:tracePt t="118436" x="5591175" y="4619625"/>
          <p14:tracePt t="118454" x="5591175" y="4686300"/>
          <p14:tracePt t="118469" x="5591175" y="4752975"/>
          <p14:tracePt t="118486" x="5591175" y="4819650"/>
          <p14:tracePt t="118503" x="5591175" y="4876800"/>
          <p14:tracePt t="118521" x="5591175" y="4924425"/>
          <p14:tracePt t="118536" x="5591175" y="4953000"/>
          <p14:tracePt t="118553" x="5591175" y="4991100"/>
          <p14:tracePt t="118569" x="5591175" y="5029200"/>
          <p14:tracePt t="118587" x="5591175" y="5057775"/>
          <p14:tracePt t="118603" x="5591175" y="5076825"/>
          <p14:tracePt t="118619" x="5581650" y="5095875"/>
          <p14:tracePt t="118636" x="5581650" y="5105400"/>
          <p14:tracePt t="118654" x="5581650" y="5114925"/>
          <p14:tracePt t="118670" x="5581650" y="5124450"/>
          <p14:tracePt t="118752" x="5572125" y="5124450"/>
          <p14:tracePt t="118776" x="5572125" y="5114925"/>
          <p14:tracePt t="118784" x="5572125" y="5095875"/>
          <p14:tracePt t="118792" x="5572125" y="5076825"/>
          <p14:tracePt t="118803" x="5572125" y="5048250"/>
          <p14:tracePt t="118820" x="5572125" y="4981575"/>
          <p14:tracePt t="118838" x="5572125" y="4905375"/>
          <p14:tracePt t="118853" x="5572125" y="4819650"/>
          <p14:tracePt t="118870" x="5572125" y="4752975"/>
          <p14:tracePt t="118887" x="5572125" y="4695825"/>
          <p14:tracePt t="118905" x="5572125" y="4629150"/>
          <p14:tracePt t="118920" x="5572125" y="4610100"/>
          <p14:tracePt t="119032" x="5572125" y="4619625"/>
          <p14:tracePt t="119040" x="5572125" y="4629150"/>
          <p14:tracePt t="119054" x="5572125" y="4638675"/>
          <p14:tracePt t="119070" x="5572125" y="4695825"/>
          <p14:tracePt t="119087" x="5572125" y="4800600"/>
          <p14:tracePt t="119105" x="5572125" y="4895850"/>
          <p14:tracePt t="119121" x="5572125" y="4972050"/>
          <p14:tracePt t="119137" x="5562600" y="5029200"/>
          <p14:tracePt t="119154" x="5562600" y="5067300"/>
          <p14:tracePt t="119171" x="5562600" y="5086350"/>
          <p14:tracePt t="119187" x="5562600" y="5105400"/>
          <p14:tracePt t="119204" x="5562600" y="5114925"/>
          <p14:tracePt t="119221" x="5562600" y="5124450"/>
          <p14:tracePt t="119288" x="5553075" y="5124450"/>
          <p14:tracePt t="119312" x="5553075" y="5114925"/>
          <p14:tracePt t="119320" x="5553075" y="5095875"/>
          <p14:tracePt t="119328" x="5553075" y="5067300"/>
          <p14:tracePt t="119337" x="5553075" y="5029200"/>
          <p14:tracePt t="119354" x="5553075" y="4953000"/>
          <p14:tracePt t="119371" x="5553075" y="4867275"/>
          <p14:tracePt t="119389" x="5553075" y="4800600"/>
          <p14:tracePt t="119404" x="5553075" y="4733925"/>
          <p14:tracePt t="119421" x="5553075" y="4667250"/>
          <p14:tracePt t="119438" x="5553075" y="4610100"/>
          <p14:tracePt t="119456" x="5553075" y="4552950"/>
          <p14:tracePt t="119472" x="5553075" y="4533900"/>
          <p14:tracePt t="119528" x="5562600" y="4533900"/>
          <p14:tracePt t="119544" x="5562600" y="4543425"/>
          <p14:tracePt t="119560" x="5562600" y="4562475"/>
          <p14:tracePt t="119568" x="5572125" y="4581525"/>
          <p14:tracePt t="119576" x="5572125" y="4610100"/>
          <p14:tracePt t="119588" x="5572125" y="4638675"/>
          <p14:tracePt t="119606" x="5572125" y="4705350"/>
          <p14:tracePt t="119622" x="5572125" y="4800600"/>
          <p14:tracePt t="119639" x="5572125" y="4876800"/>
          <p14:tracePt t="119655" x="5572125" y="4953000"/>
          <p14:tracePt t="119674" x="5572125" y="4972050"/>
          <p14:tracePt t="119689" x="5572125" y="4991100"/>
          <p14:tracePt t="119777" x="5562600" y="4991100"/>
          <p14:tracePt t="119817" x="5562600" y="4981575"/>
          <p14:tracePt t="119985" x="5562600" y="4972050"/>
          <p14:tracePt t="120120" x="5562600" y="4962525"/>
          <p14:tracePt t="120152" x="5572125" y="4962525"/>
          <p14:tracePt t="120169" x="5572125" y="4953000"/>
          <p14:tracePt t="120177" x="5581650" y="4953000"/>
          <p14:tracePt t="120191" x="5581650" y="4943475"/>
          <p14:tracePt t="120206" x="5600700" y="4943475"/>
          <p14:tracePt t="120223" x="5629275" y="4933950"/>
          <p14:tracePt t="120240" x="5667375" y="4924425"/>
          <p14:tracePt t="120258" x="5686425" y="4914900"/>
          <p14:tracePt t="120273" x="5715000" y="4905375"/>
          <p14:tracePt t="120290" x="5753100" y="4905375"/>
          <p14:tracePt t="120306" x="5791200" y="4905375"/>
          <p14:tracePt t="120324" x="5829300" y="4905375"/>
          <p14:tracePt t="120340" x="5857875" y="4895850"/>
          <p14:tracePt t="120357" x="5886450" y="4895850"/>
          <p14:tracePt t="120374" x="5924550" y="4895850"/>
          <p14:tracePt t="120391" x="5953125" y="4895850"/>
          <p14:tracePt t="120407" x="5981700" y="4895850"/>
          <p14:tracePt t="120424" x="6019800" y="4895850"/>
          <p14:tracePt t="120441" x="6057900" y="4895850"/>
          <p14:tracePt t="120459" x="6096000" y="4895850"/>
          <p14:tracePt t="120474" x="6134100" y="4895850"/>
          <p14:tracePt t="120490" x="6162675" y="4895850"/>
          <p14:tracePt t="120507" x="6181725" y="4886325"/>
          <p14:tracePt t="120525" x="6200775" y="4886325"/>
          <p14:tracePt t="120540" x="6229350" y="4886325"/>
          <p14:tracePt t="120557" x="6248400" y="4886325"/>
          <p14:tracePt t="120574" x="6276975" y="4886325"/>
          <p14:tracePt t="120592" x="6353175" y="4886325"/>
          <p14:tracePt t="120607" x="6381750" y="4886325"/>
          <p14:tracePt t="120624" x="6438900" y="4895850"/>
          <p14:tracePt t="120641" x="6457950" y="4905375"/>
          <p14:tracePt t="120659" x="6496050" y="4924425"/>
          <p14:tracePt t="120674" x="6553200" y="4972050"/>
          <p14:tracePt t="120691" x="6629400" y="5029200"/>
          <p14:tracePt t="120707" x="6686550" y="5076825"/>
          <p14:tracePt t="120725" x="6724650" y="5114925"/>
          <p14:tracePt t="120741" x="6753225" y="5153025"/>
          <p14:tracePt t="120757" x="6772275" y="5191125"/>
          <p14:tracePt t="120774" x="6781800" y="5248275"/>
          <p14:tracePt t="120792" x="6781800" y="5343525"/>
          <p14:tracePt t="120808" x="6781800" y="5381625"/>
          <p14:tracePt t="120825" x="6781800" y="5514975"/>
          <p14:tracePt t="120841" x="6734175" y="5638800"/>
          <p14:tracePt t="120859" x="6686550" y="5753100"/>
          <p14:tracePt t="120875" x="6648450" y="5819775"/>
          <p14:tracePt t="120891" x="6619875" y="5857875"/>
          <p14:tracePt t="120908" x="6600825" y="5876925"/>
          <p14:tracePt t="120926" x="6572250" y="5876925"/>
          <p14:tracePt t="120941" x="6543675" y="5876925"/>
          <p14:tracePt t="120958" x="6496050" y="5876925"/>
          <p14:tracePt t="120975" x="6477000" y="5867400"/>
          <p14:tracePt t="120993" x="6448425" y="5857875"/>
          <p14:tracePt t="121008" x="6429375" y="5848350"/>
          <p14:tracePt t="121025" x="6419850" y="5848350"/>
          <p14:tracePt t="121042" x="6391275" y="5848350"/>
          <p14:tracePt t="121059" x="6353175" y="5848350"/>
          <p14:tracePt t="121075" x="6257925" y="5848350"/>
          <p14:tracePt t="121092" x="6134100" y="5857875"/>
          <p14:tracePt t="121109" x="5991225" y="5867400"/>
          <p14:tracePt t="121127" x="5848350" y="5867400"/>
          <p14:tracePt t="121142" x="5715000" y="5867400"/>
          <p14:tracePt t="121159" x="5600700" y="5867400"/>
          <p14:tracePt t="121175" x="5514975" y="5857875"/>
          <p14:tracePt t="121195" x="5448300" y="5810250"/>
          <p14:tracePt t="121209" x="5429250" y="5781675"/>
          <p14:tracePt t="121226" x="5419725" y="5762625"/>
          <p14:tracePt t="121242" x="5419725" y="5743575"/>
          <p14:tracePt t="121259" x="5419725" y="5724525"/>
          <p14:tracePt t="121277" x="5448300" y="5705475"/>
          <p14:tracePt t="121292" x="5476875" y="5686425"/>
          <p14:tracePt t="121309" x="5524500" y="5667375"/>
          <p14:tracePt t="121326" x="5600700" y="5657850"/>
          <p14:tracePt t="121344" x="5753100" y="5657850"/>
          <p14:tracePt t="121359" x="5953125" y="5657850"/>
          <p14:tracePt t="121376" x="6305550" y="5657850"/>
          <p14:tracePt t="121393" x="6562725" y="5657850"/>
          <p14:tracePt t="121412" x="6838950" y="5657850"/>
          <p14:tracePt t="121426" x="7086600" y="5657850"/>
          <p14:tracePt t="121443" x="7334250" y="5648325"/>
          <p14:tracePt t="121459" x="7581900" y="5619750"/>
          <p14:tracePt t="121476" x="7800975" y="5600700"/>
          <p14:tracePt t="121494" x="8058150" y="5581650"/>
          <p14:tracePt t="121509" x="8515350" y="5562600"/>
          <p14:tracePt t="121526" x="9286875" y="5562600"/>
          <p14:tracePt t="121543" x="10391775" y="5562600"/>
          <p14:tracePt t="121560" x="12182475" y="5562600"/>
          <p14:tracePt t="121617" x="12182475" y="5553075"/>
          <p14:tracePt t="121624" x="12182475" y="5543550"/>
          <p14:tracePt t="121633" x="12182475" y="5524500"/>
          <p14:tracePt t="121643" x="12182475" y="5514975"/>
          <p14:tracePt t="121660" x="12153900" y="5476875"/>
          <p14:tracePt t="121676" x="12087225" y="5438775"/>
          <p14:tracePt t="121694" x="12001500" y="5400675"/>
          <p14:tracePt t="121709" x="11877675" y="5381625"/>
          <p14:tracePt t="121726" x="11725275" y="5381625"/>
          <p14:tracePt t="121743" x="11544300" y="5381625"/>
          <p14:tracePt t="121761" x="11210925" y="5381625"/>
          <p14:tracePt t="121777" x="10868025" y="5381625"/>
          <p14:tracePt t="121793" x="10382250" y="5381625"/>
          <p14:tracePt t="121810" x="9677400" y="5381625"/>
          <p14:tracePt t="121827" x="8934450" y="5381625"/>
          <p14:tracePt t="121843" x="8210550" y="5381625"/>
          <p14:tracePt t="121860" x="7534275" y="5381625"/>
          <p14:tracePt t="121877" x="7038975" y="5381625"/>
          <p14:tracePt t="121895" x="6724650" y="5381625"/>
          <p14:tracePt t="121910" x="6477000" y="5381625"/>
          <p14:tracePt t="121927" x="6267450" y="5381625"/>
          <p14:tracePt t="121944" x="6115050" y="5410200"/>
          <p14:tracePt t="121962" x="5924550" y="5429250"/>
          <p14:tracePt t="121977" x="5819775" y="5438775"/>
          <p14:tracePt t="121994" x="5695950" y="5438775"/>
          <p14:tracePt t="122011" x="5514975" y="5438775"/>
          <p14:tracePt t="122028" x="5276850" y="5438775"/>
          <p14:tracePt t="122044" x="5010150" y="5438775"/>
          <p14:tracePt t="122061" x="4733925" y="5438775"/>
          <p14:tracePt t="122077" x="4476750" y="5438775"/>
          <p14:tracePt t="122095" x="4286250" y="5438775"/>
          <p14:tracePt t="122111" x="4152900" y="5438775"/>
          <p14:tracePt t="122127" x="4114800" y="5438775"/>
          <p14:tracePt t="122144" x="4105275" y="5438775"/>
          <p14:tracePt t="122209" x="4114800" y="5448300"/>
          <p14:tracePt t="122217" x="4143375" y="5457825"/>
          <p14:tracePt t="122229" x="4200525" y="5486400"/>
          <p14:tracePt t="122244" x="4381500" y="5543550"/>
          <p14:tracePt t="122261" x="4638675" y="5581650"/>
          <p14:tracePt t="122278" x="4924425" y="5610225"/>
          <p14:tracePt t="122295" x="5238750" y="5629275"/>
          <p14:tracePt t="122311" x="5610225" y="5638800"/>
          <p14:tracePt t="122328" x="5924550" y="5638800"/>
          <p14:tracePt t="122345" x="6229350" y="5638800"/>
          <p14:tracePt t="122363" x="6343650" y="5638800"/>
          <p14:tracePt t="122378" x="6438900" y="5638800"/>
          <p14:tracePt t="122395" x="6543675" y="5619750"/>
          <p14:tracePt t="122411" x="6715125" y="5600700"/>
          <p14:tracePt t="122429" x="6934200" y="5581650"/>
          <p14:tracePt t="122445" x="7181850" y="5581650"/>
          <p14:tracePt t="122461" x="7439025" y="5572125"/>
          <p14:tracePt t="122478" x="7629525" y="5572125"/>
          <p14:tracePt t="122496" x="7781925" y="5553075"/>
          <p14:tracePt t="122512" x="7829550" y="5543550"/>
          <p14:tracePt t="122528" x="7886700" y="5534025"/>
          <p14:tracePt t="122545" x="7915275" y="5524500"/>
          <p14:tracePt t="122563" x="7915275" y="5514975"/>
          <p14:tracePt t="122625" x="7905750" y="5514975"/>
          <p14:tracePt t="122633" x="7896225" y="5505450"/>
          <p14:tracePt t="122647" x="7877175" y="5505450"/>
          <p14:tracePt t="122662" x="7762875" y="5505450"/>
          <p14:tracePt t="122679" x="7534275" y="5505450"/>
          <p14:tracePt t="122695" x="7219950" y="5505450"/>
          <p14:tracePt t="122713" x="6772275" y="5505450"/>
          <p14:tracePt t="122729" x="6505575" y="5505450"/>
          <p14:tracePt t="122746" x="6296025" y="5505450"/>
          <p14:tracePt t="122762" x="6153150" y="5505450"/>
          <p14:tracePt t="122780" x="6086475" y="5505450"/>
          <p14:tracePt t="122795" x="6076950" y="5505450"/>
          <p14:tracePt t="122865" x="6096000" y="5514975"/>
          <p14:tracePt t="122873" x="6115050" y="5514975"/>
          <p14:tracePt t="122881" x="6143625" y="5514975"/>
          <p14:tracePt t="122896" x="6200775" y="5514975"/>
          <p14:tracePt t="122913" x="6553200" y="5514975"/>
          <p14:tracePt t="122930" x="7048500" y="5514975"/>
          <p14:tracePt t="122947" x="7515225" y="5514975"/>
          <p14:tracePt t="122963" x="7867650" y="5514975"/>
          <p14:tracePt t="122979" x="8077200" y="5514975"/>
          <p14:tracePt t="122996" x="8162925" y="5514975"/>
          <p14:tracePt t="123014" x="8172450" y="5514975"/>
          <p14:tracePt t="123030" x="8172450" y="5524500"/>
          <p14:tracePt t="123063" x="8153400" y="5534025"/>
          <p14:tracePt t="123080" x="8115300" y="5543550"/>
          <p14:tracePt t="123098" x="7953375" y="5572125"/>
          <p14:tracePt t="123113" x="7772400" y="5581650"/>
          <p14:tracePt t="123130" x="7515225" y="5581650"/>
          <p14:tracePt t="123147" x="7200900" y="5581650"/>
          <p14:tracePt t="123164" x="6924675" y="5581650"/>
          <p14:tracePt t="123180" x="6696075" y="5581650"/>
          <p14:tracePt t="123197" x="6553200" y="5581650"/>
          <p14:tracePt t="123213" x="6486525" y="5581650"/>
          <p14:tracePt t="123231" x="6477000" y="5581650"/>
          <p14:tracePt t="123290" x="6486525" y="5581650"/>
          <p14:tracePt t="123305" x="6496050" y="5581650"/>
          <p14:tracePt t="123313" x="6524625" y="5581650"/>
          <p14:tracePt t="123322" x="6572250" y="5581650"/>
          <p14:tracePt t="123330" x="6629400" y="5581650"/>
          <p14:tracePt t="123347" x="6819900" y="5581650"/>
          <p14:tracePt t="123364" x="7086600" y="5581650"/>
          <p14:tracePt t="123381" x="7362825" y="5581650"/>
          <p14:tracePt t="123397" x="7572375" y="5581650"/>
          <p14:tracePt t="123414" x="7677150" y="5581650"/>
          <p14:tracePt t="123430" x="7696200" y="5581650"/>
          <p14:tracePt t="123449" x="7686675" y="5581650"/>
          <p14:tracePt t="123464" x="7667625" y="5581650"/>
          <p14:tracePt t="123481" x="7553325" y="5581650"/>
          <p14:tracePt t="123497" x="7429500" y="5581650"/>
          <p14:tracePt t="123515" x="7210425" y="5581650"/>
          <p14:tracePt t="123530" x="6972300" y="5581650"/>
          <p14:tracePt t="123548" x="6734175" y="5581650"/>
          <p14:tracePt t="123564" x="6505575" y="5581650"/>
          <p14:tracePt t="123581" x="6324600" y="5581650"/>
          <p14:tracePt t="123598" x="6248400" y="5581650"/>
          <p14:tracePt t="123614" x="6219825" y="5581650"/>
          <p14:tracePt t="123833" x="6219825" y="5591175"/>
          <p14:tracePt t="123906" x="6210300" y="5591175"/>
          <p14:tracePt t="123913" x="6200775" y="5591175"/>
          <p14:tracePt t="123929" x="6191250" y="5591175"/>
          <p14:tracePt t="123946" x="6172200" y="5591175"/>
          <p14:tracePt t="123962" x="6162675" y="5591175"/>
          <p14:tracePt t="123969" x="6153150" y="5591175"/>
          <p14:tracePt t="124290" x="6143625" y="5591175"/>
          <p14:tracePt t="124297" x="6143625" y="5600700"/>
          <p14:tracePt t="124306" x="6134100" y="5600700"/>
          <p14:tracePt t="124322" x="6134100" y="5610225"/>
          <p14:tracePt t="124332" x="6124575" y="5610225"/>
          <p14:tracePt t="124349" x="6124575" y="5619750"/>
          <p14:tracePt t="124367" x="6115050" y="5629275"/>
          <p14:tracePt t="124383" x="6105525" y="5629275"/>
          <p14:tracePt t="124399" x="6096000" y="5638800"/>
          <p14:tracePt t="124466" x="6086475" y="5638800"/>
          <p14:tracePt t="124473" x="6086475" y="5648325"/>
          <p14:tracePt t="124490" x="6076950" y="5648325"/>
          <p14:tracePt t="124650" x="6086475" y="5648325"/>
          <p14:tracePt t="124665" x="6105525" y="5648325"/>
          <p14:tracePt t="124674" x="6115050" y="5648325"/>
          <p14:tracePt t="124683" x="6124575" y="5648325"/>
          <p14:tracePt t="124700" x="6172200" y="5638800"/>
          <p14:tracePt t="124716" x="6219825" y="5638800"/>
          <p14:tracePt t="124735" x="6257925" y="5638800"/>
          <p14:tracePt t="124750" x="6286500" y="5638800"/>
          <p14:tracePt t="124767" x="6315075" y="5638800"/>
          <p14:tracePt t="124784" x="6334125" y="5638800"/>
          <p14:tracePt t="124802" x="6343650" y="5638800"/>
          <p14:tracePt t="124817" x="6353175" y="5638800"/>
          <p14:tracePt t="124834" x="6362700" y="5629275"/>
          <p14:tracePt t="124851" x="6372225" y="5629275"/>
          <p14:tracePt t="124883" x="6381750" y="5629275"/>
          <p14:tracePt t="125258" x="6381750" y="5619750"/>
          <p14:tracePt t="125282" x="6381750" y="5610225"/>
          <p14:tracePt t="125330" x="6381750" y="5600700"/>
          <p14:tracePt t="125394" x="6381750" y="5591175"/>
          <p14:tracePt t="125410" x="6381750" y="5581650"/>
          <p14:tracePt t="125426" x="6381750" y="5572125"/>
          <p14:tracePt t="125434" x="6381750" y="5562600"/>
          <p14:tracePt t="125450" x="6381750" y="5553075"/>
          <p14:tracePt t="125458" x="6381750" y="5534025"/>
          <p14:tracePt t="125468" x="6381750" y="5524500"/>
          <p14:tracePt t="125486" x="6381750" y="5476875"/>
          <p14:tracePt t="125502" x="6381750" y="5400675"/>
          <p14:tracePt t="125518" x="6400800" y="5276850"/>
          <p14:tracePt t="125535" x="6419850" y="5172075"/>
          <p14:tracePt t="125553" x="6457950" y="4972050"/>
          <p14:tracePt t="125568" x="6477000" y="4895850"/>
          <p14:tracePt t="125585" x="6496050" y="4648200"/>
          <p14:tracePt t="125602" x="6496050" y="4552950"/>
          <p14:tracePt t="125620" x="6505575" y="4495800"/>
          <p14:tracePt t="125635" x="6515100" y="4467225"/>
          <p14:tracePt t="125651" x="6515100" y="4429125"/>
          <p14:tracePt t="125668" x="6515100" y="4410075"/>
          <p14:tracePt t="125686" x="6515100" y="4381500"/>
          <p14:tracePt t="125702" x="6515100" y="4343400"/>
          <p14:tracePt t="125719" x="6515100" y="4314825"/>
          <p14:tracePt t="125736" x="6515100" y="4267200"/>
          <p14:tracePt t="125753" x="6515100" y="4219575"/>
          <p14:tracePt t="125769" x="6515100" y="4200525"/>
          <p14:tracePt t="125786" x="6515100" y="4152900"/>
          <p14:tracePt t="125802" x="6515100" y="4124325"/>
          <p14:tracePt t="125821" x="6515100" y="4095750"/>
          <p14:tracePt t="125836" x="6515100" y="4076700"/>
          <p14:tracePt t="125922" x="6515100" y="4067175"/>
          <p14:tracePt t="125954" x="6505575" y="4067175"/>
          <p14:tracePt t="125962" x="6496050" y="4067175"/>
          <p14:tracePt t="125970" x="6486525" y="4067175"/>
          <p14:tracePt t="125986" x="6467475" y="4067175"/>
          <p14:tracePt t="126004" x="6438900" y="4086225"/>
          <p14:tracePt t="126019" x="6410325" y="4086225"/>
          <p14:tracePt t="126036" x="6391275" y="4095750"/>
          <p14:tracePt t="126053" x="6381750" y="4095750"/>
          <p14:tracePt t="126071" x="6372225" y="4095750"/>
          <p14:tracePt t="126234" x="6372225" y="4105275"/>
          <p14:tracePt t="126250" x="6362700" y="4105275"/>
          <p14:tracePt t="126266" x="6353175" y="4114800"/>
          <p14:tracePt t="126274" x="6343650" y="4114800"/>
          <p14:tracePt t="126287" x="6334125" y="4133850"/>
          <p14:tracePt t="126306" x="6286500" y="4162425"/>
          <p14:tracePt t="126320" x="6248400" y="4171950"/>
          <p14:tracePt t="126337" x="6181725" y="4210050"/>
          <p14:tracePt t="126354" x="5886450" y="4324350"/>
          <p14:tracePt t="126371" x="5572125" y="4429125"/>
          <p14:tracePt t="126387" x="5153025" y="4572000"/>
          <p14:tracePt t="126404" x="4838700" y="4657725"/>
          <p14:tracePt t="126420" x="4657725" y="4695825"/>
          <p14:tracePt t="126438" x="4562475" y="4724400"/>
          <p14:tracePt t="126454" x="4476750" y="4762500"/>
          <p14:tracePt t="126471" x="4381500" y="4791075"/>
          <p14:tracePt t="126488" x="4257675" y="4838700"/>
          <p14:tracePt t="126506" x="4076700" y="4914900"/>
          <p14:tracePt t="126520" x="4019550" y="4933950"/>
          <p14:tracePt t="126537" x="3857625" y="5000625"/>
          <p14:tracePt t="126554" x="3705225" y="5057775"/>
          <p14:tracePt t="126572" x="3533775" y="5133975"/>
          <p14:tracePt t="126588" x="3333750" y="5200650"/>
          <p14:tracePt t="126604" x="3181350" y="5248275"/>
          <p14:tracePt t="126620" x="3067050" y="5267325"/>
          <p14:tracePt t="126638" x="3000375" y="5286375"/>
          <p14:tracePt t="126654" x="2981325" y="5286375"/>
          <p14:tracePt t="126671" x="2962275" y="5286375"/>
          <p14:tracePt t="126688" x="2952750" y="5286375"/>
          <p14:tracePt t="126705" x="2876550" y="5305425"/>
          <p14:tracePt t="126722" x="2781300" y="5314950"/>
          <p14:tracePt t="126738" x="2714625" y="5314950"/>
          <p14:tracePt t="126754" x="2667000" y="5314950"/>
          <p14:tracePt t="126772" x="2647950" y="5314950"/>
          <p14:tracePt t="126788" x="2628900" y="5314950"/>
          <p14:tracePt t="126821" x="2619375" y="5314950"/>
          <p14:tracePt t="127066" x="2619375" y="5305425"/>
          <p14:tracePt t="127106" x="2619375" y="5295900"/>
          <p14:tracePt t="127138" x="2628900" y="5295900"/>
          <p14:tracePt t="127154" x="2638425" y="5295900"/>
          <p14:tracePt t="127179" x="2638425" y="5286375"/>
          <p14:tracePt t="127187" x="2647950" y="5286375"/>
          <p14:tracePt t="127202" x="2657475" y="5286375"/>
          <p14:tracePt t="127235" x="2657475" y="5276850"/>
          <p14:tracePt t="127242" x="2667000" y="5276850"/>
          <p14:tracePt t="127255" x="2676525" y="5276850"/>
          <p14:tracePt t="127274" x="2686050" y="5276850"/>
          <p14:tracePt t="127289" x="2686050" y="5267325"/>
          <p14:tracePt t="127306" x="2714625" y="5267325"/>
          <p14:tracePt t="127322" x="2724150" y="5257800"/>
          <p14:tracePt t="127340" x="2733675" y="5257800"/>
          <p14:tracePt t="127356" x="2743200" y="5248275"/>
          <p14:tracePt t="127373" x="2752725" y="5248275"/>
          <p14:tracePt t="127389" x="2762250" y="5248275"/>
          <p14:tracePt t="127538" x="2752725" y="5248275"/>
          <p14:tracePt t="127547" x="2743200" y="5248275"/>
          <p14:tracePt t="127562" x="2733675" y="5248275"/>
          <p14:tracePt t="127573" x="2724150" y="5248275"/>
          <p14:tracePt t="127590" x="2714625" y="5248275"/>
          <p14:tracePt t="127607" x="2705100" y="5248275"/>
          <p14:tracePt t="127623" x="2686050" y="5248275"/>
          <p14:tracePt t="127640" x="2667000" y="5248275"/>
          <p14:tracePt t="127656" x="2619375" y="5248275"/>
          <p14:tracePt t="127674" x="2562225" y="5248275"/>
          <p14:tracePt t="127690" x="2524125" y="5248275"/>
          <p14:tracePt t="127707" x="2457450" y="5248275"/>
          <p14:tracePt t="127723" x="2362200" y="5248275"/>
          <p14:tracePt t="127742" x="2266950" y="5248275"/>
          <p14:tracePt t="127756" x="2190750" y="5248275"/>
          <p14:tracePt t="127773" x="2143125" y="5248275"/>
          <p14:tracePt t="127790" x="2114550" y="5248275"/>
          <p14:tracePt t="127806" x="2095500" y="5248275"/>
          <p14:tracePt t="127825" x="2085975" y="5248275"/>
          <p14:tracePt t="127857" x="2066925" y="5248275"/>
          <p14:tracePt t="127892" x="2057400" y="5238750"/>
          <p14:tracePt t="127907" x="2047875" y="5238750"/>
          <p14:tracePt t="127924" x="2038350" y="5238750"/>
          <p14:tracePt t="127941" x="2019300" y="5238750"/>
          <p14:tracePt t="127958" x="1962150" y="5238750"/>
          <p14:tracePt t="127974" x="1924050" y="5238750"/>
          <p14:tracePt t="127991" x="1895475" y="5238750"/>
          <p14:tracePt t="128007" x="1857375" y="5238750"/>
          <p14:tracePt t="128026" x="1828800" y="5229225"/>
          <p14:tracePt t="128058" x="1800225" y="5229225"/>
          <p14:tracePt t="128074" x="1781175" y="5229225"/>
          <p14:tracePt t="128092" x="1771650" y="5229225"/>
          <p14:tracePt t="128108" x="1762125" y="5229225"/>
          <p14:tracePt t="128141" x="1743075" y="5229225"/>
          <p14:tracePt t="128158" x="1733550" y="5229225"/>
          <p14:tracePt t="128175" x="1724025" y="5229225"/>
          <p14:tracePt t="128207" x="1714500" y="5229225"/>
          <p14:tracePt t="128467" x="1724025" y="5229225"/>
          <p14:tracePt t="128483" x="1733550" y="5229225"/>
          <p14:tracePt t="128531" x="1743075" y="5229225"/>
          <p14:tracePt t="128539" x="1752600" y="5229225"/>
          <p14:tracePt t="128555" x="1762125" y="5229225"/>
          <p14:tracePt t="128587" x="1771650" y="5229225"/>
          <p14:tracePt t="128618" x="1781175" y="5229225"/>
          <p14:tracePt t="128627" x="1790700" y="5229225"/>
          <p14:tracePt t="129163" x="1800225" y="5229225"/>
          <p14:tracePt t="129243" x="1809750" y="5229225"/>
          <p14:tracePt t="129283" x="1819275" y="5229225"/>
          <p14:tracePt t="129298" x="1828800" y="5229225"/>
          <p14:tracePt t="129323" x="1838325" y="5229225"/>
          <p14:tracePt t="129339" x="1847850" y="5229225"/>
          <p14:tracePt t="129403" x="1857375" y="5229225"/>
          <p14:tracePt t="129411" x="1866900" y="5229225"/>
          <p14:tracePt t="130091" x="1857375" y="5229225"/>
          <p14:tracePt t="130107" x="1847850" y="5229225"/>
          <p14:tracePt t="130123" x="1847850" y="5219700"/>
          <p14:tracePt t="130131" x="1838325" y="5219700"/>
          <p14:tracePt t="130163" x="1828800" y="5219700"/>
          <p14:tracePt t="130171" x="1819275" y="5219700"/>
          <p14:tracePt t="130219" x="1809750" y="5210175"/>
          <p14:tracePt t="130243" x="1800225" y="5210175"/>
          <p14:tracePt t="130267" x="1790700" y="5210175"/>
          <p14:tracePt t="130611" x="1800225" y="5210175"/>
          <p14:tracePt t="130619" x="1809750" y="5210175"/>
          <p14:tracePt t="130630" x="1828800" y="5210175"/>
          <p14:tracePt t="130646" x="1895475" y="5210175"/>
          <p14:tracePt t="130663" x="1952625" y="5210175"/>
          <p14:tracePt t="130681" x="2019300" y="5210175"/>
          <p14:tracePt t="130696" x="2162175" y="5210175"/>
          <p14:tracePt t="130713" x="2533650" y="5238750"/>
          <p14:tracePt t="130730" x="3371850" y="5267325"/>
          <p14:tracePt t="130748" x="4838700" y="5286375"/>
          <p14:tracePt t="130763" x="5629275" y="5343525"/>
          <p14:tracePt t="130780" x="6029325" y="5362575"/>
          <p14:tracePt t="130797" x="6200775" y="5381625"/>
          <p14:tracePt t="130814" x="6257925" y="5381625"/>
          <p14:tracePt t="130830" x="6276975" y="5381625"/>
          <p14:tracePt t="130847" x="6286500" y="5381625"/>
          <p14:tracePt t="130882" x="6286500" y="5391150"/>
          <p14:tracePt t="130931" x="6286500" y="5400675"/>
          <p14:tracePt t="130947" x="6276975" y="5410200"/>
          <p14:tracePt t="130956" x="6276975" y="5419725"/>
          <p14:tracePt t="130971" x="6276975" y="5429250"/>
          <p14:tracePt t="130981" x="6276975" y="5448300"/>
          <p14:tracePt t="130997" x="6286500" y="5476875"/>
          <p14:tracePt t="131014" x="6343650" y="5534025"/>
          <p14:tracePt t="131032" x="6381750" y="5562600"/>
          <p14:tracePt t="131047" x="6429375" y="5581650"/>
          <p14:tracePt t="131064" x="6448425" y="5591175"/>
          <p14:tracePt t="131081" x="6457950" y="5600700"/>
          <p14:tracePt t="131099" x="6467475" y="5610225"/>
          <p14:tracePt t="131131" x="6467475" y="5619750"/>
          <p14:tracePt t="131251" x="6477000" y="5619750"/>
          <p14:tracePt t="131347" x="6486525" y="5619750"/>
          <p14:tracePt t="131539" x="6477000" y="5619750"/>
          <p14:tracePt t="131547" x="6467475" y="5610225"/>
          <p14:tracePt t="131556" x="6457950" y="5600700"/>
          <p14:tracePt t="131565" x="6438900" y="5572125"/>
          <p14:tracePt t="131582" x="6410325" y="5524500"/>
          <p14:tracePt t="131599" x="6381750" y="5467350"/>
          <p14:tracePt t="131616" x="6372225" y="5438775"/>
          <p14:tracePt t="131632" x="6362700" y="5410200"/>
          <p14:tracePt t="131649" x="6362700" y="5391150"/>
          <p14:tracePt t="131666" x="6362700" y="5362575"/>
          <p14:tracePt t="131683" x="6362700" y="5324475"/>
          <p14:tracePt t="131699" x="6362700" y="5305425"/>
          <p14:tracePt t="131715" x="6381750" y="5276850"/>
          <p14:tracePt t="131732" x="6410325" y="5248275"/>
          <p14:tracePt t="131749" x="6438900" y="5219700"/>
          <p14:tracePt t="131766" x="6477000" y="5200650"/>
          <p14:tracePt t="131783" x="6515100" y="5181600"/>
          <p14:tracePt t="131799" x="6562725" y="5181600"/>
          <p14:tracePt t="131817" x="6591300" y="5181600"/>
          <p14:tracePt t="131832" x="6619875" y="5181600"/>
          <p14:tracePt t="131849" x="6638925" y="5181600"/>
          <p14:tracePt t="131866" x="6667500" y="5191125"/>
          <p14:tracePt t="131884" x="6715125" y="5248275"/>
          <p14:tracePt t="131899" x="6753225" y="5305425"/>
          <p14:tracePt t="131916" x="6791325" y="5362575"/>
          <p14:tracePt t="131933" x="6819900" y="5410200"/>
          <p14:tracePt t="131951" x="6819900" y="5438775"/>
          <p14:tracePt t="131966" x="6819900" y="5467350"/>
          <p14:tracePt t="131983" x="6819900" y="5495925"/>
          <p14:tracePt t="132000" x="6819900" y="5534025"/>
          <p14:tracePt t="132017" x="6810375" y="5562600"/>
          <p14:tracePt t="132033" x="6762750" y="5619750"/>
          <p14:tracePt t="132050" x="6705600" y="5657850"/>
          <p14:tracePt t="132067" x="6657975" y="5686425"/>
          <p14:tracePt t="132085" x="6581775" y="5695950"/>
          <p14:tracePt t="132100" x="6534150" y="5695950"/>
          <p14:tracePt t="132117" x="6496050" y="5695950"/>
          <p14:tracePt t="132133" x="6457950" y="5686425"/>
          <p14:tracePt t="132151" x="6438900" y="5657850"/>
          <p14:tracePt t="132167" x="6410325" y="5619750"/>
          <p14:tracePt t="132184" x="6400800" y="5581650"/>
          <p14:tracePt t="132200" x="6381750" y="5543550"/>
          <p14:tracePt t="132217" x="6381750" y="5514975"/>
          <p14:tracePt t="132233" x="6372225" y="5486400"/>
          <p14:tracePt t="132250" x="6372225" y="5467350"/>
          <p14:tracePt t="132266" x="6372225" y="5448300"/>
          <p14:tracePt t="132268" x="6372225" y="5438775"/>
          <p14:tracePt t="132285" x="6372225" y="5429250"/>
          <p14:tracePt t="132300" x="6372225" y="5400675"/>
          <p14:tracePt t="132317" x="6372225" y="5381625"/>
          <p14:tracePt t="132334" x="6391275" y="5362575"/>
          <p14:tracePt t="132352" x="6410325" y="5343525"/>
          <p14:tracePt t="132367" x="6438900" y="5324475"/>
          <p14:tracePt t="132383" x="6467475" y="5324475"/>
          <p14:tracePt t="132400" x="6496050" y="5324475"/>
          <p14:tracePt t="132418" x="6515100" y="5324475"/>
          <p14:tracePt t="132434" x="6534150" y="5324475"/>
          <p14:tracePt t="132451" x="6562725" y="5353050"/>
          <p14:tracePt t="132467" x="6581775" y="5391150"/>
          <p14:tracePt t="132485" x="6591300" y="5448300"/>
          <p14:tracePt t="132501" x="6600825" y="5495925"/>
          <p14:tracePt t="132517" x="6600825" y="5524500"/>
          <p14:tracePt t="132533" x="6600825" y="5562600"/>
          <p14:tracePt t="132552" x="6600825" y="5591175"/>
          <p14:tracePt t="132567" x="6600825" y="5610225"/>
          <p14:tracePt t="132584" x="6600825" y="5648325"/>
          <p14:tracePt t="132601" x="6591300" y="5676900"/>
          <p14:tracePt t="132619" x="6553200" y="5705475"/>
          <p14:tracePt t="132634" x="6524625" y="5724525"/>
          <p14:tracePt t="132651" x="6477000" y="5734050"/>
          <p14:tracePt t="132668" x="6429375" y="5734050"/>
          <p14:tracePt t="132686" x="6391275" y="5734050"/>
          <p14:tracePt t="132701" x="6362700" y="5734050"/>
          <p14:tracePt t="132718" x="6353175" y="5734050"/>
          <p14:tracePt t="132734" x="6334125" y="5734050"/>
          <p14:tracePt t="132752" x="6324600" y="5734050"/>
          <p14:tracePt t="132940" x="6324600" y="5724525"/>
          <p14:tracePt t="132948" x="6334125" y="5724525"/>
          <p14:tracePt t="132956" x="6343650" y="5724525"/>
          <p14:tracePt t="132971" x="6353175" y="5724525"/>
          <p14:tracePt t="132985" x="6353175" y="5715000"/>
          <p14:tracePt t="133002" x="6362700" y="5715000"/>
          <p14:tracePt t="133020" x="6372225" y="5705475"/>
          <p14:tracePt t="133036" x="6381750" y="5705475"/>
          <p14:tracePt t="133052" x="6391275" y="5705475"/>
          <p14:tracePt t="133252" x="6400800" y="5705475"/>
          <p14:tracePt t="133316" x="6400800" y="5695950"/>
          <p14:tracePt t="133324" x="6410325" y="5695950"/>
          <p14:tracePt t="133337" x="6410325" y="5686425"/>
          <p14:tracePt t="133352" x="6419850" y="5686425"/>
          <p14:tracePt t="133369" x="6429375" y="5676900"/>
          <p14:tracePt t="133386" x="6438900" y="5667375"/>
          <p14:tracePt t="133404" x="6448425" y="5657850"/>
          <p14:tracePt t="133420" x="6457950" y="5657850"/>
          <p14:tracePt t="133436" x="6467475" y="5648325"/>
          <p14:tracePt t="133453" x="6486525" y="5638800"/>
          <p14:tracePt t="133486" x="6496050" y="5629275"/>
          <p14:tracePt t="133503" x="6505575" y="5629275"/>
          <p14:tracePt t="133519" x="6515100" y="5629275"/>
          <p14:tracePt t="133538" x="6524625" y="5619750"/>
          <p14:tracePt t="133553" x="6534150" y="5619750"/>
          <p14:tracePt t="133569" x="6543675" y="5619750"/>
          <p14:tracePt t="133587" x="6562725" y="5619750"/>
          <p14:tracePt t="133636" x="6572250" y="5619750"/>
          <p14:tracePt t="133676" x="6581775" y="5619750"/>
          <p14:tracePt t="133724" x="6591300" y="5619750"/>
          <p14:tracePt t="133748" x="6600825" y="5619750"/>
          <p14:tracePt t="133756" x="6610350" y="5619750"/>
          <p14:tracePt t="133780" x="6619875" y="5619750"/>
          <p14:tracePt t="133804" x="6629400" y="5619750"/>
          <p14:tracePt t="133820" x="6638925" y="5619750"/>
          <p14:tracePt t="133828" x="6648450" y="5619750"/>
          <p14:tracePt t="133844" x="6657975" y="5619750"/>
          <p14:tracePt t="133860" x="6667500" y="5619750"/>
          <p14:tracePt t="133870" x="6677025" y="5619750"/>
          <p14:tracePt t="133887" x="6686550" y="5619750"/>
          <p14:tracePt t="133905" x="6705600" y="5619750"/>
          <p14:tracePt t="133921" x="6724650" y="5619750"/>
          <p14:tracePt t="133937" x="6734175" y="5619750"/>
          <p14:tracePt t="133954" x="6743700" y="5619750"/>
          <p14:tracePt t="133972" x="6753225" y="5619750"/>
          <p14:tracePt t="134004" x="6762750" y="5619750"/>
          <p14:tracePt t="134021" x="6772275" y="5619750"/>
          <p14:tracePt t="134084" x="6772275" y="5610225"/>
          <p14:tracePt t="134212" x="6781800" y="5610225"/>
          <p14:tracePt t="134532" x="6791325" y="5610225"/>
          <p14:tracePt t="134580" x="6800850" y="5610225"/>
          <p14:tracePt t="134724" x="6800850" y="5600700"/>
          <p14:tracePt t="134740" x="6800850" y="5591175"/>
          <p14:tracePt t="134748" x="6800850" y="5581650"/>
          <p14:tracePt t="134756" x="6800850" y="5572125"/>
          <p14:tracePt t="134772" x="6800850" y="5534025"/>
          <p14:tracePt t="134790" x="6800850" y="5486400"/>
          <p14:tracePt t="134807" x="6800850" y="5429250"/>
          <p14:tracePt t="134822" x="6791325" y="5372100"/>
          <p14:tracePt t="134839" x="6791325" y="5314950"/>
          <p14:tracePt t="134856" x="6791325" y="5257800"/>
          <p14:tracePt t="134874" x="6791325" y="5172075"/>
          <p14:tracePt t="134889" x="6810375" y="5086350"/>
          <p14:tracePt t="134906" x="6819900" y="4991100"/>
          <p14:tracePt t="134924" x="6829425" y="4838700"/>
          <p14:tracePt t="134940" x="6838950" y="4724400"/>
          <p14:tracePt t="134957" x="6838950" y="4610100"/>
          <p14:tracePt t="134973" x="6838950" y="4533900"/>
          <p14:tracePt t="134990" x="6838950" y="4486275"/>
          <p14:tracePt t="135008" x="6838950" y="4448175"/>
          <p14:tracePt t="135023" x="6829425" y="4410075"/>
          <p14:tracePt t="135040" x="6829425" y="4381500"/>
          <p14:tracePt t="135057" x="6810375" y="4333875"/>
          <p14:tracePt t="135074" x="6800850" y="4286250"/>
          <p14:tracePt t="135090" x="6800850" y="4229100"/>
          <p14:tracePt t="135106" x="6791325" y="4191000"/>
          <p14:tracePt t="135123" x="6781800" y="4162425"/>
          <p14:tracePt t="135141" x="6772275" y="4133850"/>
          <p14:tracePt t="135157" x="6772275" y="4124325"/>
          <p14:tracePt t="135173" x="6772275" y="4105275"/>
          <p14:tracePt t="135190" x="6772275" y="4095750"/>
          <p14:tracePt t="135208" x="6762750" y="4095750"/>
          <p14:tracePt t="135223" x="6762750" y="4086225"/>
          <p14:tracePt t="135241" x="6753225" y="4086225"/>
          <p14:tracePt t="135284" x="6753225" y="4076700"/>
          <p14:tracePt t="135316" x="6743700" y="4076700"/>
          <p14:tracePt t="135340" x="6734175" y="4076700"/>
          <p14:tracePt t="135365" x="6724650" y="4076700"/>
          <p14:tracePt t="135412" x="6715125" y="4076700"/>
          <p14:tracePt t="136285" x="6705600" y="4076700"/>
          <p14:tracePt t="136292" x="6696075" y="4076700"/>
          <p14:tracePt t="136300" x="6677025" y="4076700"/>
          <p14:tracePt t="136309" x="6657975" y="4086225"/>
          <p14:tracePt t="136326" x="6591300" y="4114800"/>
          <p14:tracePt t="136342" x="6477000" y="4152900"/>
          <p14:tracePt t="136360" x="6296025" y="4191000"/>
          <p14:tracePt t="136376" x="5991225" y="4248150"/>
          <p14:tracePt t="136392" x="5543550" y="4305300"/>
          <p14:tracePt t="136409" x="5153025" y="4352925"/>
          <p14:tracePt t="136427" x="4791075" y="4410075"/>
          <p14:tracePt t="136443" x="4429125" y="4495800"/>
          <p14:tracePt t="136460" x="4095750" y="4581525"/>
          <p14:tracePt t="136476" x="3676650" y="4705350"/>
          <p14:tracePt t="136495" x="3476625" y="4772025"/>
          <p14:tracePt t="136510" x="3343275" y="4829175"/>
          <p14:tracePt t="136526" x="3248025" y="4876800"/>
          <p14:tracePt t="136543" x="3133725" y="4924425"/>
          <p14:tracePt t="136561" x="2962275" y="4972050"/>
          <p14:tracePt t="136576" x="2743200" y="5010150"/>
          <p14:tracePt t="136593" x="2514600" y="5057775"/>
          <p14:tracePt t="136610" x="2305050" y="5086350"/>
          <p14:tracePt t="136627" x="2114550" y="5114925"/>
          <p14:tracePt t="136643" x="1952625" y="5143500"/>
          <p14:tracePt t="136660" x="1819275" y="5191125"/>
          <p14:tracePt t="136677" x="1714500" y="5219700"/>
          <p14:tracePt t="136695" x="1581150" y="5276850"/>
          <p14:tracePt t="136710" x="1447800" y="5324475"/>
          <p14:tracePt t="136727" x="1352550" y="5353050"/>
          <p14:tracePt t="136743" x="1304925" y="5372100"/>
          <p14:tracePt t="136762" x="1285875" y="5372100"/>
          <p14:tracePt t="136924" x="1285875" y="5362575"/>
          <p14:tracePt t="136940" x="1285875" y="5353050"/>
          <p14:tracePt t="136949" x="1285875" y="5343525"/>
          <p14:tracePt t="136961" x="1295400" y="5343525"/>
          <p14:tracePt t="136981" x="1304925" y="5343525"/>
          <p14:tracePt t="136995" x="1314450" y="5334000"/>
          <p14:tracePt t="137011" x="1343025" y="5324475"/>
          <p14:tracePt t="137027" x="1400175" y="5324475"/>
          <p14:tracePt t="137044" x="1524000" y="5324475"/>
          <p14:tracePt t="137062" x="1590675" y="5324475"/>
          <p14:tracePt t="137077" x="1647825" y="5324475"/>
          <p14:tracePt t="137094" x="1714500" y="5314950"/>
          <p14:tracePt t="137111" x="1781175" y="5305425"/>
          <p14:tracePt t="137129" x="1838325" y="5305425"/>
          <p14:tracePt t="137145" x="1885950" y="5305425"/>
          <p14:tracePt t="137161" x="1924050" y="5305425"/>
          <p14:tracePt t="137178" x="1962150" y="5305425"/>
          <p14:tracePt t="137196" x="2000250" y="5305425"/>
          <p14:tracePt t="137211" x="2009775" y="5305425"/>
          <p14:tracePt t="137228" x="2028825" y="5305425"/>
          <p14:tracePt t="137262" x="2038350" y="5305425"/>
          <p14:tracePt t="137285" x="2047875" y="5305425"/>
          <p14:tracePt t="137300" x="2057400" y="5305425"/>
          <p14:tracePt t="137311" x="2066925" y="5305425"/>
          <p14:tracePt t="137329" x="2076450" y="5305425"/>
          <p14:tracePt t="137345" x="2105025" y="5305425"/>
          <p14:tracePt t="137362" x="2143125" y="5305425"/>
          <p14:tracePt t="137378" x="2171700" y="5305425"/>
          <p14:tracePt t="137396" x="2181225" y="5305425"/>
          <p14:tracePt t="137493" x="2181225" y="5295900"/>
          <p14:tracePt t="137525" x="2171700" y="5286375"/>
          <p14:tracePt t="137533" x="2143125" y="5286375"/>
          <p14:tracePt t="137545" x="2114550" y="5276850"/>
          <p14:tracePt t="137563" x="2057400" y="5267325"/>
          <p14:tracePt t="137578" x="1990725" y="5257800"/>
          <p14:tracePt t="137595" x="1933575" y="5248275"/>
          <p14:tracePt t="137612" x="1866900" y="5248275"/>
          <p14:tracePt t="137631" x="1847850" y="5248275"/>
          <p14:tracePt t="137646" x="1828800" y="5238750"/>
          <p14:tracePt t="137662" x="1819275" y="5238750"/>
          <p14:tracePt t="137941" x="1809750" y="5238750"/>
          <p14:tracePt t="137965" x="1800225" y="5238750"/>
          <p14:tracePt t="138045" x="1790700" y="5238750"/>
          <p14:tracePt t="138285" x="1800225" y="5238750"/>
          <p14:tracePt t="138301" x="1809750" y="5238750"/>
          <p14:tracePt t="138317" x="1819275" y="5238750"/>
          <p14:tracePt t="138325" x="1838325" y="5238750"/>
          <p14:tracePt t="138341" x="1857375" y="5238750"/>
          <p14:tracePt t="138349" x="1876425" y="5238750"/>
          <p14:tracePt t="138365" x="1895475" y="5238750"/>
          <p14:tracePt t="138381" x="1914525" y="5238750"/>
          <p14:tracePt t="138398" x="1924050" y="5238750"/>
          <p14:tracePt t="138414" x="1933575" y="5238750"/>
          <p14:tracePt t="138477" x="1943100" y="5238750"/>
          <p14:tracePt t="138517" x="1952625" y="5238750"/>
          <p14:tracePt t="138525" x="1962150" y="5238750"/>
          <p14:tracePt t="138541" x="1971675" y="5238750"/>
          <p14:tracePt t="138557" x="1981200" y="5238750"/>
          <p14:tracePt t="138573" x="1990725" y="5238750"/>
          <p14:tracePt t="138589" x="2000250" y="5238750"/>
          <p14:tracePt t="138599" x="2009775" y="5238750"/>
          <p14:tracePt t="138615" x="2019300" y="5238750"/>
          <p14:tracePt t="138631" x="2028825" y="5238750"/>
          <p14:tracePt t="138647" x="2038350" y="5238750"/>
          <p14:tracePt t="138665" x="2047875" y="5238750"/>
          <p14:tracePt t="138685" x="2057400" y="5238750"/>
          <p14:tracePt t="138717" x="2066925" y="5238750"/>
          <p14:tracePt t="138741" x="2076450" y="5238750"/>
          <p14:tracePt t="138749" x="2085975" y="5238750"/>
          <p14:tracePt t="138805" x="2095500" y="5238750"/>
          <p14:tracePt t="138837" x="2105025" y="5238750"/>
          <p14:tracePt t="138869" x="2114550" y="5238750"/>
          <p14:tracePt t="138885" x="2124075" y="5238750"/>
          <p14:tracePt t="138901" x="2133600" y="5238750"/>
          <p14:tracePt t="138957" x="2143125" y="5238750"/>
          <p14:tracePt t="138973" x="2152650" y="5238750"/>
          <p14:tracePt t="138981" x="2152650" y="5229225"/>
          <p14:tracePt t="138989" x="2162175" y="5229225"/>
          <p14:tracePt t="139013" x="2171700" y="5229225"/>
          <p14:tracePt t="139030" x="2181225" y="5229225"/>
          <p14:tracePt t="139077" x="2190750" y="5229225"/>
          <p14:tracePt t="139101" x="2200275" y="5229225"/>
          <p14:tracePt t="139341" x="2190750" y="5229225"/>
          <p14:tracePt t="139357" x="2181225" y="5229225"/>
          <p14:tracePt t="139373" x="2162175" y="5229225"/>
          <p14:tracePt t="139381" x="2152650" y="5229225"/>
          <p14:tracePt t="139397" x="2133600" y="5229225"/>
          <p14:tracePt t="139405" x="2114550" y="5229225"/>
          <p14:tracePt t="139417" x="2095500" y="5229225"/>
          <p14:tracePt t="139433" x="2066925" y="5229225"/>
          <p14:tracePt t="139449" x="2028825" y="5229225"/>
          <p14:tracePt t="139467" x="1990725" y="5229225"/>
          <p14:tracePt t="139484" x="1971675" y="5229225"/>
          <p14:tracePt t="139500" x="1952625" y="5229225"/>
          <p14:tracePt t="139517" x="1924050" y="5229225"/>
          <p14:tracePt t="139533" x="1914525" y="5229225"/>
          <p14:tracePt t="139551" x="1905000" y="5229225"/>
          <p14:tracePt t="139567" x="1885950" y="5229225"/>
          <p14:tracePt t="139583" x="1876425" y="5229225"/>
          <p14:tracePt t="139600" x="1866900" y="5229225"/>
          <p14:tracePt t="139618" x="1857375" y="5229225"/>
          <p14:tracePt t="139633" x="1847850" y="5229225"/>
          <p14:tracePt t="139650" x="1838325" y="5229225"/>
          <p14:tracePt t="139666" x="1828800" y="5229225"/>
          <p14:tracePt t="139726" x="1819275" y="5229225"/>
          <p14:tracePt t="139766" x="1809750" y="5229225"/>
          <p14:tracePt t="139934" x="1819275" y="5229225"/>
          <p14:tracePt t="139949" x="1828800" y="5229225"/>
          <p14:tracePt t="139958" x="1838325" y="5229225"/>
          <p14:tracePt t="139967" x="1847850" y="5229225"/>
          <p14:tracePt t="139984" x="1895475" y="5229225"/>
          <p14:tracePt t="140001" x="1943100" y="5229225"/>
          <p14:tracePt t="140019" x="2009775" y="5229225"/>
          <p14:tracePt t="140034" x="2066925" y="5229225"/>
          <p14:tracePt t="140051" x="2114550" y="5229225"/>
          <p14:tracePt t="140068" x="2133600" y="5229225"/>
          <p14:tracePt t="140086" x="2162175" y="5229225"/>
          <p14:tracePt t="140101" x="2171700" y="5229225"/>
          <p14:tracePt t="140501" x="2162175" y="5229225"/>
          <p14:tracePt t="140519" x="2152650" y="5229225"/>
          <p14:tracePt t="140526" x="2143125" y="5229225"/>
          <p14:tracePt t="140535" x="2133600" y="5229225"/>
          <p14:tracePt t="140552" x="2105025" y="5229225"/>
          <p14:tracePt t="140569" x="2057400" y="5229225"/>
          <p14:tracePt t="140587" x="2019300" y="5210175"/>
          <p14:tracePt t="140602" x="1990725" y="5200650"/>
          <p14:tracePt t="140619" x="1971675" y="5191125"/>
          <p14:tracePt t="140636" x="1962150" y="5181600"/>
          <p14:tracePt t="140654" x="1943100" y="5181600"/>
          <p14:tracePt t="140717" x="1933575" y="5181600"/>
          <p14:tracePt t="140742" x="1924050" y="5181600"/>
          <p14:tracePt t="140758" x="1914525" y="5181600"/>
          <p14:tracePt t="140774" x="1905000" y="5181600"/>
          <p14:tracePt t="140790" x="1895475" y="5181600"/>
          <p14:tracePt t="140798" x="1876425" y="5181600"/>
          <p14:tracePt t="140806" x="1857375" y="5181600"/>
          <p14:tracePt t="140820" x="1838325" y="5181600"/>
          <p14:tracePt t="140836" x="1800225" y="5181600"/>
          <p14:tracePt t="140853" x="1762125" y="5181600"/>
          <p14:tracePt t="140871" x="1724025" y="5181600"/>
          <p14:tracePt t="140886" x="1704975" y="5172075"/>
          <p14:tracePt t="140903" x="1676400" y="5143500"/>
          <p14:tracePt t="140920" x="1628775" y="5076825"/>
          <p14:tracePt t="140937" x="1562100" y="4972050"/>
          <p14:tracePt t="140953" x="1504950" y="4857750"/>
          <p14:tracePt t="140970" x="1457325" y="4762500"/>
          <p14:tracePt t="140986" x="1438275" y="4667250"/>
          <p14:tracePt t="141004" x="1428750" y="4524375"/>
          <p14:tracePt t="141020" x="1428750" y="4333875"/>
          <p14:tracePt t="141036" x="1428750" y="4114800"/>
          <p14:tracePt t="141053" x="1428750" y="3933825"/>
          <p14:tracePt t="141071" x="1428750" y="3895725"/>
          <p14:tracePt t="141087" x="1428750" y="3876675"/>
          <p14:tracePt t="141103" x="1428750" y="3867150"/>
          <p14:tracePt t="141182" x="1438275" y="3876675"/>
          <p14:tracePt t="141190" x="1438275" y="3886200"/>
          <p14:tracePt t="141204" x="1447800" y="3905250"/>
          <p14:tracePt t="141220" x="1447800" y="3914775"/>
          <p14:tracePt t="141237" x="1457325" y="3933825"/>
          <p14:tracePt t="141254" x="1466850" y="3971925"/>
          <p14:tracePt t="141272" x="1466850" y="4019550"/>
          <p14:tracePt t="141288" x="1485900" y="4086225"/>
          <p14:tracePt t="141303" x="1504950" y="4171950"/>
          <p14:tracePt t="141320" x="1543050" y="4276725"/>
          <p14:tracePt t="141338" x="1600200" y="4419600"/>
          <p14:tracePt t="141354" x="1647825" y="4562475"/>
          <p14:tracePt t="141371" x="1704975" y="4695825"/>
          <p14:tracePt t="141387" x="1752600" y="4800600"/>
          <p14:tracePt t="141405" x="1790700" y="4905375"/>
          <p14:tracePt t="141421" x="1809750" y="4933950"/>
          <p14:tracePt t="141437" x="1838325" y="5010150"/>
          <p14:tracePt t="141454" x="1857375" y="5067300"/>
          <p14:tracePt t="141472" x="1876425" y="5114925"/>
          <p14:tracePt t="141487" x="1895475" y="5162550"/>
          <p14:tracePt t="141504" x="1914525" y="5191125"/>
          <p14:tracePt t="141521" x="1914525" y="5210175"/>
          <p14:tracePt t="141539" x="1924050" y="5229225"/>
          <p14:tracePt t="141554" x="1924050" y="5238750"/>
          <p14:tracePt t="141571" x="1924050" y="5248275"/>
          <p14:tracePt t="141588" x="1924050" y="5257800"/>
          <p14:tracePt t="141694" x="1924050" y="5267325"/>
          <p14:tracePt t="141878" x="1914525" y="5267325"/>
          <p14:tracePt t="141894" x="1905000" y="5267325"/>
          <p14:tracePt t="141902" x="1895475" y="5267325"/>
          <p14:tracePt t="141918" x="1885950" y="5267325"/>
          <p14:tracePt t="141950" x="1876425" y="5267325"/>
          <p14:tracePt t="141966" x="1876425" y="5257800"/>
          <p14:tracePt t="141974" x="1866900" y="5257800"/>
          <p14:tracePt t="141998" x="1857375" y="5257800"/>
          <p14:tracePt t="142006" x="1847850" y="5257800"/>
          <p14:tracePt t="142102" x="1857375" y="5257800"/>
          <p14:tracePt t="142110" x="1857375" y="5248275"/>
          <p14:tracePt t="142122" x="1866900" y="5248275"/>
          <p14:tracePt t="142139" x="1943100" y="5248275"/>
          <p14:tracePt t="142156" x="2076450" y="5248275"/>
          <p14:tracePt t="142173" x="2219325" y="5248275"/>
          <p14:tracePt t="142190" x="2266950" y="5248275"/>
          <p14:tracePt t="142206" x="2295525" y="5248275"/>
          <p14:tracePt t="142223" x="2305050" y="5248275"/>
          <p14:tracePt t="142382" x="2295525" y="5248275"/>
          <p14:tracePt t="142390" x="2286000" y="5248275"/>
          <p14:tracePt t="142398" x="2276475" y="5248275"/>
          <p14:tracePt t="142406" x="2266950" y="5248275"/>
          <p14:tracePt t="142423" x="2219325" y="5248275"/>
          <p14:tracePt t="142440" x="2152650" y="5248275"/>
          <p14:tracePt t="142457" x="2105025" y="5248275"/>
          <p14:tracePt t="142473" x="2047875" y="5238750"/>
          <p14:tracePt t="142489" x="1981200" y="5238750"/>
          <p14:tracePt t="142506" x="1914525" y="5238750"/>
          <p14:tracePt t="142524" x="1866900" y="5238750"/>
          <p14:tracePt t="142540" x="1847850" y="5238750"/>
          <p14:tracePt t="142557" x="1828800" y="5238750"/>
          <p14:tracePt t="142573" x="1819275" y="5238750"/>
          <p14:tracePt t="142719" x="1828800" y="5238750"/>
          <p14:tracePt t="142734" x="1838325" y="5238750"/>
          <p14:tracePt t="142742" x="1857375" y="5238750"/>
          <p14:tracePt t="142757" x="1895475" y="5238750"/>
          <p14:tracePt t="142774" x="2028825" y="5238750"/>
          <p14:tracePt t="142792" x="2105025" y="5238750"/>
          <p14:tracePt t="142807" x="2171700" y="5238750"/>
          <p14:tracePt t="142824" x="2219325" y="5238750"/>
          <p14:tracePt t="142840" x="2228850" y="5238750"/>
          <p14:tracePt t="142942" x="2219325" y="5238750"/>
          <p14:tracePt t="142950" x="2209800" y="5238750"/>
          <p14:tracePt t="142958" x="2190750" y="5238750"/>
          <p14:tracePt t="142974" x="2143125" y="5238750"/>
          <p14:tracePt t="142991" x="2076450" y="5238750"/>
          <p14:tracePt t="143008" x="1981200" y="5238750"/>
          <p14:tracePt t="143025" x="1914525" y="5238750"/>
          <p14:tracePt t="143041" x="1876425" y="5238750"/>
          <p14:tracePt t="143058" x="1847850" y="5238750"/>
          <p14:tracePt t="143074" x="1838325" y="5238750"/>
          <p14:tracePt t="143238" x="1847850" y="5238750"/>
          <p14:tracePt t="143254" x="1866900" y="5238750"/>
          <p14:tracePt t="143262" x="1895475" y="5229225"/>
          <p14:tracePt t="143275" x="1924050" y="5229225"/>
          <p14:tracePt t="143292" x="2000250" y="5229225"/>
          <p14:tracePt t="143310" x="2085975" y="5229225"/>
          <p14:tracePt t="143325" x="2095500" y="5229225"/>
          <p14:tracePt t="143341" x="2114550" y="5229225"/>
          <p14:tracePt t="143358" x="2124075" y="5229225"/>
          <p14:tracePt t="143566" x="2114550" y="5229225"/>
          <p14:tracePt t="143574" x="2095500" y="5229225"/>
          <p14:tracePt t="143583" x="2076450" y="5229225"/>
          <p14:tracePt t="143592" x="2057400" y="5229225"/>
          <p14:tracePt t="143609" x="2019300" y="5229225"/>
          <p14:tracePt t="143625" x="1981200" y="5229225"/>
          <p14:tracePt t="143644" x="1962150" y="5229225"/>
          <p14:tracePt t="143659" x="1933575" y="5229225"/>
          <p14:tracePt t="143676" x="1924050" y="5229225"/>
          <p14:tracePt t="143693" x="1905000" y="5229225"/>
          <p14:tracePt t="143710" x="1895475" y="5229225"/>
          <p14:tracePt t="143726" x="1885950" y="5229225"/>
          <p14:tracePt t="143743" x="1866900" y="5229225"/>
          <p14:tracePt t="143759" x="1857375" y="5229225"/>
          <p14:tracePt t="143778" x="1847850" y="5229225"/>
          <p14:tracePt t="143793" x="1838325" y="5229225"/>
          <p14:tracePt t="143809" x="1828800" y="5229225"/>
          <p14:tracePt t="143826" x="1819275" y="5229225"/>
          <p14:tracePt t="143844" x="1809750" y="5229225"/>
          <p14:tracePt t="143859" x="1800225" y="5229225"/>
          <p14:tracePt t="143876" x="1790700" y="5229225"/>
          <p14:tracePt t="143893" x="1781175" y="5229225"/>
          <p14:tracePt t="143911" x="1771650" y="5238750"/>
          <p14:tracePt t="144471" x="1781175" y="5238750"/>
          <p14:tracePt t="144543" x="1790700" y="5238750"/>
          <p14:tracePt t="144566" x="1800225" y="5238750"/>
          <p14:tracePt t="144655" x="1809750" y="5238750"/>
          <p14:tracePt t="144735" x="1819275" y="5238750"/>
          <p14:tracePt t="144783" x="1828800" y="5238750"/>
          <p14:tracePt t="144791" x="1838325" y="5238750"/>
          <p14:tracePt t="144847" x="1847850" y="5238750"/>
          <p14:tracePt t="144879" x="1857375" y="5238750"/>
          <p14:tracePt t="144895" x="1866900" y="5238750"/>
          <p14:tracePt t="144911" x="1876425" y="5238750"/>
          <p14:tracePt t="144919" x="1876425" y="5229225"/>
          <p14:tracePt t="144959" x="1885950" y="5229225"/>
          <p14:tracePt t="144983" x="1895475" y="5229225"/>
          <p14:tracePt t="145039" x="1895475" y="5219700"/>
          <p14:tracePt t="145047" x="1905000" y="5219700"/>
          <p14:tracePt t="145087" x="1914525" y="5219700"/>
          <p14:tracePt t="145127" x="1924050" y="5219700"/>
          <p14:tracePt t="145159" x="1933575" y="5219700"/>
          <p14:tracePt t="145183" x="1943100" y="5219700"/>
          <p14:tracePt t="145199" x="1952625" y="5219700"/>
          <p14:tracePt t="145215" x="1962150" y="5219700"/>
          <p14:tracePt t="145231" x="1971675" y="5219700"/>
          <p14:tracePt t="145271" x="1981200" y="5219700"/>
          <p14:tracePt t="145327" x="1990725" y="5219700"/>
          <p14:tracePt t="145334" x="2000250" y="5219700"/>
          <p14:tracePt t="145447" x="2009775" y="5219700"/>
          <p14:tracePt t="145495" x="2009775" y="5210175"/>
          <p14:tracePt t="145511" x="2019300" y="5210175"/>
          <p14:tracePt t="145551" x="2028825" y="5210175"/>
          <p14:tracePt t="145567" x="2038350" y="5210175"/>
          <p14:tracePt t="145615" x="2047875" y="5191125"/>
          <p14:tracePt t="145623" x="2057400" y="5181600"/>
          <p14:tracePt t="145631" x="2085975" y="5162550"/>
          <p14:tracePt t="145647" x="2114550" y="5133975"/>
          <p14:tracePt t="145663" x="2124075" y="5133975"/>
          <p14:tracePt t="145727" x="2133600" y="5133975"/>
          <p14:tracePt t="145815" x="2143125" y="5133975"/>
          <p14:tracePt t="145823" x="2152650" y="5133975"/>
          <p14:tracePt t="145887" x="2162175" y="5133975"/>
          <p14:tracePt t="145895" x="2162175" y="5124450"/>
          <p14:tracePt t="145903" x="2171700" y="5124450"/>
          <p14:tracePt t="145914" x="2181225" y="5124450"/>
          <p14:tracePt t="145931" x="2247900" y="5095875"/>
          <p14:tracePt t="145947" x="2343150" y="5048250"/>
          <p14:tracePt t="145965" x="2543175" y="4972050"/>
          <p14:tracePt t="145981" x="2981325" y="4781550"/>
          <p14:tracePt t="145998" x="3705225" y="4448175"/>
          <p14:tracePt t="146014" x="4876800" y="3771900"/>
          <p14:tracePt t="146032" x="5429250" y="3333750"/>
          <p14:tracePt t="146047" x="5791200" y="2971800"/>
          <p14:tracePt t="146064" x="5934075" y="2752725"/>
          <p14:tracePt t="146081" x="5991225" y="2609850"/>
          <p14:tracePt t="146099" x="6029325" y="2495550"/>
          <p14:tracePt t="146115" x="6048375" y="2390775"/>
          <p14:tracePt t="146132" x="6067425" y="2305050"/>
          <p14:tracePt t="146148" x="6096000" y="2238375"/>
          <p14:tracePt t="146166" x="6115050" y="2190750"/>
          <p14:tracePt t="146181" x="6134100" y="2152650"/>
          <p14:tracePt t="146198" x="6153150" y="2124075"/>
          <p14:tracePt t="146215" x="6200775" y="2057400"/>
          <p14:tracePt t="146233" x="6238875" y="2019300"/>
          <p14:tracePt t="146248" x="6276975" y="1990725"/>
          <p14:tracePt t="146265" x="6315075" y="1943100"/>
          <p14:tracePt t="146281" x="6353175" y="1895475"/>
          <p14:tracePt t="146299" x="6391275" y="1866900"/>
          <p14:tracePt t="146315" x="6410325" y="1838325"/>
          <p14:tracePt t="146332" x="6429375" y="1819275"/>
          <p14:tracePt t="146349" x="6438900" y="1819275"/>
          <p14:tracePt t="146367" x="6448425" y="1819275"/>
          <p14:tracePt t="146407" x="6448425" y="1828800"/>
          <p14:tracePt t="146423" x="6448425" y="1838325"/>
          <p14:tracePt t="146433" x="6448425" y="1857375"/>
          <p14:tracePt t="146449" x="6448425" y="1905000"/>
          <p14:tracePt t="146465" x="6448425" y="1933575"/>
          <p14:tracePt t="146482" x="6448425" y="1971675"/>
          <p14:tracePt t="146500" x="6448425" y="2009775"/>
          <p14:tracePt t="146515" x="6448425" y="2047875"/>
          <p14:tracePt t="146532" x="6448425" y="2085975"/>
          <p14:tracePt t="146548" x="6448425" y="2105025"/>
          <p14:tracePt t="146566" x="6448425" y="2114550"/>
          <p14:tracePt t="146615" x="6457950" y="2114550"/>
          <p14:tracePt t="146655" x="6467475" y="2114550"/>
          <p14:tracePt t="146671" x="6477000" y="2114550"/>
          <p14:tracePt t="146679" x="6486525" y="2114550"/>
          <p14:tracePt t="146695" x="6496050" y="2114550"/>
          <p14:tracePt t="146703" x="6505575" y="2114550"/>
          <p14:tracePt t="146716" x="6515100" y="2114550"/>
          <p14:tracePt t="146734" x="6553200" y="2114550"/>
          <p14:tracePt t="146749" x="6591300" y="2105025"/>
          <p14:tracePt t="146766" x="6648450" y="2105025"/>
          <p14:tracePt t="146783" x="6734175" y="2105025"/>
          <p14:tracePt t="146800" x="6762750" y="2105025"/>
          <p14:tracePt t="146816" x="6772275" y="2105025"/>
          <p14:tracePt t="146833" x="6781800" y="2105025"/>
          <p14:tracePt t="146849" x="6791325" y="2105025"/>
          <p14:tracePt t="146867" x="6800850" y="2105025"/>
          <p14:tracePt t="146883" x="6819900" y="2105025"/>
          <p14:tracePt t="146899" x="6838950" y="2114550"/>
          <p14:tracePt t="146916" x="6858000" y="2124075"/>
          <p14:tracePt t="146935" x="6905625" y="2143125"/>
          <p14:tracePt t="146950" x="6934200" y="2152650"/>
          <p14:tracePt t="146967" x="7058025" y="2190750"/>
          <p14:tracePt t="146983" x="7153275" y="2219325"/>
          <p14:tracePt t="147001" x="7258050" y="2238375"/>
          <p14:tracePt t="147016" x="7353300" y="2257425"/>
          <p14:tracePt t="147033" x="7410450" y="2257425"/>
          <p14:tracePt t="147050" x="7429500" y="2257425"/>
          <p14:tracePt t="147143" x="7419975" y="2257425"/>
          <p14:tracePt t="147151" x="7410450" y="2257425"/>
          <p14:tracePt t="147167" x="7400925" y="2257425"/>
          <p14:tracePt t="147183" x="7353300" y="2257425"/>
          <p14:tracePt t="147200" x="7305675" y="2257425"/>
          <p14:tracePt t="147218" x="7210425" y="2257425"/>
          <p14:tracePt t="147234" x="7067550" y="2257425"/>
          <p14:tracePt t="147250" x="6905625" y="2257425"/>
          <p14:tracePt t="147267" x="6762750" y="2257425"/>
          <p14:tracePt t="147285" x="6648450" y="2257425"/>
          <p14:tracePt t="147300" x="6515100" y="2257425"/>
          <p14:tracePt t="147317" x="6391275" y="2257425"/>
          <p14:tracePt t="147334" x="6276975" y="2257425"/>
          <p14:tracePt t="147352" x="6162675" y="2257425"/>
          <p14:tracePt t="147367" x="6124575" y="2257425"/>
          <p14:tracePt t="147384" x="6096000" y="2257425"/>
          <p14:tracePt t="147401" x="6076950" y="2257425"/>
          <p14:tracePt t="147419" x="6048375" y="2257425"/>
          <p14:tracePt t="147434" x="6029325" y="2257425"/>
          <p14:tracePt t="147451" x="6000750" y="2257425"/>
          <p14:tracePt t="147467" x="5991225" y="2257425"/>
          <p14:tracePt t="147584" x="6000750" y="2257425"/>
          <p14:tracePt t="147591" x="6010275" y="2257425"/>
          <p14:tracePt t="147601" x="6038850" y="2247900"/>
          <p14:tracePt t="147618" x="6172200" y="2219325"/>
          <p14:tracePt t="147635" x="6400800" y="2219325"/>
          <p14:tracePt t="147651" x="6657975" y="2219325"/>
          <p14:tracePt t="147669" x="6877050" y="2219325"/>
          <p14:tracePt t="147685" x="6981825" y="2219325"/>
          <p14:tracePt t="147701" x="7000875" y="2219325"/>
          <p14:tracePt t="147943" x="7000875" y="2228850"/>
          <p14:tracePt t="147960" x="7000875" y="2238375"/>
          <p14:tracePt t="147975" x="6981825" y="2257425"/>
          <p14:tracePt t="147984" x="6981825" y="2276475"/>
          <p14:tracePt t="147991" x="6972300" y="2295525"/>
          <p14:tracePt t="148002" x="6953250" y="2324100"/>
          <p14:tracePt t="148020" x="6924675" y="2409825"/>
          <p14:tracePt t="148036" x="6858000" y="2562225"/>
          <p14:tracePt t="148052" x="6791325" y="2781300"/>
          <p14:tracePt t="148069" x="6686550" y="3076575"/>
          <p14:tracePt t="148087" x="6534150" y="3467100"/>
          <p14:tracePt t="148103" x="6477000" y="3648075"/>
          <p14:tracePt t="148119" x="6429375" y="3781425"/>
          <p14:tracePt t="148136" x="6400800" y="3895725"/>
          <p14:tracePt t="148154" x="6372225" y="4029075"/>
          <p14:tracePt t="148169" x="6324600" y="4171950"/>
          <p14:tracePt t="148186" x="6286500" y="4333875"/>
          <p14:tracePt t="148202" x="6257925" y="4448175"/>
          <p14:tracePt t="148220" x="6238875" y="4562475"/>
          <p14:tracePt t="148236" x="6219825" y="4648200"/>
          <p14:tracePt t="148253" x="6200775" y="4733925"/>
          <p14:tracePt t="148269" x="6191250" y="4819650"/>
          <p14:tracePt t="148288" x="6143625" y="5010150"/>
          <p14:tracePt t="148303" x="6096000" y="5172075"/>
          <p14:tracePt t="148320" x="6067425" y="5334000"/>
          <p14:tracePt t="148336" x="6057900" y="5438775"/>
          <p14:tracePt t="148354" x="6048375" y="5505450"/>
          <p14:tracePt t="148370" x="6048375" y="5562600"/>
          <p14:tracePt t="148386" x="6067425" y="5610225"/>
          <p14:tracePt t="148403" x="6105525" y="5676900"/>
          <p14:tracePt t="148421" x="6181725" y="5772150"/>
          <p14:tracePt t="148436" x="6267450" y="5848350"/>
          <p14:tracePt t="148453" x="6343650" y="5886450"/>
          <p14:tracePt t="148470" x="6400800" y="5905500"/>
          <p14:tracePt t="148488" x="6448425" y="5905500"/>
          <p14:tracePt t="148503" x="6457950" y="5905500"/>
          <p14:tracePt t="148521" x="6477000" y="5905500"/>
          <p14:tracePt t="148536" x="6496050" y="5905500"/>
          <p14:tracePt t="148554" x="6515100" y="5905500"/>
          <p14:tracePt t="148570" x="6553200" y="5905500"/>
          <p14:tracePt t="148587" x="6581775" y="5905500"/>
          <p14:tracePt t="148603" x="6619875" y="5905500"/>
          <p14:tracePt t="148621" x="6648450" y="5905500"/>
          <p14:tracePt t="148636" x="6705600" y="5886450"/>
          <p14:tracePt t="148654" x="6800850" y="5867400"/>
          <p14:tracePt t="148670" x="6905625" y="5867400"/>
          <p14:tracePt t="148688" x="7000875" y="5867400"/>
          <p14:tracePt t="148704" x="7010400" y="5857875"/>
          <p14:tracePt t="148720" x="7010400" y="5848350"/>
          <p14:tracePt t="148737" x="7010400" y="5838825"/>
          <p14:tracePt t="148754" x="7010400" y="5829300"/>
          <p14:tracePt t="148770" x="7010400" y="5791200"/>
          <p14:tracePt t="148787" x="7010400" y="5772150"/>
          <p14:tracePt t="148804" x="7000875" y="5753100"/>
          <p14:tracePt t="148822" x="6991350" y="5724525"/>
          <p14:tracePt t="148837" x="6991350" y="5705475"/>
          <p14:tracePt t="148854" x="6981825" y="5686425"/>
          <p14:tracePt t="148871" x="6981825" y="5676900"/>
          <p14:tracePt t="148889" x="6981825" y="5648325"/>
          <p14:tracePt t="148904" x="6981825" y="5629275"/>
          <p14:tracePt t="148921" x="6981825" y="5619750"/>
          <p14:tracePt t="148937" x="6981825" y="5610225"/>
          <p14:tracePt t="148955" x="6981825" y="5600700"/>
          <p14:tracePt t="148971" x="6981825" y="5581650"/>
          <p14:tracePt t="148988" x="6981825" y="5572125"/>
          <p14:tracePt t="149004" x="6981825" y="5562600"/>
          <p14:tracePt t="149022" x="6981825" y="5553075"/>
          <p14:tracePt t="149024" x="6981825" y="5543550"/>
          <p14:tracePt t="149448" x="6991350" y="5543550"/>
          <p14:tracePt t="149464" x="7000875" y="5543550"/>
          <p14:tracePt t="149472" x="7000875" y="5553075"/>
          <p14:tracePt t="149496" x="7010400" y="5553075"/>
          <p14:tracePt t="149504" x="7010400" y="5562600"/>
          <p14:tracePt t="149521" x="7010400" y="5572125"/>
          <p14:tracePt t="149528" x="7019925" y="5572125"/>
          <p14:tracePt t="149544" x="7029450" y="5581650"/>
          <p14:tracePt t="149555" x="7038975" y="5581650"/>
          <p14:tracePt t="149576" x="7048500" y="5581650"/>
          <p14:tracePt t="149592" x="7048500" y="5591175"/>
          <p14:tracePt t="149608" x="7058025" y="5591175"/>
          <p14:tracePt t="149622" x="7067550" y="5591175"/>
          <p14:tracePt t="149639" x="7077075" y="5591175"/>
          <p14:tracePt t="149656" x="7086600" y="5591175"/>
          <p14:tracePt t="149673" x="7086600" y="5581650"/>
          <p14:tracePt t="149689" x="7086600" y="5562600"/>
          <p14:tracePt t="149706" x="7086600" y="5524500"/>
          <p14:tracePt t="149722" x="7086600" y="5514975"/>
          <p14:tracePt t="149816" x="7086600" y="5524500"/>
          <p14:tracePt t="149832" x="7086600" y="5543550"/>
          <p14:tracePt t="149840" x="7086600" y="5553075"/>
          <p14:tracePt t="149856" x="7086600" y="5581650"/>
          <p14:tracePt t="149873" x="7086600" y="5610225"/>
          <p14:tracePt t="149891" x="7077075" y="5638800"/>
          <p14:tracePt t="149906" x="7067550" y="5657850"/>
          <p14:tracePt t="149923" x="7058025" y="5667375"/>
          <p14:tracePt t="149940" x="7048500" y="5667375"/>
          <p14:tracePt t="149984" x="7038975" y="5667375"/>
          <p14:tracePt t="150008" x="7038975" y="5648325"/>
          <p14:tracePt t="150016" x="7029450" y="5638800"/>
          <p14:tracePt t="150024" x="7019925" y="5619750"/>
          <p14:tracePt t="150040" x="7019925" y="5581650"/>
          <p14:tracePt t="150057" x="7019925" y="5572125"/>
          <p14:tracePt t="150073" x="7019925" y="5562600"/>
          <p14:tracePt t="150152" x="7029450" y="5562600"/>
          <p14:tracePt t="150168" x="7029450" y="5572125"/>
          <p14:tracePt t="150192" x="7029450" y="5581650"/>
          <p14:tracePt t="150240" x="7038975" y="5581650"/>
          <p14:tracePt t="150264" x="7048500" y="5562600"/>
          <p14:tracePt t="150272" x="7048500" y="5543550"/>
          <p14:tracePt t="150280" x="7058025" y="5505450"/>
          <p14:tracePt t="150291" x="7067550" y="5438775"/>
          <p14:tracePt t="150307" x="7124700" y="5267325"/>
          <p14:tracePt t="150325" x="7181850" y="5086350"/>
          <p14:tracePt t="150340" x="7229475" y="4905375"/>
          <p14:tracePt t="150357" x="7248525" y="4743450"/>
          <p14:tracePt t="150374" x="7258050" y="4638675"/>
          <p14:tracePt t="150392" x="7258050" y="4486275"/>
          <p14:tracePt t="150408" x="7229475" y="4343400"/>
          <p14:tracePt t="150425" x="7210425" y="4210050"/>
          <p14:tracePt t="150441" x="7210425" y="4114800"/>
          <p14:tracePt t="150459" x="7210425" y="4067175"/>
          <p14:tracePt t="150475" x="7210425" y="4038600"/>
          <p14:tracePt t="150491" x="7200900" y="4019550"/>
          <p14:tracePt t="150507" x="7200900" y="4010025"/>
          <p14:tracePt t="150526" x="7200900" y="4000500"/>
          <p14:tracePt t="150593" x="7191375" y="4000500"/>
          <p14:tracePt t="150616" x="7181850" y="4000500"/>
          <p14:tracePt t="150624" x="7181850" y="4010025"/>
          <p14:tracePt t="150632" x="7172325" y="4019550"/>
          <p14:tracePt t="150641" x="7153275" y="4057650"/>
          <p14:tracePt t="150658" x="7124700" y="4124325"/>
          <p14:tracePt t="150676" x="7115175" y="4162425"/>
          <p14:tracePt t="150691" x="7096125" y="4191000"/>
          <p14:tracePt t="150708" x="7077075" y="4210050"/>
          <p14:tracePt t="150725" x="7058025" y="4238625"/>
          <p14:tracePt t="150743" x="7019925" y="4305300"/>
          <p14:tracePt t="150758" x="6981825" y="4381500"/>
          <p14:tracePt t="150775" x="6924675" y="4467225"/>
          <p14:tracePt t="150792" x="6838950" y="4600575"/>
          <p14:tracePt t="150810" x="6781800" y="4667250"/>
          <p14:tracePt t="150825" x="6753225" y="4714875"/>
          <p14:tracePt t="150842" x="6734175" y="4743450"/>
          <p14:tracePt t="150859" x="6724650" y="4743450"/>
          <p14:tracePt t="151104" x="6734175" y="4743450"/>
          <p14:tracePt t="151120" x="6734175" y="4733925"/>
          <p14:tracePt t="151128" x="6743700" y="4733925"/>
          <p14:tracePt t="151145" x="6753225" y="4724400"/>
          <p14:tracePt t="151159" x="6762750" y="4724400"/>
          <p14:tracePt t="151177" x="6772275" y="4714875"/>
          <p14:tracePt t="151193" x="6781800" y="4695825"/>
          <p14:tracePt t="151226" x="6800850" y="4686300"/>
          <p14:tracePt t="151416" x="6810375" y="4686300"/>
          <p14:tracePt t="151440" x="6819900" y="4695825"/>
          <p14:tracePt t="151449" x="6829425" y="4705350"/>
          <p14:tracePt t="151460" x="6848475" y="4714875"/>
          <p14:tracePt t="151477" x="6886575" y="4781550"/>
          <p14:tracePt t="151494" x="6924675" y="4857750"/>
          <p14:tracePt t="151510" x="6972300" y="4991100"/>
          <p14:tracePt t="151527" x="7048500" y="5181600"/>
          <p14:tracePt t="151528" x="7077075" y="5267325"/>
          <p14:tracePt t="151543" x="7124700" y="5362575"/>
          <p14:tracePt t="151562" x="7200900" y="5505450"/>
          <p14:tracePt t="151577" x="7229475" y="5553075"/>
          <p14:tracePt t="151594" x="7239000" y="5562600"/>
          <p14:tracePt t="151641" x="7248525" y="5562600"/>
          <p14:tracePt t="151657" x="7258050" y="5562600"/>
          <p14:tracePt t="151664" x="7267575" y="5562600"/>
          <p14:tracePt t="151680" x="7267575" y="5553075"/>
          <p14:tracePt t="151695" x="7277100" y="5553075"/>
          <p14:tracePt t="151710" x="7286625" y="5534025"/>
          <p14:tracePt t="151727" x="7286625" y="5524500"/>
          <p14:tracePt t="151744" x="7296150" y="5505450"/>
          <p14:tracePt t="151762" x="7296150" y="5495925"/>
          <p14:tracePt t="151777" x="7305675" y="5495925"/>
          <p14:tracePt t="151794" x="7305675" y="5486400"/>
          <p14:tracePt t="151811" x="7305675" y="5476875"/>
          <p14:tracePt t="151828" x="7305675" y="5457825"/>
          <p14:tracePt t="151844" x="7286625" y="5429250"/>
          <p14:tracePt t="151860" x="7248525" y="5372100"/>
          <p14:tracePt t="151878" x="7181850" y="5295900"/>
          <p14:tracePt t="151895" x="7124700" y="5248275"/>
          <p14:tracePt t="151911" x="7086600" y="5210175"/>
          <p14:tracePt t="151928" x="7038975" y="5162550"/>
          <p14:tracePt t="151945" x="7010400" y="5124450"/>
          <p14:tracePt t="151962" x="7000875" y="5105400"/>
          <p14:tracePt t="151978" x="6991350" y="5086350"/>
          <p14:tracePt t="151994" x="6981825" y="5076825"/>
          <p14:tracePt t="152011" x="6981825" y="5067300"/>
          <p14:tracePt t="152029" x="6981825" y="5057775"/>
          <p14:tracePt t="152044" x="6972300" y="5038725"/>
          <p14:tracePt t="152061" x="6972300" y="4991100"/>
          <p14:tracePt t="152078" x="6972300" y="4933950"/>
          <p14:tracePt t="152096" x="6972300" y="4791075"/>
          <p14:tracePt t="152111" x="6972300" y="4743450"/>
          <p14:tracePt t="152128" x="6972300" y="4610100"/>
          <p14:tracePt t="152145" x="7000875" y="4543425"/>
          <p14:tracePt t="152162" x="7019925" y="4495800"/>
          <p14:tracePt t="152178" x="7038975" y="4457700"/>
          <p14:tracePt t="152195" x="7058025" y="4429125"/>
          <p14:tracePt t="152211" x="7067550" y="4410075"/>
          <p14:tracePt t="152229" x="7067550" y="4391025"/>
          <p14:tracePt t="152245" x="7077075" y="4371975"/>
          <p14:tracePt t="152262" x="7077075" y="4352925"/>
          <p14:tracePt t="152279" x="7086600" y="4343400"/>
          <p14:tracePt t="152296" x="7086600" y="4324350"/>
          <p14:tracePt t="152312" x="7086600" y="4314825"/>
          <p14:tracePt t="152328" x="7086600" y="4305300"/>
          <p14:tracePt t="152363" x="7077075" y="4305300"/>
          <p14:tracePt t="152378" x="7067550" y="4305300"/>
          <p14:tracePt t="152395" x="7058025" y="4286250"/>
          <p14:tracePt t="152561" x="7058025" y="4295775"/>
          <p14:tracePt t="152568" x="7067550" y="4295775"/>
          <p14:tracePt t="152579" x="7067550" y="4305300"/>
          <p14:tracePt t="152596" x="7096125" y="4305300"/>
          <p14:tracePt t="152612" x="7115175" y="4314825"/>
          <p14:tracePt t="152630" x="7134225" y="4314825"/>
          <p14:tracePt t="152646" x="7181850" y="4314825"/>
          <p14:tracePt t="152663" x="7229475" y="4314825"/>
          <p14:tracePt t="152679" x="7258050" y="4314825"/>
          <p14:tracePt t="152698" x="7286625" y="4314825"/>
          <p14:tracePt t="152713" x="7296150" y="4314825"/>
          <p14:tracePt t="152729" x="7305675" y="4314825"/>
          <p14:tracePt t="152747" x="7315200" y="4314825"/>
          <p14:tracePt t="152764" x="7324725" y="4314825"/>
          <p14:tracePt t="152779" x="7334250" y="4305300"/>
          <p14:tracePt t="152796" x="7353300" y="4305300"/>
          <p14:tracePt t="152813" x="7362825" y="4305300"/>
          <p14:tracePt t="152857" x="7372350" y="4305300"/>
          <p14:tracePt t="152897" x="7381875" y="4305300"/>
          <p14:tracePt t="152905" x="7391400" y="4305300"/>
          <p14:tracePt t="153097" x="7391400" y="4314825"/>
          <p14:tracePt t="153105" x="7381875" y="4333875"/>
          <p14:tracePt t="153114" x="7372350" y="4362450"/>
          <p14:tracePt t="153130" x="7315200" y="4438650"/>
          <p14:tracePt t="153147" x="7229475" y="4552950"/>
          <p14:tracePt t="153164" x="7143750" y="4676775"/>
          <p14:tracePt t="153182" x="7077075" y="4791075"/>
          <p14:tracePt t="153197" x="7019925" y="4876800"/>
          <p14:tracePt t="153213" x="6972300" y="4933950"/>
          <p14:tracePt t="153230" x="6953250" y="4962525"/>
          <p14:tracePt t="153249" x="6934200" y="5000625"/>
          <p14:tracePt t="153265" x="6924675" y="5010150"/>
          <p14:tracePt t="153281" x="6924675" y="5019675"/>
          <p14:tracePt t="153297" x="6915150" y="5019675"/>
          <p14:tracePt t="153315" x="6915150" y="5029200"/>
          <p14:tracePt t="153330" x="6905625" y="5029200"/>
          <p14:tracePt t="153401" x="6905625" y="5038725"/>
          <p14:tracePt t="153433" x="6905625" y="5048250"/>
          <p14:tracePt t="153441" x="6896100" y="5048250"/>
          <p14:tracePt t="153457" x="6896100" y="5057775"/>
          <p14:tracePt t="153473" x="6896100" y="5067300"/>
          <p14:tracePt t="153482" x="6896100" y="5076825"/>
          <p14:tracePt t="153498" x="6896100" y="5114925"/>
          <p14:tracePt t="153514" x="6877050" y="5162550"/>
          <p14:tracePt t="153531" x="6867525" y="5229225"/>
          <p14:tracePt t="153549" x="6867525" y="5286375"/>
          <p14:tracePt t="153565" x="6867525" y="5362575"/>
          <p14:tracePt t="153581" x="6867525" y="5448300"/>
          <p14:tracePt t="153598" x="6877050" y="5514975"/>
          <p14:tracePt t="153615" x="6896100" y="5553075"/>
          <p14:tracePt t="153631" x="6905625" y="5591175"/>
          <p14:tracePt t="153648" x="6924675" y="5629275"/>
          <p14:tracePt t="153665" x="6934200" y="5648325"/>
          <p14:tracePt t="153684" x="6943725" y="5648325"/>
          <p14:tracePt t="153698" x="6943725" y="5667375"/>
          <p14:tracePt t="153715" x="6953250" y="5667375"/>
          <p14:tracePt t="153732" x="6972300" y="5676900"/>
          <p14:tracePt t="153750" x="7000875" y="5695950"/>
          <p14:tracePt t="153765" x="7029450" y="5715000"/>
          <p14:tracePt t="153781" x="7086600" y="5724525"/>
          <p14:tracePt t="153798" x="7143750" y="5724525"/>
          <p14:tracePt t="153816" x="7229475" y="5724525"/>
          <p14:tracePt t="153832" x="7248525" y="5724525"/>
          <p14:tracePt t="153849" x="7296150" y="5724525"/>
          <p14:tracePt t="153866" x="7324725" y="5715000"/>
          <p14:tracePt t="153883" x="7353300" y="5676900"/>
          <p14:tracePt t="153899" x="7381875" y="5629275"/>
          <p14:tracePt t="153915" x="7419975" y="5572125"/>
          <p14:tracePt t="153932" x="7458075" y="5495925"/>
          <p14:tracePt t="153950" x="7505700" y="5410200"/>
          <p14:tracePt t="153965" x="7524750" y="5343525"/>
          <p14:tracePt t="153982" x="7534275" y="5305425"/>
          <p14:tracePt t="153999" x="7534275" y="5276850"/>
          <p14:tracePt t="154017" x="7534275" y="5219700"/>
          <p14:tracePt t="154032" x="7534275" y="5200650"/>
          <p14:tracePt t="154049" x="7534275" y="5191125"/>
          <p14:tracePt t="154066" x="7534275" y="5181600"/>
          <p14:tracePt t="154084" x="7534275" y="5172075"/>
          <p14:tracePt t="154099" x="7515225" y="5153025"/>
          <p14:tracePt t="154116" x="7486650" y="5133975"/>
          <p14:tracePt t="154132" x="7458075" y="5124450"/>
          <p14:tracePt t="154151" x="7419975" y="5114925"/>
          <p14:tracePt t="154166" x="7391400" y="5105400"/>
          <p14:tracePt t="154183" x="7353300" y="5105400"/>
          <p14:tracePt t="154199" x="7315200" y="5105400"/>
          <p14:tracePt t="154218" x="7239000" y="5105400"/>
          <p14:tracePt t="154233" x="7200900" y="5105400"/>
          <p14:tracePt t="154249" x="7162800" y="5105400"/>
          <p14:tracePt t="154266" x="7134225" y="5124450"/>
          <p14:tracePt t="154284" x="7096125" y="5153025"/>
          <p14:tracePt t="154300" x="7048500" y="5181600"/>
          <p14:tracePt t="154316" x="7010400" y="5229225"/>
          <p14:tracePt t="154333" x="6972300" y="5305425"/>
          <p14:tracePt t="154351" x="6962775" y="5372100"/>
          <p14:tracePt t="154366" x="6943725" y="5457825"/>
          <p14:tracePt t="154383" x="6943725" y="5524500"/>
          <p14:tracePt t="154400" x="6943725" y="5610225"/>
          <p14:tracePt t="154418" x="6962775" y="5753100"/>
          <p14:tracePt t="154433" x="6991350" y="5810250"/>
          <p14:tracePt t="154450" x="7029450" y="5867400"/>
          <p14:tracePt t="154467" x="7067550" y="5895975"/>
          <p14:tracePt t="154485" x="7115175" y="5915025"/>
          <p14:tracePt t="154499" x="7153275" y="5934075"/>
          <p14:tracePt t="154516" x="7200900" y="5934075"/>
          <p14:tracePt t="154533" x="7248525" y="5934075"/>
          <p14:tracePt t="154551" x="7315200" y="5934075"/>
          <p14:tracePt t="154567" x="7410450" y="5886450"/>
          <p14:tracePt t="154583" x="7534275" y="5810250"/>
          <p14:tracePt t="154601" x="7724775" y="5705475"/>
          <p14:tracePt t="154618" x="7791450" y="5629275"/>
          <p14:tracePt t="154634" x="7820025" y="5591175"/>
          <p14:tracePt t="154650" x="7829550" y="5543550"/>
          <p14:tracePt t="154667" x="7829550" y="5476875"/>
          <p14:tracePt t="154685" x="7820025" y="5391150"/>
          <p14:tracePt t="154700" x="7772400" y="5295900"/>
          <p14:tracePt t="154717" x="7734300" y="5219700"/>
          <p14:tracePt t="154734" x="7705725" y="5162550"/>
          <p14:tracePt t="154752" x="7677150" y="5133975"/>
          <p14:tracePt t="154767" x="7658100" y="5105400"/>
          <p14:tracePt t="154784" x="7639050" y="5086350"/>
          <p14:tracePt t="154801" x="7581900" y="5048250"/>
          <p14:tracePt t="154819" x="7524750" y="5029200"/>
          <p14:tracePt t="154834" x="7486650" y="5029200"/>
          <p14:tracePt t="154851" x="7439025" y="5029200"/>
          <p14:tracePt t="154868" x="7381875" y="5029200"/>
          <p14:tracePt t="154885" x="7324725" y="5048250"/>
          <p14:tracePt t="154901" x="7248525" y="5086350"/>
          <p14:tracePt t="154918" x="7181850" y="5133975"/>
          <p14:tracePt t="154934" x="7115175" y="5191125"/>
          <p14:tracePt t="154952" x="7058025" y="5248275"/>
          <p14:tracePt t="154967" x="7019925" y="5286375"/>
          <p14:tracePt t="154985" x="6981825" y="5362575"/>
          <p14:tracePt t="155001" x="6981825" y="5410200"/>
          <p14:tracePt t="155019" x="6981825" y="5467350"/>
          <p14:tracePt t="155034" x="6981825" y="5514975"/>
          <p14:tracePt t="155051" x="6981825" y="5562600"/>
          <p14:tracePt t="155068" x="7010400" y="5610225"/>
          <p14:tracePt t="155086" x="7038975" y="5648325"/>
          <p14:tracePt t="155101" x="7058025" y="5667375"/>
          <p14:tracePt t="155118" x="7096125" y="5695950"/>
          <p14:tracePt t="155135" x="7143750" y="5715000"/>
          <p14:tracePt t="155153" x="7353300" y="5734050"/>
          <p14:tracePt t="155168" x="7439025" y="5734050"/>
          <p14:tracePt t="155185" x="7620000" y="5743575"/>
          <p14:tracePt t="155202" x="7667625" y="5743575"/>
          <p14:tracePt t="155220" x="7686675" y="5743575"/>
          <p14:tracePt t="155235" x="7696200" y="5743575"/>
          <p14:tracePt t="155252" x="7705725" y="5734050"/>
          <p14:tracePt t="155268" x="7724775" y="5705475"/>
          <p14:tracePt t="155286" x="7743825" y="5676900"/>
          <p14:tracePt t="155302" x="7772400" y="5667375"/>
          <p14:tracePt t="155319" x="7791450" y="5648325"/>
          <p14:tracePt t="155335" x="7800975" y="5638800"/>
          <p14:tracePt t="155353" x="7829550" y="5629275"/>
          <p14:tracePt t="155369" x="7867650" y="5619750"/>
          <p14:tracePt t="155385" x="7905750" y="5610225"/>
          <p14:tracePt t="155402" x="7934325" y="5600700"/>
          <p14:tracePt t="155420" x="7943850" y="5600700"/>
          <p14:tracePt t="155435" x="7953375" y="5600700"/>
          <p14:tracePt t="155514" x="7962900" y="5600700"/>
          <p14:tracePt t="155522" x="7972425" y="5600700"/>
          <p14:tracePt t="155577" x="7981950" y="5600700"/>
          <p14:tracePt t="155594" x="7991475" y="5600700"/>
          <p14:tracePt t="155610" x="8001000" y="5600700"/>
          <p14:tracePt t="155617" x="8010525" y="5600700"/>
          <p14:tracePt t="155634" x="8020050" y="5600700"/>
          <p14:tracePt t="155650" x="8029575" y="5600700"/>
          <p14:tracePt t="155665" x="8039100" y="5600700"/>
          <p14:tracePt t="155674" x="8048625" y="5600700"/>
          <p14:tracePt t="155686" x="8058150" y="5600700"/>
          <p14:tracePt t="155703" x="8077200" y="5600700"/>
          <p14:tracePt t="155719" x="8096250" y="5600700"/>
          <p14:tracePt t="155737" x="8115300" y="5591175"/>
          <p14:tracePt t="155753" x="8124825" y="5591175"/>
          <p14:tracePt t="155769" x="8134350" y="5591175"/>
          <p14:tracePt t="155826" x="8124825" y="5591175"/>
          <p14:tracePt t="155842" x="8115300" y="5591175"/>
          <p14:tracePt t="155858" x="8096250" y="5591175"/>
          <p14:tracePt t="155866" x="8077200" y="5591175"/>
          <p14:tracePt t="155874" x="8048625" y="5591175"/>
          <p14:tracePt t="155886" x="8020050" y="5591175"/>
          <p14:tracePt t="155903" x="7943850" y="5581650"/>
          <p14:tracePt t="155920" x="7867650" y="5524500"/>
          <p14:tracePt t="155938" x="7781925" y="5429250"/>
          <p14:tracePt t="155953" x="7762875" y="5353050"/>
          <p14:tracePt t="155970" x="7743825" y="5314950"/>
          <p14:tracePt t="155986" x="7734300" y="5286375"/>
          <p14:tracePt t="156005" x="7734300" y="5267325"/>
          <p14:tracePt t="156020" x="7734300" y="5248275"/>
          <p14:tracePt t="156037" x="7734300" y="5238750"/>
          <p14:tracePt t="156053" x="7734300" y="5219700"/>
          <p14:tracePt t="156071" x="7743825" y="5200650"/>
          <p14:tracePt t="156087" x="7762875" y="5172075"/>
          <p14:tracePt t="156104" x="7772400" y="5162550"/>
          <p14:tracePt t="156120" x="7800975" y="5133975"/>
          <p14:tracePt t="156139" x="7848600" y="5095875"/>
          <p14:tracePt t="156153" x="7915275" y="5086350"/>
          <p14:tracePt t="156170" x="7953375" y="5067300"/>
          <p14:tracePt t="156187" x="7981950" y="5057775"/>
          <p14:tracePt t="156205" x="8001000" y="5057775"/>
          <p14:tracePt t="156220" x="8010525" y="5057775"/>
          <p14:tracePt t="156237" x="8029575" y="5057775"/>
          <p14:tracePt t="156254" x="8067675" y="5086350"/>
          <p14:tracePt t="156272" x="8105775" y="5124450"/>
          <p14:tracePt t="156287" x="8134350" y="5153025"/>
          <p14:tracePt t="156304" x="8162925" y="5172075"/>
          <p14:tracePt t="156321" x="8191500" y="5210175"/>
          <p14:tracePt t="156339" x="8191500" y="5229225"/>
          <p14:tracePt t="156355" x="8201025" y="5257800"/>
          <p14:tracePt t="156371" x="8210550" y="5295900"/>
          <p14:tracePt t="156387" x="8220075" y="5314950"/>
          <p14:tracePt t="156406" x="8229600" y="5353050"/>
          <p14:tracePt t="156421" x="8229600" y="5381625"/>
          <p14:tracePt t="156437" x="8229600" y="5419725"/>
          <p14:tracePt t="156454" x="8229600" y="5438775"/>
          <p14:tracePt t="156472" x="8229600" y="5476875"/>
          <p14:tracePt t="156487" x="8229600" y="5514975"/>
          <p14:tracePt t="156504" x="8229600" y="5543550"/>
          <p14:tracePt t="156522" x="8220075" y="5581650"/>
          <p14:tracePt t="156539" x="8210550" y="5600700"/>
          <p14:tracePt t="156555" x="8191500" y="5619750"/>
          <p14:tracePt t="156571" x="8162925" y="5638800"/>
          <p14:tracePt t="156588" x="8124825" y="5657850"/>
          <p14:tracePt t="156606" x="8086725" y="5667375"/>
          <p14:tracePt t="156621" x="8039100" y="5667375"/>
          <p14:tracePt t="156638" x="7991475" y="5667375"/>
          <p14:tracePt t="156655" x="7953375" y="5667375"/>
          <p14:tracePt t="156673" x="7924800" y="5667375"/>
          <p14:tracePt t="156688" x="7915275" y="5667375"/>
          <p14:tracePt t="156705" x="7877175" y="5667375"/>
          <p14:tracePt t="156722" x="7848600" y="5657850"/>
          <p14:tracePt t="156740" x="7820025" y="5638800"/>
          <p14:tracePt t="156755" x="7781925" y="5610225"/>
          <p14:tracePt t="156771" x="7753350" y="5572125"/>
          <p14:tracePt t="156788" x="7734300" y="5524500"/>
          <p14:tracePt t="156807" x="7705725" y="5486400"/>
          <p14:tracePt t="156822" x="7705725" y="5448300"/>
          <p14:tracePt t="156839" x="7705725" y="5410200"/>
          <p14:tracePt t="156855" x="7705725" y="5381625"/>
          <p14:tracePt t="156873" x="7705725" y="5334000"/>
          <p14:tracePt t="156889" x="7705725" y="5324475"/>
          <p14:tracePt t="156905" x="7734300" y="5257800"/>
          <p14:tracePt t="156922" x="7781925" y="5210175"/>
          <p14:tracePt t="156940" x="7848600" y="5162550"/>
          <p14:tracePt t="156955" x="7934325" y="5133975"/>
          <p14:tracePt t="156972" x="8010525" y="5105400"/>
          <p14:tracePt t="156989" x="8086725" y="5095875"/>
          <p14:tracePt t="157007" x="8134350" y="5095875"/>
          <p14:tracePt t="157023" x="8172450" y="5105400"/>
          <p14:tracePt t="157039" x="8220075" y="5133975"/>
          <p14:tracePt t="157056" x="8258175" y="5162550"/>
          <p14:tracePt t="157074" x="8324850" y="5210175"/>
          <p14:tracePt t="157089" x="8362950" y="5238750"/>
          <p14:tracePt t="157106" x="8391525" y="5267325"/>
          <p14:tracePt t="157123" x="8410575" y="5295900"/>
          <p14:tracePt t="157141" x="8429625" y="5334000"/>
          <p14:tracePt t="157156" x="8439150" y="5362575"/>
          <p14:tracePt t="157172" x="8448675" y="5391150"/>
          <p14:tracePt t="157189" x="8448675" y="5419725"/>
          <p14:tracePt t="157207" x="8448675" y="5448300"/>
          <p14:tracePt t="157222" x="8448675" y="5476875"/>
          <p14:tracePt t="157239" x="8439150" y="5534025"/>
          <p14:tracePt t="157256" x="8420100" y="5581650"/>
          <p14:tracePt t="157274" x="8372475" y="5667375"/>
          <p14:tracePt t="157290" x="8343900" y="5705475"/>
          <p14:tracePt t="157306" x="8315325" y="5734050"/>
          <p14:tracePt t="157323" x="8286750" y="5762625"/>
          <p14:tracePt t="157341" x="8258175" y="5781675"/>
          <p14:tracePt t="157356" x="8220075" y="5800725"/>
          <p14:tracePt t="157373" x="8181975" y="5810250"/>
          <p14:tracePt t="157390" x="8143875" y="5829300"/>
          <p14:tracePt t="157408" x="8096250" y="5829300"/>
          <p14:tracePt t="157423" x="8039100" y="5829300"/>
          <p14:tracePt t="157440" x="7981950" y="5829300"/>
          <p14:tracePt t="157457" x="7943850" y="5829300"/>
          <p14:tracePt t="157474" x="7877175" y="5810250"/>
          <p14:tracePt t="157490" x="7829550" y="5800725"/>
          <p14:tracePt t="157507" x="7800975" y="5781675"/>
          <p14:tracePt t="157524" x="7772400" y="5772150"/>
          <p14:tracePt t="157539" x="7753350" y="5753100"/>
          <p14:tracePt t="157558" x="7734300" y="5734050"/>
          <p14:tracePt t="157573" x="7715250" y="5695950"/>
          <p14:tracePt t="157590" x="7696200" y="5648325"/>
          <p14:tracePt t="157607" x="7686675" y="5581650"/>
          <p14:tracePt t="157625" x="7677150" y="5514975"/>
          <p14:tracePt t="157640" x="7677150" y="5457825"/>
          <p14:tracePt t="157657" x="7677150" y="5400675"/>
          <p14:tracePt t="157674" x="7677150" y="5372100"/>
          <p14:tracePt t="157692" x="7686675" y="5334000"/>
          <p14:tracePt t="157707" x="7696200" y="5295900"/>
          <p14:tracePt t="157724" x="7715250" y="5267325"/>
          <p14:tracePt t="157741" x="7743825" y="5229225"/>
          <p14:tracePt t="157758" x="7772400" y="5200650"/>
          <p14:tracePt t="157774" x="7810500" y="5172075"/>
          <p14:tracePt t="157791" x="7858125" y="5162550"/>
          <p14:tracePt t="157807" x="7905750" y="5153025"/>
          <p14:tracePt t="157826" x="7972425" y="5153025"/>
          <p14:tracePt t="157841" x="8001000" y="5153025"/>
          <p14:tracePt t="157858" x="8096250" y="5162550"/>
          <p14:tracePt t="157875" x="8143875" y="5181600"/>
          <p14:tracePt t="157892" x="8191500" y="5200650"/>
          <p14:tracePt t="157907" x="8220075" y="5219700"/>
          <p14:tracePt t="157924" x="8239125" y="5257800"/>
          <p14:tracePt t="157941" x="8267700" y="5295900"/>
          <p14:tracePt t="157959" x="8286750" y="5334000"/>
          <p14:tracePt t="157975" x="8305800" y="5381625"/>
          <p14:tracePt t="157991" x="8315325" y="5438775"/>
          <p14:tracePt t="158008" x="8324850" y="5476875"/>
          <p14:tracePt t="158025" x="8334375" y="5524500"/>
          <p14:tracePt t="158042" x="8334375" y="5553075"/>
          <p14:tracePt t="158058" x="8334375" y="5591175"/>
          <p14:tracePt t="158075" x="8334375" y="5610225"/>
          <p14:tracePt t="158093" x="8334375" y="5648325"/>
          <p14:tracePt t="158108" x="8324850" y="5667375"/>
          <p14:tracePt t="158124" x="8305800" y="5676900"/>
          <p14:tracePt t="158142" x="8296275" y="5695950"/>
          <p14:tracePt t="158159" x="8267700" y="5715000"/>
          <p14:tracePt t="158175" x="8229600" y="5743575"/>
          <p14:tracePt t="158191" x="8162925" y="5762625"/>
          <p14:tracePt t="158208" x="8105775" y="5772150"/>
          <p14:tracePt t="158226" x="8010525" y="5781675"/>
          <p14:tracePt t="158242" x="7962900" y="5781675"/>
          <p14:tracePt t="158259" x="7934325" y="5781675"/>
          <p14:tracePt t="158276" x="7915275" y="5781675"/>
          <p14:tracePt t="158293" x="7867650" y="5762625"/>
          <p14:tracePt t="158308" x="7829550" y="5734050"/>
          <p14:tracePt t="158325" x="7800975" y="5705475"/>
          <p14:tracePt t="158342" x="7772400" y="5667375"/>
          <p14:tracePt t="158360" x="7762875" y="5648325"/>
          <p14:tracePt t="158375" x="7753350" y="5638800"/>
          <p14:tracePt t="158392" x="7743825" y="5619750"/>
          <p14:tracePt t="158409" x="7743825" y="5610225"/>
          <p14:tracePt t="158426" x="7743825" y="5581650"/>
          <p14:tracePt t="158442" x="7743825" y="5553075"/>
          <p14:tracePt t="158459" x="7743825" y="5505450"/>
          <p14:tracePt t="158476" x="7743825" y="5448300"/>
          <p14:tracePt t="158493" x="7743825" y="5400675"/>
          <p14:tracePt t="158509" x="7743825" y="5353050"/>
          <p14:tracePt t="158526" x="7762875" y="5305425"/>
          <p14:tracePt t="158542" x="7800975" y="5267325"/>
          <p14:tracePt t="158560" x="7848600" y="5229225"/>
          <p14:tracePt t="158576" x="7896225" y="5191125"/>
          <p14:tracePt t="158592" x="7943850" y="5162550"/>
          <p14:tracePt t="158610" x="8020050" y="5153025"/>
          <p14:tracePt t="158627" x="8058150" y="5153025"/>
          <p14:tracePt t="158642" x="8096250" y="5153025"/>
          <p14:tracePt t="158659" x="8105775" y="5153025"/>
          <p14:tracePt t="158676" x="8124825" y="5162550"/>
          <p14:tracePt t="158694" x="8124825" y="5172075"/>
          <p14:tracePt t="158710" x="8124825" y="5191125"/>
          <p14:tracePt t="158726" x="8115300" y="5210175"/>
          <p14:tracePt t="158743" x="8105775" y="5229225"/>
          <p14:tracePt t="158761" x="8077200" y="5229225"/>
          <p14:tracePt t="158776" x="8020050" y="5238750"/>
          <p14:tracePt t="158793" x="7934325" y="5238750"/>
          <p14:tracePt t="158810" x="7791450" y="5238750"/>
          <p14:tracePt t="158828" x="7696200" y="5238750"/>
          <p14:tracePt t="158843" x="7648575" y="5238750"/>
          <p14:tracePt t="158860" x="7610475" y="5238750"/>
          <p14:tracePt t="158876" x="7562850" y="5238750"/>
          <p14:tracePt t="158894" x="7515225" y="5238750"/>
          <p14:tracePt t="158910" x="7477125" y="5238750"/>
          <p14:tracePt t="158927" x="7439025" y="5238750"/>
          <p14:tracePt t="158943" x="7391400" y="5238750"/>
          <p14:tracePt t="158962" x="7277100" y="5238750"/>
          <p14:tracePt t="158977" x="7229475" y="5238750"/>
          <p14:tracePt t="158993" x="7105650" y="5238750"/>
          <p14:tracePt t="159010" x="6991350" y="5238750"/>
          <p14:tracePt t="159028" x="6915150" y="5238750"/>
          <p14:tracePt t="159043" x="6838950" y="5219700"/>
          <p14:tracePt t="159060" x="6810375" y="5210175"/>
          <p14:tracePt t="159077" x="6791325" y="5200650"/>
          <p14:tracePt t="159095" x="6772275" y="5191125"/>
          <p14:tracePt t="159110" x="6762750" y="5191125"/>
          <p14:tracePt t="159127" x="6753225" y="5191125"/>
          <p14:tracePt t="159162" x="6753225" y="5200650"/>
          <p14:tracePt t="159177" x="6753225" y="5210175"/>
          <p14:tracePt t="159194" x="6753225" y="5248275"/>
          <p14:tracePt t="159211" x="6762750" y="5276850"/>
          <p14:tracePt t="159228" x="6800850" y="5314950"/>
          <p14:tracePt t="159244" x="6848475" y="5334000"/>
          <p14:tracePt t="159260" x="6896100" y="5362575"/>
          <p14:tracePt t="159277" x="6962775" y="5372100"/>
          <p14:tracePt t="159295" x="7038975" y="5391150"/>
          <p14:tracePt t="159311" x="7134225" y="5410200"/>
          <p14:tracePt t="159327" x="7229475" y="5438775"/>
          <p14:tracePt t="159344" x="7362825" y="5467350"/>
          <p14:tracePt t="159362" x="7572375" y="5505450"/>
          <p14:tracePt t="159378" x="7686675" y="5514975"/>
          <p14:tracePt t="159394" x="7800975" y="5543550"/>
          <p14:tracePt t="159411" x="7877175" y="5562600"/>
          <p14:tracePt t="159428" x="7962900" y="5581650"/>
          <p14:tracePt t="159444" x="8010525" y="5591175"/>
          <p14:tracePt t="159461" x="8048625" y="5591175"/>
          <p14:tracePt t="159478" x="8067675" y="5591175"/>
          <p14:tracePt t="159496" x="8077200" y="5591175"/>
          <p14:tracePt t="159511" x="8077200" y="5600700"/>
          <p14:tracePt t="159528" x="8086725" y="5600700"/>
          <p14:tracePt t="159545" x="8105775" y="5600700"/>
          <p14:tracePt t="159562" x="8134350" y="5600700"/>
          <p14:tracePt t="159578" x="8153400" y="5600700"/>
          <p14:tracePt t="159595" x="8191500" y="5600700"/>
          <p14:tracePt t="159612" x="8220075" y="5610225"/>
          <p14:tracePt t="159629" x="8239125" y="5610225"/>
          <p14:tracePt t="159645" x="8248650" y="5610225"/>
          <p14:tracePt t="159661" x="8258175" y="5610225"/>
          <p14:tracePt t="159819" x="8248650" y="5610225"/>
          <p14:tracePt t="159826" x="8239125" y="5610225"/>
          <p14:tracePt t="159843" x="8229600" y="5610225"/>
          <p14:tracePt t="159850" x="8210550" y="5610225"/>
          <p14:tracePt t="159862" x="8191500" y="5610225"/>
          <p14:tracePt t="159879" x="8162925" y="5610225"/>
          <p14:tracePt t="159896" x="8124825" y="5610225"/>
          <p14:tracePt t="159912" x="8086725" y="5610225"/>
          <p14:tracePt t="159929" x="8058150" y="5610225"/>
          <p14:tracePt t="159946" x="8010525" y="5610225"/>
          <p14:tracePt t="159964" x="7991475" y="5610225"/>
          <p14:tracePt t="159979" x="7972425" y="5610225"/>
          <p14:tracePt t="160091" x="7981950" y="5610225"/>
          <p14:tracePt t="160107" x="7991475" y="5610225"/>
          <p14:tracePt t="160115" x="8010525" y="5610225"/>
          <p14:tracePt t="160128" x="8020050" y="5610225"/>
          <p14:tracePt t="160146" x="8058150" y="5610225"/>
          <p14:tracePt t="160164" x="8086725" y="5610225"/>
          <p14:tracePt t="160180" x="8115300" y="5610225"/>
          <p14:tracePt t="160196" x="8143875" y="5610225"/>
          <p14:tracePt t="160212" x="8172450" y="5600700"/>
          <p14:tracePt t="160231" x="8201025" y="5591175"/>
          <p14:tracePt t="160246" x="8220075" y="5581650"/>
          <p14:tracePt t="160263" x="8239125" y="5581650"/>
          <p14:tracePt t="160280" x="8248650" y="5572125"/>
          <p14:tracePt t="160603" x="8239125" y="5572125"/>
          <p14:tracePt t="160611" x="8229600" y="5572125"/>
          <p14:tracePt t="160618" x="8220075" y="5572125"/>
          <p14:tracePt t="160630" x="8181975" y="5572125"/>
          <p14:tracePt t="160647" x="8048625" y="5543550"/>
          <p14:tracePt t="160664" x="7839075" y="5505450"/>
          <p14:tracePt t="160683" x="7286625" y="5438775"/>
          <p14:tracePt t="160697" x="6991350" y="5410200"/>
          <p14:tracePt t="160714" x="5743575" y="5248275"/>
          <p14:tracePt t="160731" x="4581525" y="5057775"/>
          <p14:tracePt t="160749" x="3257550" y="4819650"/>
          <p14:tracePt t="160764" x="2114550" y="4581525"/>
          <p14:tracePt t="160781" x="1343025" y="4391025"/>
          <p14:tracePt t="160797" x="990600" y="4276725"/>
          <p14:tracePt t="160815" x="866775" y="4200525"/>
          <p14:tracePt t="160831" x="828675" y="4152900"/>
          <p14:tracePt t="160848" x="819150" y="4105275"/>
          <p14:tracePt t="160864" x="819150" y="4067175"/>
          <p14:tracePt t="160882" x="828675" y="3990975"/>
          <p14:tracePt t="160898" x="838200" y="3971925"/>
          <p14:tracePt t="160914" x="847725" y="3895725"/>
          <p14:tracePt t="160931" x="866775" y="3838575"/>
          <p14:tracePt t="160949" x="876300" y="3771900"/>
          <p14:tracePt t="160965" x="914400" y="3676650"/>
          <p14:tracePt t="160981" x="971550" y="3571875"/>
          <p14:tracePt t="160998" x="1019175" y="3476625"/>
          <p14:tracePt t="161016" x="1057275" y="3390900"/>
          <p14:tracePt t="161031" x="1085850" y="3286125"/>
          <p14:tracePt t="161048" x="1114425" y="3219450"/>
          <p14:tracePt t="161065" x="1123950" y="3143250"/>
          <p14:tracePt t="161083" x="1152525" y="3086100"/>
          <p14:tracePt t="161098" x="1162050" y="3067050"/>
          <p14:tracePt t="161115" x="1171575" y="3028950"/>
          <p14:tracePt t="161132" x="1171575" y="3019425"/>
          <p14:tracePt t="161210" x="1181100" y="3019425"/>
          <p14:tracePt t="161227" x="1190625" y="3038475"/>
          <p14:tracePt t="161235" x="1200150" y="3048000"/>
          <p14:tracePt t="161248" x="1238250" y="3076575"/>
          <p14:tracePt t="161265" x="1304925" y="3171825"/>
          <p14:tracePt t="161282" x="1476375" y="3371850"/>
          <p14:tracePt t="161300" x="1609725" y="3524250"/>
          <p14:tracePt t="161315" x="1762125" y="3714750"/>
          <p14:tracePt t="161332" x="1885950" y="3914775"/>
          <p14:tracePt t="161348" x="1971675" y="4124325"/>
          <p14:tracePt t="161367" x="2038350" y="4314825"/>
          <p14:tracePt t="161382" x="2085975" y="4448175"/>
          <p14:tracePt t="161399" x="2095500" y="4562475"/>
          <p14:tracePt t="161416" x="2124075" y="4648200"/>
          <p14:tracePt t="161433" x="2143125" y="4705350"/>
          <p14:tracePt t="161449" x="2162175" y="4781550"/>
          <p14:tracePt t="161466" x="2200275" y="4867275"/>
          <p14:tracePt t="161482" x="2238375" y="4981575"/>
          <p14:tracePt t="161500" x="2276475" y="5067300"/>
          <p14:tracePt t="161516" x="2314575" y="5143500"/>
          <p14:tracePt t="161533" x="2371725" y="5238750"/>
          <p14:tracePt t="161549" x="2428875" y="5314950"/>
          <p14:tracePt t="161567" x="2514600" y="5410200"/>
          <p14:tracePt t="161582" x="2609850" y="5486400"/>
          <p14:tracePt t="161599" x="2743200" y="5581650"/>
          <p14:tracePt t="161616" x="2924175" y="5657850"/>
          <p14:tracePt t="161634" x="3219450" y="5781675"/>
          <p14:tracePt t="161649" x="3343275" y="5819775"/>
          <p14:tracePt t="161666" x="3667125" y="5886450"/>
          <p14:tracePt t="161683" x="4238625" y="5953125"/>
          <p14:tracePt t="161701" x="4591050" y="5962650"/>
          <p14:tracePt t="161716" x="4933950" y="5962650"/>
          <p14:tracePt t="161733" x="5229225" y="5962650"/>
          <p14:tracePt t="161750" x="5438775" y="5962650"/>
          <p14:tracePt t="161767" x="5591175" y="5962650"/>
          <p14:tracePt t="161783" x="5724525" y="5962650"/>
          <p14:tracePt t="161800" x="5876925" y="5962650"/>
          <p14:tracePt t="161816" x="6010275" y="5962650"/>
          <p14:tracePt t="161834" x="6181725" y="5972175"/>
          <p14:tracePt t="161850" x="6210300" y="5981700"/>
          <p14:tracePt t="161867" x="6238875" y="5991225"/>
          <p14:tracePt t="161883" x="6257925" y="5991225"/>
          <p14:tracePt t="161901" x="6267450" y="6000750"/>
          <p14:tracePt t="161917" x="6296025" y="6000750"/>
          <p14:tracePt t="161933" x="6334125" y="6010275"/>
          <p14:tracePt t="161950" x="6381750" y="6019800"/>
          <p14:tracePt t="161968" x="6429375" y="6029325"/>
          <p14:tracePt t="161983" x="6457950" y="6038850"/>
          <p14:tracePt t="162000" x="6496050" y="6057900"/>
          <p14:tracePt t="162017" x="6534150" y="6057900"/>
          <p14:tracePt t="162035" x="6610350" y="6076950"/>
          <p14:tracePt t="162050" x="6629400" y="6086475"/>
          <p14:tracePt t="162067" x="6686550" y="6086475"/>
          <p14:tracePt t="162084" x="6724650" y="6096000"/>
          <p14:tracePt t="162101" x="6753225" y="6096000"/>
          <p14:tracePt t="162117" x="6800850" y="6096000"/>
          <p14:tracePt t="162134" x="6858000" y="6096000"/>
          <p14:tracePt t="162151" x="6905625" y="6096000"/>
          <p14:tracePt t="162168" x="6953250" y="6096000"/>
          <p14:tracePt t="162184" x="7000875" y="6096000"/>
          <p14:tracePt t="162201" x="7048500" y="6096000"/>
          <p14:tracePt t="162217" x="7124700" y="6096000"/>
          <p14:tracePt t="162235" x="7277100" y="6096000"/>
          <p14:tracePt t="162251" x="7381875" y="6096000"/>
          <p14:tracePt t="162268" x="7496175" y="6096000"/>
          <p14:tracePt t="162284" x="7639050" y="6096000"/>
          <p14:tracePt t="162302" x="7839075" y="6096000"/>
          <p14:tracePt t="162317" x="8134350" y="6096000"/>
          <p14:tracePt t="162334" x="8667750" y="6124575"/>
          <p14:tracePt t="162351" x="9410700" y="6229350"/>
          <p14:tracePt t="162369" x="10372725" y="6372225"/>
          <p14:tracePt t="162384" x="11525250" y="6505575"/>
          <p14:tracePt t="162401" x="12182475" y="6610350"/>
          <p14:tracePt t="162418" x="12182475" y="6648450"/>
          <p14:tracePt t="162467" x="12182475" y="6638925"/>
          <p14:tracePt t="162476" x="12182475" y="6619875"/>
          <p14:tracePt t="162485" x="12182475" y="6610350"/>
          <p14:tracePt t="162502" x="12182475" y="6600825"/>
          <p14:tracePt t="162518" x="12182475" y="6591300"/>
          <p14:tracePt t="162534" x="12182475" y="6581775"/>
          <p14:tracePt t="162551" x="12163425" y="6572250"/>
          <p14:tracePt t="162569" x="12144375" y="6562725"/>
          <p14:tracePt t="162584" x="12125325" y="6562725"/>
          <p14:tracePt t="162601" x="12087225" y="6543675"/>
          <p14:tracePt t="162619" x="12011025" y="6515100"/>
          <p14:tracePt t="162637" x="11953875" y="6496050"/>
          <p14:tracePt t="162651" x="11906250" y="6477000"/>
          <p14:tracePt t="162669" x="11868150" y="6457950"/>
          <p14:tracePt t="162685" x="11839575" y="6448425"/>
          <p14:tracePt t="162703" x="11811000" y="6438900"/>
          <p14:tracePt t="162718" x="11782425" y="6429375"/>
          <p14:tracePt t="162735" x="11772900" y="6429375"/>
          <p14:tracePt t="162752" x="11734800" y="6419850"/>
          <p14:tracePt t="162769" x="11715750" y="6410325"/>
          <p14:tracePt t="162785" x="11677650" y="6410325"/>
          <p14:tracePt t="162801" x="11649075" y="6391275"/>
          <p14:tracePt t="162818" x="11630025" y="6381750"/>
          <p14:tracePt t="162836" x="11591925" y="6372225"/>
          <p14:tracePt t="162852" x="11553825" y="6343650"/>
          <p14:tracePt t="162869" x="11506200" y="6315075"/>
          <p14:tracePt t="162886" x="11458575" y="6286500"/>
          <p14:tracePt t="162903" x="11410950" y="6248400"/>
          <p14:tracePt t="162919" x="11382375" y="6219825"/>
          <p14:tracePt t="162935" x="11363325" y="6219825"/>
          <p14:tracePt t="162952" x="11344275" y="6200775"/>
          <p14:tracePt t="162970" x="11315700" y="6181725"/>
          <p14:tracePt t="162986" x="11287125" y="6153150"/>
          <p14:tracePt t="163002" x="11249025" y="6124575"/>
          <p14:tracePt t="163020" x="11220450" y="6076950"/>
          <p14:tracePt t="163037" x="11201400" y="6057900"/>
          <p14:tracePt t="163052" x="11182350" y="6048375"/>
          <p14:tracePt t="163069" x="11172825" y="6029325"/>
          <p14:tracePt t="163086" x="11163300" y="6029325"/>
          <p14:tracePt t="163104" x="11163300" y="6019800"/>
          <p14:tracePt t="163119" x="11153775" y="6019800"/>
          <p14:tracePt t="163155" x="11144250" y="6019800"/>
          <p14:tracePt t="163170" x="11144250" y="6010275"/>
          <p14:tracePt t="163195" x="11134725" y="6010275"/>
          <p14:tracePt t="163244" x="11125200" y="6010275"/>
          <p14:tracePt t="163259" x="11115675" y="6010275"/>
          <p14:tracePt t="163268" x="11106150" y="6010275"/>
          <p14:tracePt t="163284" x="11096625" y="6010275"/>
          <p14:tracePt t="163300" x="11087100" y="6010275"/>
          <p14:tracePt t="163315" x="11077575" y="6010275"/>
          <p14:tracePt t="163332" x="11068050" y="6010275"/>
          <p14:tracePt t="163339" x="11058525" y="6010275"/>
          <p14:tracePt t="163371" x="11049000" y="6010275"/>
          <p14:tracePt t="163667" x="11039475" y="6010275"/>
          <p14:tracePt t="163676" x="11039475" y="6000750"/>
          <p14:tracePt t="163691" x="11029950" y="6000750"/>
          <p14:tracePt t="163704" x="11020425" y="6000750"/>
          <p14:tracePt t="163721" x="11020425" y="5991225"/>
          <p14:tracePt t="163739" x="11010900" y="5991225"/>
          <p14:tracePt t="163754" x="11001375" y="5991225"/>
          <p14:tracePt t="163771" x="10982325" y="5981700"/>
          <p14:tracePt t="163787" x="10972800" y="5972175"/>
          <p14:tracePt t="163805" x="10953750" y="5972175"/>
          <p14:tracePt t="163821" x="10944225" y="5972175"/>
          <p14:tracePt t="163838" x="10944225" y="5962650"/>
          <p14:tracePt t="163854" x="10934700" y="5962650"/>
          <p14:tracePt t="163872" x="10925175" y="5962650"/>
          <p14:tracePt t="163888" x="10925175" y="5953125"/>
          <p14:tracePt t="163904" x="10906125" y="5943600"/>
          <p14:tracePt t="163921" x="10896600" y="5943600"/>
          <p14:tracePt t="163939" x="10887075" y="5934075"/>
          <p14:tracePt t="163955" x="10877550" y="5934075"/>
          <p14:tracePt t="163971" x="10868025" y="5924550"/>
          <p14:tracePt t="164006" x="10858500" y="5924550"/>
          <p14:tracePt t="164021" x="10848975" y="5924550"/>
          <p14:tracePt t="164068" x="10839450" y="5924550"/>
          <p14:tracePt t="164076" x="10839450" y="5915025"/>
          <p14:tracePt t="164108" x="10829925" y="5915025"/>
          <p14:tracePt t="164116" x="10829925" y="5905500"/>
          <p14:tracePt t="164140" x="10820400" y="5905500"/>
          <p14:tracePt t="164156" x="10820400" y="5895975"/>
          <p14:tracePt t="164179" x="10820400" y="5886450"/>
          <p14:tracePt t="164268" x="10810875" y="5886450"/>
          <p14:tracePt t="164308" x="10801350" y="5886450"/>
          <p14:tracePt t="164316" x="10791825" y="5886450"/>
          <p14:tracePt t="164348" x="10791825" y="5876925"/>
          <p14:tracePt t="164356" x="10791825" y="5867400"/>
          <p14:tracePt t="164364" x="10791825" y="5857875"/>
          <p14:tracePt t="164373" x="10791825" y="5848350"/>
          <p14:tracePt t="164389" x="10791825" y="5791200"/>
          <p14:tracePt t="164406" x="10810875" y="5743575"/>
          <p14:tracePt t="164423" x="10810875" y="5724525"/>
          <p14:tracePt t="164439" x="10820400" y="5724525"/>
          <p14:tracePt t="164916" x="10810875" y="5724525"/>
          <p14:tracePt t="164940" x="10810875" y="5715000"/>
          <p14:tracePt t="164948" x="10801350" y="5715000"/>
          <p14:tracePt t="164964" x="10791825" y="5715000"/>
          <p14:tracePt t="164973" x="10791825" y="5705475"/>
          <p14:tracePt t="164991" x="10782300" y="5705475"/>
          <p14:tracePt t="165007" x="10772775" y="5705475"/>
          <p14:tracePt t="165023" x="10753725" y="5705475"/>
          <p14:tracePt t="165040" x="10734675" y="5695950"/>
          <p14:tracePt t="165058" x="10706100" y="5695950"/>
          <p14:tracePt t="165074" x="10677525" y="5695950"/>
          <p14:tracePt t="165091" x="10620375" y="5695950"/>
          <p14:tracePt t="165107" x="10572750" y="5695950"/>
          <p14:tracePt t="165125" x="10525125" y="5705475"/>
          <p14:tracePt t="165140" x="10477500" y="5734050"/>
          <p14:tracePt t="165157" x="10429875" y="5743575"/>
          <p14:tracePt t="165174" x="10401300" y="5753100"/>
          <p14:tracePt t="165192" x="10363200" y="5772150"/>
          <p14:tracePt t="165208" x="10325100" y="5791200"/>
          <p14:tracePt t="165224" x="10277475" y="5819775"/>
          <p14:tracePt t="165241" x="10220325" y="5838825"/>
          <p14:tracePt t="165258" x="10163175" y="5876925"/>
          <p14:tracePt t="165274" x="10115550" y="5915025"/>
          <p14:tracePt t="165291" x="10010775" y="5953125"/>
          <p14:tracePt t="165308" x="9944100" y="5962650"/>
          <p14:tracePt t="165325" x="9886950" y="5972175"/>
          <p14:tracePt t="165341" x="9810750" y="5991225"/>
          <p14:tracePt t="165358" x="9744075" y="6000750"/>
          <p14:tracePt t="165374" x="9667875" y="6000750"/>
          <p14:tracePt t="165392" x="9610725" y="6000750"/>
          <p14:tracePt t="165408" x="9563100" y="6000750"/>
          <p14:tracePt t="165424" x="9534525" y="6000750"/>
          <p14:tracePt t="165441" x="9496425" y="6000750"/>
          <p14:tracePt t="165459" x="9458325" y="6000750"/>
          <p14:tracePt t="165474" x="9439275" y="6000750"/>
          <p14:tracePt t="165491" x="9420225" y="6000750"/>
          <p14:tracePt t="165508" x="9372600" y="6019800"/>
          <p14:tracePt t="165526" x="9334500" y="6029325"/>
          <p14:tracePt t="165541" x="9286875" y="6048375"/>
          <p14:tracePt t="165558" x="9258300" y="6067425"/>
          <p14:tracePt t="165575" x="9220200" y="6076950"/>
          <p14:tracePt t="165593" x="9191625" y="6086475"/>
          <p14:tracePt t="165608" x="9172575" y="6096000"/>
          <p14:tracePt t="165625" x="9134475" y="6115050"/>
          <p14:tracePt t="165642" x="9096375" y="6134100"/>
          <p14:tracePt t="165659" x="9048750" y="6162675"/>
          <p14:tracePt t="165675" x="9039225" y="6162675"/>
          <p14:tracePt t="165692" x="9010650" y="6181725"/>
          <p14:tracePt t="165709" x="8991600" y="6200775"/>
          <p14:tracePt t="165726" x="8963025" y="6229350"/>
          <p14:tracePt t="165742" x="8934450" y="6257925"/>
          <p14:tracePt t="165758" x="8905875" y="6286500"/>
          <p14:tracePt t="165775" x="8886825" y="6324600"/>
          <p14:tracePt t="165794" x="8867775" y="6343650"/>
          <p14:tracePt t="165809" x="8848725" y="6362700"/>
          <p14:tracePt t="165825" x="8829675" y="6372225"/>
          <p14:tracePt t="165842" x="8820150" y="6381750"/>
          <p14:tracePt t="165860" x="8810625" y="6391275"/>
          <p14:tracePt t="165876" x="8782050" y="6410325"/>
          <p14:tracePt t="165892" x="8763000" y="6419850"/>
          <p14:tracePt t="165909" x="8734425" y="6448425"/>
          <p14:tracePt t="165927" x="8715375" y="6457950"/>
          <p14:tracePt t="165942" x="8705850" y="6467475"/>
          <p14:tracePt t="165959" x="8696325" y="6467475"/>
          <p14:tracePt t="165976" x="8696325" y="6477000"/>
          <p14:tracePt t="165993" x="8686800" y="6477000"/>
          <p14:tracePt t="166009" x="8677275" y="6477000"/>
          <p14:tracePt t="166026" x="8648700" y="6486525"/>
          <p14:tracePt t="166028" x="8639175" y="6486525"/>
          <p14:tracePt t="166043" x="8620125" y="6486525"/>
          <p14:tracePt t="166061" x="8562975" y="6496050"/>
          <p14:tracePt t="166076" x="8524875" y="6496050"/>
          <p14:tracePt t="166093" x="8477250" y="6496050"/>
          <p14:tracePt t="166110" x="8410575" y="6496050"/>
          <p14:tracePt t="166127" x="8334375" y="6496050"/>
          <p14:tracePt t="166143" x="8239125" y="6496050"/>
          <p14:tracePt t="166159" x="8162925" y="6496050"/>
          <p14:tracePt t="166176" x="8067675" y="6496050"/>
          <p14:tracePt t="166194" x="7981950" y="6496050"/>
          <p14:tracePt t="166209" x="7924800" y="6496050"/>
          <p14:tracePt t="166226" x="7877175" y="6496050"/>
          <p14:tracePt t="166243" x="7848600" y="6496050"/>
          <p14:tracePt t="166261" x="7820025" y="6496050"/>
          <p14:tracePt t="166277" x="7800975" y="6496050"/>
          <p14:tracePt t="166293" x="7781925" y="6496050"/>
          <p14:tracePt t="166309" x="7743825" y="6496050"/>
          <p14:tracePt t="166328" x="7696200" y="6496050"/>
          <p14:tracePt t="166343" x="7639050" y="6496050"/>
          <p14:tracePt t="166360" x="7591425" y="6496050"/>
          <p14:tracePt t="166376" x="7553325" y="6496050"/>
          <p14:tracePt t="166395" x="7496175" y="6496050"/>
          <p14:tracePt t="166410" x="7458075" y="6505575"/>
          <p14:tracePt t="166427" x="7410450" y="6515100"/>
          <p14:tracePt t="166443" x="7372350" y="6524625"/>
          <p14:tracePt t="166461" x="7286625" y="6524625"/>
          <p14:tracePt t="166477" x="7229475" y="6524625"/>
          <p14:tracePt t="166493" x="7191375" y="6524625"/>
          <p14:tracePt t="166510" x="7143750" y="6524625"/>
          <p14:tracePt t="166527" x="7105650" y="6524625"/>
          <p14:tracePt t="166543" x="7058025" y="6524625"/>
          <p14:tracePt t="166560" x="7029450" y="6524625"/>
          <p14:tracePt t="166577" x="7000875" y="6524625"/>
          <p14:tracePt t="166595" x="6991350" y="6524625"/>
          <p14:tracePt t="166724" x="7010400" y="6524625"/>
          <p14:tracePt t="166740" x="7019925" y="6524625"/>
          <p14:tracePt t="166748" x="7038975" y="6524625"/>
          <p14:tracePt t="166761" x="7067550" y="6524625"/>
          <p14:tracePt t="166777" x="7143750" y="6524625"/>
          <p14:tracePt t="166796" x="7343775" y="6524625"/>
          <p14:tracePt t="166811" x="7400925" y="6524625"/>
          <p14:tracePt t="166828" x="7572375" y="6534150"/>
          <p14:tracePt t="166844" x="7667625" y="6543675"/>
          <p14:tracePt t="166862" x="7772400" y="6553200"/>
          <p14:tracePt t="166878" x="7886700" y="6553200"/>
          <p14:tracePt t="166894" x="8029575" y="6553200"/>
          <p14:tracePt t="166911" x="8172450" y="6553200"/>
          <p14:tracePt t="166929" x="8286750" y="6553200"/>
          <p14:tracePt t="166944" x="8362950" y="6553200"/>
          <p14:tracePt t="166961" x="8401050" y="6562725"/>
          <p14:tracePt t="166977" x="8420100" y="6562725"/>
          <p14:tracePt t="166996" x="8439150" y="6562725"/>
          <p14:tracePt t="167140" x="8429625" y="6562725"/>
          <p14:tracePt t="167149" x="8410575" y="6562725"/>
          <p14:tracePt t="167161" x="8391525" y="6562725"/>
          <p14:tracePt t="167178" x="8277225" y="6562725"/>
          <p14:tracePt t="167195" x="8105775" y="6562725"/>
          <p14:tracePt t="167212" x="7791450" y="6562725"/>
          <p14:tracePt t="167229" x="7581900" y="6562725"/>
          <p14:tracePt t="167246" x="7410450" y="6562725"/>
          <p14:tracePt t="167262" x="7258050" y="6562725"/>
          <p14:tracePt t="167280" x="7077075" y="6562725"/>
          <p14:tracePt t="167295" x="6915150" y="6562725"/>
          <p14:tracePt t="167312" x="6772275" y="6562725"/>
          <p14:tracePt t="167329" x="6667500" y="6553200"/>
          <p14:tracePt t="167347" x="6591300" y="6534150"/>
          <p14:tracePt t="167362" x="6553200" y="6515100"/>
          <p14:tracePt t="167379" x="6534150" y="6505575"/>
          <p14:tracePt t="167395" x="6524625" y="6486525"/>
          <p14:tracePt t="167414" x="6524625" y="6438900"/>
          <p14:tracePt t="167429" x="6524625" y="6400800"/>
          <p14:tracePt t="167445" x="6553200" y="6343650"/>
          <p14:tracePt t="167462" x="6667500" y="6257925"/>
          <p14:tracePt t="167480" x="6858000" y="6153150"/>
          <p14:tracePt t="167496" x="7105650" y="6067425"/>
          <p14:tracePt t="167513" x="7486650" y="5991225"/>
          <p14:tracePt t="167529" x="7943850" y="5953125"/>
          <p14:tracePt t="167547" x="8334375" y="5953125"/>
          <p14:tracePt t="167563" x="8610600" y="5953125"/>
          <p14:tracePt t="167579" x="8829675" y="5972175"/>
          <p14:tracePt t="167596" x="9048750" y="6076950"/>
          <p14:tracePt t="167614" x="9115425" y="6153150"/>
          <p14:tracePt t="167629" x="9144000" y="6200775"/>
          <p14:tracePt t="167647" x="9144000" y="6257925"/>
          <p14:tracePt t="167663" x="9144000" y="6324600"/>
          <p14:tracePt t="167680" x="9144000" y="6400800"/>
          <p14:tracePt t="167696" x="9144000" y="6477000"/>
          <p14:tracePt t="167713" x="9144000" y="6562725"/>
          <p14:tracePt t="167730" x="9134475" y="6638925"/>
          <p14:tracePt t="167748" x="9058275" y="6734175"/>
          <p14:tracePt t="167763" x="9020175" y="6753225"/>
          <p14:tracePt t="167780" x="8791575" y="6791325"/>
          <p14:tracePt t="167797" x="8543925" y="6791325"/>
          <p14:tracePt t="167814" x="8229600" y="6791325"/>
          <p14:tracePt t="167830" x="7953375" y="6791325"/>
          <p14:tracePt t="167846" x="7705725" y="6791325"/>
          <p14:tracePt t="167863" x="7439025" y="6791325"/>
          <p14:tracePt t="167881" x="7181850" y="6791325"/>
          <p14:tracePt t="167896" x="6981825" y="6791325"/>
          <p14:tracePt t="167913" x="6838950" y="6781800"/>
          <p14:tracePt t="167930" x="6743700" y="6753225"/>
          <p14:tracePt t="167948" x="6667500" y="6715125"/>
          <p14:tracePt t="167963" x="6657975" y="6705600"/>
          <p14:tracePt t="167980" x="6610350" y="6638925"/>
          <p14:tracePt t="167997" x="6600825" y="6600825"/>
          <p14:tracePt t="168015" x="6581775" y="6543675"/>
          <p14:tracePt t="168030" x="6553200" y="6486525"/>
          <p14:tracePt t="168047" x="6553200" y="6438900"/>
          <p14:tracePt t="168064" x="6543675" y="6391275"/>
          <p14:tracePt t="168082" x="6534150" y="6362700"/>
          <p14:tracePt t="168097" x="6543675" y="6315075"/>
          <p14:tracePt t="168114" x="6600825" y="6276975"/>
          <p14:tracePt t="168130" x="6686550" y="6229350"/>
          <p14:tracePt t="168148" x="6943725" y="6162675"/>
          <p14:tracePt t="168164" x="7181850" y="6153150"/>
          <p14:tracePt t="168181" x="7458075" y="6153150"/>
          <p14:tracePt t="168197" x="7734300" y="6153150"/>
          <p14:tracePt t="168215" x="8010525" y="6153150"/>
          <p14:tracePt t="168231" x="8229600" y="6191250"/>
          <p14:tracePt t="168247" x="8382000" y="6248400"/>
          <p14:tracePt t="168264" x="8448675" y="6286500"/>
          <p14:tracePt t="168282" x="8477250" y="6324600"/>
          <p14:tracePt t="168298" x="8486775" y="6353175"/>
          <p14:tracePt t="168314" x="8486775" y="6381750"/>
          <p14:tracePt t="168331" x="8486775" y="6419850"/>
          <p14:tracePt t="168349" x="8486775" y="6477000"/>
          <p14:tracePt t="168365" x="8467725" y="6515100"/>
          <p14:tracePt t="168381" x="8382000" y="6553200"/>
          <p14:tracePt t="168398" x="8258175" y="6581775"/>
          <p14:tracePt t="168415" x="8105775" y="6591300"/>
          <p14:tracePt t="168431" x="7953375" y="6600825"/>
          <p14:tracePt t="168448" x="7762875" y="6600825"/>
          <p14:tracePt t="168464" x="7534275" y="6600825"/>
          <p14:tracePt t="168483" x="7305675" y="6600825"/>
          <p14:tracePt t="168498" x="7096125" y="6600825"/>
          <p14:tracePt t="168514" x="6896100" y="6600825"/>
          <p14:tracePt t="168531" x="6705600" y="6600825"/>
          <p14:tracePt t="168533" x="6610350" y="6600825"/>
          <p14:tracePt t="168550" x="6457950" y="6600825"/>
          <p14:tracePt t="168565" x="6334125" y="6600825"/>
          <p14:tracePt t="168582" x="6210300" y="6600825"/>
          <p14:tracePt t="168599" x="6086475" y="6600825"/>
          <p14:tracePt t="168616" x="5934075" y="6600825"/>
          <p14:tracePt t="168631" x="5781675" y="6600825"/>
          <p14:tracePt t="168648" x="5667375" y="6600825"/>
          <p14:tracePt t="168665" x="5600700" y="6600825"/>
          <p14:tracePt t="168684" x="5534025" y="6591300"/>
          <p14:tracePt t="168698" x="5505450" y="6591300"/>
          <p14:tracePt t="168715" x="5448300" y="6581775"/>
          <p14:tracePt t="168732" x="5353050" y="6572250"/>
          <p14:tracePt t="168750" x="5267325" y="6562725"/>
          <p14:tracePt t="168765" x="5191125" y="6543675"/>
          <p14:tracePt t="168782" x="5105400" y="6534150"/>
          <p14:tracePt t="168799" x="5048250" y="6524625"/>
          <p14:tracePt t="168816" x="5000625" y="6515100"/>
          <p14:tracePt t="168832" x="4953000" y="6505575"/>
          <p14:tracePt t="168849" x="4895850" y="6505575"/>
          <p14:tracePt t="168865" x="4848225" y="6505575"/>
          <p14:tracePt t="168883" x="4791075" y="6505575"/>
          <p14:tracePt t="168898" x="4743450" y="6505575"/>
          <p14:tracePt t="168916" x="4714875" y="6505575"/>
          <p14:tracePt t="168933" x="4686300" y="6505575"/>
          <p14:tracePt t="168950" x="4667250" y="6505575"/>
          <p14:tracePt t="168966" x="4648200" y="6505575"/>
          <p14:tracePt t="168983" x="4638675" y="6505575"/>
          <p14:tracePt t="168999" x="4629150" y="6505575"/>
          <p14:tracePt t="169749" x="4619625" y="6505575"/>
          <p14:tracePt t="169765" x="4610100" y="6505575"/>
          <p14:tracePt t="169781" x="4600575" y="6505575"/>
          <p14:tracePt t="169797" x="4591050" y="6505575"/>
          <p14:tracePt t="169806" x="4581525" y="6505575"/>
          <p14:tracePt t="171302" x="4581525" y="6496050"/>
          <p14:tracePt t="171309" x="4581525" y="6486525"/>
          <p14:tracePt t="171325" x="4572000" y="6477000"/>
          <p14:tracePt t="171350" x="4562475" y="6467475"/>
          <p14:tracePt t="171366" x="4552950" y="6457950"/>
          <p14:tracePt t="171373" x="4543425" y="6448425"/>
          <p14:tracePt t="171390" x="4533900" y="6448425"/>
          <p14:tracePt t="171406" x="4524375" y="6438900"/>
          <p14:tracePt t="171422" x="4505325" y="6438900"/>
          <p14:tracePt t="171439" x="4476750" y="6438900"/>
          <p14:tracePt t="171455" x="4410075" y="6438900"/>
          <p14:tracePt t="171472" x="4295775" y="6438900"/>
          <p14:tracePt t="171488" x="4181475" y="6438900"/>
          <p14:tracePt t="171506" x="4076700" y="6438900"/>
          <p14:tracePt t="171521" x="3952875" y="6429375"/>
          <p14:tracePt t="171538" x="3810000" y="6410325"/>
          <p14:tracePt t="171555" x="3648075" y="6391275"/>
          <p14:tracePt t="171572" x="3429000" y="6391275"/>
          <p14:tracePt t="171588" x="3228975" y="6372225"/>
          <p14:tracePt t="171605" x="2905125" y="6315075"/>
          <p14:tracePt t="171622" x="2686050" y="6276975"/>
          <p14:tracePt t="171640" x="2457450" y="6248400"/>
          <p14:tracePt t="171655" x="2200275" y="6210300"/>
          <p14:tracePt t="171671" x="1962150" y="6162675"/>
          <p14:tracePt t="171689" x="1743075" y="6124575"/>
          <p14:tracePt t="171706" x="1533525" y="6096000"/>
          <p14:tracePt t="171722" x="1390650" y="6048375"/>
          <p14:tracePt t="171738" x="1314450" y="6038850"/>
          <p14:tracePt t="171755" x="1295400" y="6029325"/>
          <p14:tracePt t="171806" x="1295400" y="6019800"/>
          <p14:tracePt t="171813" x="1295400" y="6010275"/>
          <p14:tracePt t="171822" x="1304925" y="6010275"/>
          <p14:tracePt t="171840" x="1314450" y="6010275"/>
          <p14:tracePt t="171855" x="1343025" y="6010275"/>
          <p14:tracePt t="171872" x="1390650" y="6010275"/>
          <p14:tracePt t="171889" x="1485900" y="6010275"/>
          <p14:tracePt t="171907" x="1581150" y="6010275"/>
          <p14:tracePt t="171922" x="1714500" y="6010275"/>
          <p14:tracePt t="171939" x="1895475" y="6010275"/>
          <p14:tracePt t="171956" x="2085975" y="6010275"/>
          <p14:tracePt t="171974" x="2362200" y="6010275"/>
          <p14:tracePt t="171989" x="2533650" y="6010275"/>
          <p14:tracePt t="172006" x="2724150" y="6010275"/>
          <p14:tracePt t="172023" x="2943225" y="6010275"/>
          <p14:tracePt t="172040" x="3152775" y="6010275"/>
          <p14:tracePt t="172056" x="3343275" y="6010275"/>
          <p14:tracePt t="172072" x="3533775" y="6010275"/>
          <p14:tracePt t="172089" x="3695700" y="6010275"/>
          <p14:tracePt t="172107" x="3810000" y="6010275"/>
          <p14:tracePt t="172123" x="3914775" y="6010275"/>
          <p14:tracePt t="172139" x="4029075" y="6010275"/>
          <p14:tracePt t="172156" x="4152900" y="6010275"/>
          <p14:tracePt t="172174" x="4362450" y="6010275"/>
          <p14:tracePt t="172190" x="4486275" y="6010275"/>
          <p14:tracePt t="172206" x="4591050" y="6010275"/>
          <p14:tracePt t="172223" x="4695825" y="6010275"/>
          <p14:tracePt t="172241" x="4800600" y="5991225"/>
          <p14:tracePt t="172256" x="4914900" y="5953125"/>
          <p14:tracePt t="172273" x="5019675" y="5905500"/>
          <p14:tracePt t="172290" x="5095875" y="5876925"/>
          <p14:tracePt t="172307" x="5181600" y="5829300"/>
          <p14:tracePt t="172323" x="5248275" y="5800725"/>
          <p14:tracePt t="172340" x="5314950" y="5772150"/>
          <p14:tracePt t="172357" x="5391150" y="5724525"/>
          <p14:tracePt t="172375" x="5438775" y="5705475"/>
          <p14:tracePt t="172390" x="5467350" y="5686425"/>
          <p14:tracePt t="172407" x="5486400" y="5686425"/>
          <p14:tracePt t="172423" x="5505450" y="5676900"/>
          <p14:tracePt t="172441" x="5534025" y="5676900"/>
          <p14:tracePt t="172457" x="5572125" y="5676900"/>
          <p14:tracePt t="172474" x="5619750" y="5676900"/>
          <p14:tracePt t="172490" x="5667375" y="5686425"/>
          <p14:tracePt t="172508" x="5715000" y="5705475"/>
          <p14:tracePt t="172524" x="5772150" y="5705475"/>
          <p14:tracePt t="172540" x="5829300" y="5724525"/>
          <p14:tracePt t="172542" x="5848350" y="5724525"/>
          <p14:tracePt t="172557" x="5895975" y="5734050"/>
          <p14:tracePt t="172575" x="5943600" y="5743575"/>
          <p14:tracePt t="172591" x="5981700" y="5753100"/>
          <p14:tracePt t="172607" x="6019800" y="5762625"/>
          <p14:tracePt t="172624" x="6067425" y="5781675"/>
          <p14:tracePt t="172642" x="6105525" y="5791200"/>
          <p14:tracePt t="172657" x="6143625" y="5800725"/>
          <p14:tracePt t="172674" x="6162675" y="5810250"/>
          <p14:tracePt t="172690" x="6181725" y="5819775"/>
          <p14:tracePt t="172708" x="6210300" y="5829300"/>
          <p14:tracePt t="172724" x="6238875" y="5848350"/>
          <p14:tracePt t="172740" x="6286500" y="5857875"/>
          <p14:tracePt t="172758" x="6362700" y="5886450"/>
          <p14:tracePt t="172775" x="6410325" y="5905500"/>
          <p14:tracePt t="172791" x="6457950" y="5924550"/>
          <p14:tracePt t="172808" x="6496050" y="5934075"/>
          <p14:tracePt t="172824" x="6524625" y="5953125"/>
          <p14:tracePt t="172842" x="6553200" y="5962650"/>
          <p14:tracePt t="172858" x="6591300" y="5972175"/>
          <p14:tracePt t="172874" x="6638925" y="5991225"/>
          <p14:tracePt t="172891" x="6734175" y="6000750"/>
          <p14:tracePt t="172909" x="6924675" y="6029325"/>
          <p14:tracePt t="172925" x="6981825" y="6029325"/>
          <p14:tracePt t="172941" x="7153275" y="6038850"/>
          <p14:tracePt t="172958" x="7229475" y="6038850"/>
          <p14:tracePt t="172976" x="7315200" y="6038850"/>
          <p14:tracePt t="172991" x="7391400" y="6038850"/>
          <p14:tracePt t="173008" x="7477125" y="6038850"/>
          <p14:tracePt t="173025" x="7610475" y="6038850"/>
          <p14:tracePt t="173043" x="7724775" y="6038850"/>
          <p14:tracePt t="173058" x="7839075" y="6038850"/>
          <p14:tracePt t="173075" x="7915275" y="6038850"/>
          <p14:tracePt t="173092" x="7972425" y="6038850"/>
          <p14:tracePt t="173110" x="8020050" y="6038850"/>
          <p14:tracePt t="173125" x="8039100" y="6038850"/>
          <p14:tracePt t="173142" x="8191500" y="6038850"/>
          <p14:tracePt t="173159" x="8334375" y="6038850"/>
          <p14:tracePt t="173176" x="8477250" y="6038850"/>
          <p14:tracePt t="173192" x="8562975" y="6038850"/>
          <p14:tracePt t="173208" x="8591550" y="6038850"/>
          <p14:tracePt t="173225" x="8601075" y="6038850"/>
          <p14:tracePt t="173286" x="8591550" y="6038850"/>
          <p14:tracePt t="173294" x="8582025" y="6038850"/>
          <p14:tracePt t="173310" x="8572500" y="6038850"/>
          <p14:tracePt t="173326" x="8562975" y="6038850"/>
          <p14:tracePt t="173342" x="8515350" y="6038850"/>
          <p14:tracePt t="173359" x="8448675" y="6038850"/>
          <p14:tracePt t="173377" x="8362950" y="6038850"/>
          <p14:tracePt t="173392" x="8220075" y="6038850"/>
          <p14:tracePt t="173409" x="8077200" y="6038850"/>
          <p14:tracePt t="173426" x="7934325" y="6038850"/>
          <p14:tracePt t="173444" x="7772400" y="6038850"/>
          <p14:tracePt t="173459" x="7581900" y="6038850"/>
          <p14:tracePt t="173476" x="7381875" y="6038850"/>
          <p14:tracePt t="173492" x="7191375" y="6038850"/>
          <p14:tracePt t="173510" x="6972300" y="6038850"/>
          <p14:tracePt t="173527" x="6877050" y="6038850"/>
          <p14:tracePt t="173542" x="6800850" y="6038850"/>
          <p14:tracePt t="173560" x="6724650" y="6038850"/>
          <p14:tracePt t="173577" x="6629400" y="6038850"/>
          <p14:tracePt t="173593" x="6553200" y="6038850"/>
          <p14:tracePt t="173609" x="6486525" y="6038850"/>
          <p14:tracePt t="173626" x="6419850" y="6038850"/>
          <p14:tracePt t="173644" x="6353175" y="6038850"/>
          <p14:tracePt t="173660" x="6296025" y="6038850"/>
          <p14:tracePt t="173676" x="6229350" y="6038850"/>
          <p14:tracePt t="173693" x="6181725" y="6048375"/>
          <p14:tracePt t="173712" x="6124575" y="6057900"/>
          <p14:tracePt t="173726" x="6115050" y="6057900"/>
          <p14:tracePt t="173743" x="6105525" y="6067425"/>
          <p14:tracePt t="173759" x="6105525" y="6076950"/>
          <p14:tracePt t="173838" x="6105525" y="6086475"/>
          <p14:tracePt t="173886" x="6105525" y="6096000"/>
          <p14:tracePt t="174062" x="6105525" y="6105525"/>
          <p14:tracePt t="174078" x="6115050" y="6115050"/>
          <p14:tracePt t="174094" x="6115050" y="6124575"/>
          <p14:tracePt t="174102" x="6124575" y="6124575"/>
          <p14:tracePt t="174110" x="6124575" y="6134100"/>
          <p14:tracePt t="174126" x="6143625" y="6153150"/>
          <p14:tracePt t="174144" x="6162675" y="6181725"/>
          <p14:tracePt t="174160" x="6200775" y="6210300"/>
          <p14:tracePt t="174176" x="6229350" y="6248400"/>
          <p14:tracePt t="174194" x="6257925" y="6276975"/>
          <p14:tracePt t="174212" x="6286500" y="6305550"/>
          <p14:tracePt t="174227" x="6324600" y="6334125"/>
          <p14:tracePt t="174244" x="6372225" y="6353175"/>
          <p14:tracePt t="174261" x="6400800" y="6372225"/>
          <p14:tracePt t="174279" x="6438900" y="6381750"/>
          <p14:tracePt t="174294" x="6457950" y="6391275"/>
          <p14:tracePt t="174311" x="6467475" y="6400800"/>
          <p14:tracePt t="174328" x="6496050" y="6410325"/>
          <p14:tracePt t="174346" x="6534150" y="6419850"/>
          <p14:tracePt t="174361" x="6610350" y="6457950"/>
          <p14:tracePt t="174378" x="6667500" y="6477000"/>
          <p14:tracePt t="174394" x="6705600" y="6496050"/>
          <p14:tracePt t="174413" x="6724650" y="6505575"/>
          <p14:tracePt t="174428" x="6734175" y="6524625"/>
          <p14:tracePt t="174444" x="6743700" y="6543675"/>
          <p14:tracePt t="174462" x="6753225" y="6562725"/>
          <p14:tracePt t="174479" x="6753225" y="6591300"/>
          <p14:tracePt t="174495" x="6762750" y="6600825"/>
          <p14:tracePt t="174512" x="6762750" y="6610350"/>
          <p14:tracePt t="174529" x="6762750" y="6619875"/>
          <p14:tracePt t="174546" x="6762750" y="6629400"/>
          <p14:tracePt t="174562" x="6753225" y="6629400"/>
          <p14:tracePt t="174598" x="6743700" y="6629400"/>
          <p14:tracePt t="174615" x="6734175" y="6629400"/>
          <p14:tracePt t="174628" x="6724650" y="6629400"/>
          <p14:tracePt t="174645" x="6705600" y="6629400"/>
          <p14:tracePt t="174662" x="6638925" y="6638925"/>
          <p14:tracePt t="174679" x="6591300" y="6648450"/>
          <p14:tracePt t="174695" x="6572250" y="6657975"/>
          <p14:tracePt t="174712" x="6562725" y="6657975"/>
          <p14:tracePt t="174729" x="6553200" y="6657975"/>
          <p14:tracePt t="174746" x="6543675" y="6657975"/>
          <p14:tracePt t="174762" x="6534150" y="6657975"/>
          <p14:tracePt t="174779" x="6524625" y="6657975"/>
          <p14:tracePt t="174795" x="6515100" y="6657975"/>
          <p14:tracePt t="174814" x="6505575" y="6657975"/>
          <p14:tracePt t="174829" x="6496050" y="6657975"/>
          <p14:tracePt t="174845" x="6486525" y="6648450"/>
          <p14:tracePt t="174863" x="6457950" y="6648450"/>
          <p14:tracePt t="174880" x="6438900" y="6648450"/>
          <p14:tracePt t="174895" x="6419850" y="6648450"/>
          <p14:tracePt t="174912" x="6391275" y="6648450"/>
          <p14:tracePt t="174929" x="6372225" y="6648450"/>
          <p14:tracePt t="174947" x="6353175" y="6648450"/>
          <p14:tracePt t="174962" x="6343650" y="6648450"/>
          <p14:tracePt t="174979" x="6334125" y="6648450"/>
          <p14:tracePt t="175014" x="6324600" y="6648450"/>
          <p14:tracePt t="175031" x="6315075" y="6648450"/>
          <p14:tracePt t="175046" x="6305550" y="6648450"/>
          <p14:tracePt t="175063" x="6296025" y="6648450"/>
          <p14:tracePt t="175081" x="6286500" y="6648450"/>
          <p14:tracePt t="175096" x="6276975" y="6648450"/>
          <p14:tracePt t="175113" x="6267450" y="6648450"/>
          <p14:tracePt t="175130" x="6248400" y="6648450"/>
          <p14:tracePt t="175147" x="6229350" y="6648450"/>
          <p14:tracePt t="175163" x="6210300" y="6648450"/>
          <p14:tracePt t="175179" x="6172200" y="6648450"/>
          <p14:tracePt t="175196" x="6143625" y="6648450"/>
          <p14:tracePt t="175214" x="6086475" y="6648450"/>
          <p14:tracePt t="175229" x="6067425" y="6648450"/>
          <p14:tracePt t="175247" x="5895975" y="6619875"/>
          <p14:tracePt t="175263" x="5734050" y="6600825"/>
          <p14:tracePt t="175281" x="5591175" y="6600825"/>
          <p14:tracePt t="175297" x="5486400" y="6600825"/>
          <p14:tracePt t="175313" x="5419725" y="6600825"/>
          <p14:tracePt t="175330" x="5381625" y="6600825"/>
          <p14:tracePt t="175348" x="5362575" y="6600825"/>
          <p14:tracePt t="175363" x="5343525" y="6600825"/>
          <p14:tracePt t="175380" x="5334000" y="6600825"/>
          <p14:tracePt t="175397" x="5305425" y="6600825"/>
          <p14:tracePt t="175415" x="5276850" y="6600825"/>
          <p14:tracePt t="175430" x="5248275" y="6600825"/>
          <p14:tracePt t="175447" x="5229225" y="6600825"/>
          <p14:tracePt t="175464" x="5191125" y="6600825"/>
          <p14:tracePt t="175481" x="5133975" y="6600825"/>
          <p14:tracePt t="175497" x="5076825" y="6600825"/>
          <p14:tracePt t="175513" x="5019675" y="6600825"/>
          <p14:tracePt t="175531" x="4972050" y="6600825"/>
          <p14:tracePt t="175548" x="4933950" y="6600825"/>
          <p14:tracePt t="175564" x="4895850" y="6600825"/>
          <p14:tracePt t="175580" x="4876800" y="6600825"/>
          <p14:tracePt t="175582" x="4867275" y="6600825"/>
          <p14:tracePt t="175615" x="4838700" y="6600825"/>
          <p14:tracePt t="175631" x="4829175" y="6600825"/>
          <p14:tracePt t="175648" x="4819650" y="6591300"/>
          <p14:tracePt t="175664" x="4810125" y="6591300"/>
          <p14:tracePt t="175682" x="4800600" y="6591300"/>
          <p14:tracePt t="175697" x="4791075" y="6591300"/>
          <p14:tracePt t="175714" x="4772025" y="6591300"/>
          <p14:tracePt t="175731" x="4743450" y="6591300"/>
          <p14:tracePt t="175748" x="4705350" y="6591300"/>
          <p14:tracePt t="175764" x="4657725" y="6591300"/>
          <p14:tracePt t="175781" x="4610100" y="6591300"/>
          <p14:tracePt t="175798" x="4543425" y="6591300"/>
          <p14:tracePt t="175816" x="4524375" y="6591300"/>
          <p14:tracePt t="175831" x="4514850" y="6591300"/>
          <p14:tracePt t="175848" x="4505325" y="6591300"/>
          <p14:tracePt t="175864" x="4495800" y="6591300"/>
          <p14:tracePt t="175882" x="4486275" y="6591300"/>
          <p14:tracePt t="175898" x="4476750" y="6591300"/>
          <p14:tracePt t="175915" x="4457700" y="6591300"/>
          <p14:tracePt t="175932" x="4448175" y="6591300"/>
          <p14:tracePt t="175949" x="4438650" y="6591300"/>
          <p14:tracePt t="175965" x="4429125" y="6591300"/>
          <p14:tracePt t="176063" x="4419600" y="6591300"/>
          <p14:tracePt t="176079" x="4419600" y="6581775"/>
          <p14:tracePt t="176167" x="4410075" y="6581775"/>
          <p14:tracePt t="176191" x="4400550" y="6581775"/>
          <p14:tracePt t="176214" x="4391025" y="6581775"/>
          <p14:tracePt t="176247" x="4381500" y="6581775"/>
          <p14:tracePt t="176254" x="4371975" y="6581775"/>
          <p14:tracePt t="176295" x="4362450" y="6581775"/>
          <p14:tracePt t="176310" x="4352925" y="6581775"/>
          <p14:tracePt t="176327" x="4343400" y="6581775"/>
          <p14:tracePt t="176334" x="4333875" y="6581775"/>
          <p14:tracePt t="176351" x="4324350" y="6581775"/>
          <p14:tracePt t="176365" x="4314825" y="6581775"/>
          <p14:tracePt t="176384" x="4295775" y="6581775"/>
          <p14:tracePt t="176399" x="4267200" y="6581775"/>
          <p14:tracePt t="176416" x="4238625" y="6581775"/>
          <p14:tracePt t="176432" x="4191000" y="6581775"/>
          <p14:tracePt t="176450" x="4114800" y="6581775"/>
          <p14:tracePt t="176466" x="4029075" y="6581775"/>
          <p14:tracePt t="176482" x="3962400" y="6581775"/>
          <p14:tracePt t="176499" x="3886200" y="6581775"/>
          <p14:tracePt t="176517" x="3810000" y="6581775"/>
          <p14:tracePt t="176532" x="3743325" y="6581775"/>
          <p14:tracePt t="176549" x="3695700" y="6581775"/>
          <p14:tracePt t="176566" x="3581400" y="6581775"/>
          <p14:tracePt t="176584" x="3476625" y="6581775"/>
          <p14:tracePt t="176599" x="3362325" y="6581775"/>
          <p14:tracePt t="176616" x="3257550" y="6581775"/>
          <p14:tracePt t="176633" x="3171825" y="6581775"/>
          <p14:tracePt t="176651" x="3095625" y="6581775"/>
          <p14:tracePt t="176666" x="3038475" y="6581775"/>
          <p14:tracePt t="176683" x="2971800" y="6581775"/>
          <p14:tracePt t="176700" x="2914650" y="6581775"/>
          <p14:tracePt t="176717" x="2857500" y="6581775"/>
          <p14:tracePt t="176733" x="2828925" y="6581775"/>
          <p14:tracePt t="176751" x="2800350" y="6581775"/>
          <p14:tracePt t="176767" x="2781300" y="6581775"/>
          <p14:tracePt t="176785" x="2752725" y="6581775"/>
          <p14:tracePt t="176800" x="2724150" y="6581775"/>
          <p14:tracePt t="176816" x="2695575" y="6581775"/>
          <p14:tracePt t="176833" x="2647950" y="6581775"/>
          <p14:tracePt t="176851" x="2628900" y="6581775"/>
          <p14:tracePt t="176867" x="2609850" y="6581775"/>
          <p14:tracePt t="176883" x="2609850" y="6572250"/>
          <p14:tracePt t="176919" x="2600325" y="6572250"/>
          <p14:tracePt t="176934" x="2600325" y="6562725"/>
          <p14:tracePt t="177175" x="2600325" y="6553200"/>
          <p14:tracePt t="177199" x="2600325" y="6543675"/>
          <p14:tracePt t="177215" x="2609850" y="6543675"/>
          <p14:tracePt t="177223" x="2619375" y="6543675"/>
          <p14:tracePt t="177247" x="2628900" y="6543675"/>
          <p14:tracePt t="177263" x="2638425" y="6543675"/>
          <p14:tracePt t="177287" x="2647950" y="6543675"/>
          <p14:tracePt t="177295" x="2657475" y="6543675"/>
          <p14:tracePt t="177311" x="2657475" y="6534150"/>
          <p14:tracePt t="177319" x="2667000" y="6534150"/>
          <p14:tracePt t="177335" x="2676525" y="6534150"/>
          <p14:tracePt t="177351" x="2695575" y="6534150"/>
          <p14:tracePt t="177368" x="2714625" y="6534150"/>
          <p14:tracePt t="177386" x="2752725" y="6534150"/>
          <p14:tracePt t="177401" x="2800350" y="6534150"/>
          <p14:tracePt t="177418" x="2838450" y="6534150"/>
          <p14:tracePt t="177434" x="2867025" y="6534150"/>
          <p14:tracePt t="177453" x="2886075" y="6534150"/>
          <p14:tracePt t="177468" x="2905125" y="6534150"/>
          <p14:tracePt t="177484" x="2914650" y="6534150"/>
          <p14:tracePt t="177501" x="2924175" y="6534150"/>
          <p14:tracePt t="177567" x="2933700" y="6534150"/>
          <p14:tracePt t="177591" x="2943225" y="6534150"/>
          <p14:tracePt t="177608" x="2952750" y="6534150"/>
          <p14:tracePt t="177631" x="2962275" y="6534150"/>
          <p14:tracePt t="177647" x="2971800" y="6534150"/>
          <p14:tracePt t="177655" x="2990850" y="6534150"/>
          <p14:tracePt t="177669" x="2990850" y="6543675"/>
          <p14:tracePt t="177685" x="3009900" y="6553200"/>
          <p14:tracePt t="177703" x="3028950" y="6553200"/>
          <p14:tracePt t="177719" x="3038475" y="6553200"/>
          <p14:tracePt t="177737" x="3048000" y="6562725"/>
          <p14:tracePt t="177752" x="3057525" y="6562725"/>
          <p14:tracePt t="177769" x="3067050" y="6562725"/>
          <p14:tracePt t="177785" x="3086100" y="6562725"/>
          <p14:tracePt t="177803" x="3095625" y="6562725"/>
          <p14:tracePt t="177819" x="3105150" y="6562725"/>
          <p14:tracePt t="177920" x="3114675" y="6562725"/>
          <p14:tracePt t="177927" x="3124200" y="6562725"/>
          <p14:tracePt t="177951" x="3133725" y="6562725"/>
          <p14:tracePt t="177967" x="3143250" y="6562725"/>
          <p14:tracePt t="177991" x="3152775" y="6562725"/>
          <p14:tracePt t="178015" x="3162300" y="6562725"/>
          <p14:tracePt t="178071" x="3171825" y="6562725"/>
          <p14:tracePt t="178087" x="3181350" y="6562725"/>
          <p14:tracePt t="178111" x="3190875" y="6562725"/>
          <p14:tracePt t="178119" x="3200400" y="6562725"/>
          <p14:tracePt t="178135" x="3209925" y="6562725"/>
          <p14:tracePt t="178151" x="3219450" y="6562725"/>
          <p14:tracePt t="178167" x="3228975" y="6562725"/>
          <p14:tracePt t="178175" x="3238500" y="6562725"/>
          <p14:tracePt t="178199" x="3248025" y="6562725"/>
          <p14:tracePt t="178223" x="3257550" y="6562725"/>
          <p14:tracePt t="178239" x="3267075" y="6562725"/>
          <p14:tracePt t="178247" x="3267075" y="6553200"/>
          <p14:tracePt t="178255" x="3276600" y="6553200"/>
          <p14:tracePt t="178271" x="3286125" y="6553200"/>
          <p14:tracePt t="178287" x="3295650" y="6553200"/>
          <p14:tracePt t="178305" x="3314700" y="6543675"/>
          <p14:tracePt t="178320" x="3324225" y="6543675"/>
          <p14:tracePt t="178337" x="3333750" y="6543675"/>
          <p14:tracePt t="178353" x="3333750" y="6534150"/>
          <p14:tracePt t="178387" x="3343275" y="6534150"/>
          <p14:tracePt t="178403" x="3352800" y="6534150"/>
          <p14:tracePt t="178440" x="3362325" y="6534150"/>
          <p14:tracePt t="178472" x="3371850" y="6534150"/>
          <p14:tracePt t="178575" x="3371850" y="6524625"/>
          <p14:tracePt t="178583" x="3381375" y="6524625"/>
          <p14:tracePt t="178607" x="3390900" y="6524625"/>
          <p14:tracePt t="178631" x="3400425" y="6524625"/>
          <p14:tracePt t="178639" x="3400425" y="6515100"/>
          <p14:tracePt t="178864" x="3409950" y="6515100"/>
          <p14:tracePt t="178880" x="3419475" y="6515100"/>
          <p14:tracePt t="178887" x="3429000" y="6515100"/>
          <p14:tracePt t="178903" x="3438525" y="6515100"/>
          <p14:tracePt t="178927" x="3448050" y="6515100"/>
          <p14:tracePt t="178944" x="3457575" y="6515100"/>
          <p14:tracePt t="178960" x="3467100" y="6515100"/>
          <p14:tracePt t="178967" x="3476625" y="6515100"/>
          <p14:tracePt t="178975" x="3476625" y="6524625"/>
          <p14:tracePt t="178988" x="3486150" y="6524625"/>
          <p14:tracePt t="179005" x="3495675" y="6524625"/>
          <p14:tracePt t="179023" x="3505200" y="6524625"/>
          <p14:tracePt t="179038" x="3514725" y="6524625"/>
          <p14:tracePt t="179055" x="3524250" y="6524625"/>
          <p14:tracePt t="179072" x="3533775" y="6524625"/>
          <p14:tracePt t="179112" x="3543300" y="6524625"/>
          <p14:tracePt t="179176" x="3552825" y="6524625"/>
          <p14:tracePt t="179408" x="3562350" y="6524625"/>
          <p14:tracePt t="179480" x="3571875" y="6524625"/>
          <p14:tracePt t="179544" x="3581400" y="6524625"/>
          <p14:tracePt t="179552" x="3581400" y="6534150"/>
          <p14:tracePt t="179560" x="3590925" y="6534150"/>
          <p14:tracePt t="179584" x="3600450" y="6534150"/>
          <p14:tracePt t="179607" x="3609975" y="6534150"/>
          <p14:tracePt t="179623" x="3609975" y="6543675"/>
          <p14:tracePt t="179632" x="3619500" y="6543675"/>
          <p14:tracePt t="179648" x="3629025" y="6543675"/>
          <p14:tracePt t="179664" x="3638550" y="6543675"/>
          <p14:tracePt t="179680" x="3648075" y="6543675"/>
          <p14:tracePt t="179696" x="3648075" y="6553200"/>
          <p14:tracePt t="179707" x="3657600" y="6553200"/>
          <p14:tracePt t="179723" x="3667125" y="6553200"/>
          <p14:tracePt t="179740" x="3676650" y="6553200"/>
          <p14:tracePt t="179760" x="3686175" y="6553200"/>
          <p14:tracePt t="179776" x="3695700" y="6553200"/>
          <p14:tracePt t="179790" x="3705225" y="6553200"/>
          <p14:tracePt t="179864" x="3714750" y="6553200"/>
          <p14:tracePt t="179904" x="3724275" y="6553200"/>
          <p14:tracePt t="179928" x="3733800" y="6553200"/>
          <p14:tracePt t="179935" x="3743325" y="6553200"/>
          <p14:tracePt t="179960" x="3752850" y="6553200"/>
          <p14:tracePt t="179983" x="3762375" y="6553200"/>
          <p14:tracePt t="180000" x="3771900" y="6553200"/>
          <p14:tracePt t="180016" x="3781425" y="6553200"/>
          <p14:tracePt t="180023" x="3790950" y="6553200"/>
          <p14:tracePt t="180039" x="3800475" y="6553200"/>
          <p14:tracePt t="180072" x="3810000" y="6553200"/>
          <p14:tracePt t="180104" x="3819525" y="6553200"/>
          <p14:tracePt t="180112" x="3829050" y="6553200"/>
          <p14:tracePt t="180128" x="3838575" y="6553200"/>
          <p14:tracePt t="180152" x="3848100" y="6553200"/>
          <p14:tracePt t="180176" x="3857625" y="6553200"/>
          <p14:tracePt t="180184" x="3867150" y="6553200"/>
          <p14:tracePt t="180240" x="3876675" y="6553200"/>
          <p14:tracePt t="180272" x="3886200" y="6553200"/>
          <p14:tracePt t="180296" x="3895725" y="6553200"/>
          <p14:tracePt t="180304" x="3905250" y="6553200"/>
          <p14:tracePt t="180320" x="3914775" y="6553200"/>
          <p14:tracePt t="180344" x="3924300" y="6553200"/>
          <p14:tracePt t="180368" x="3933825" y="6553200"/>
          <p14:tracePt t="180376" x="3943350" y="6553200"/>
          <p14:tracePt t="180400" x="3952875" y="6553200"/>
          <p14:tracePt t="180416" x="3962400" y="6553200"/>
          <p14:tracePt t="180424" x="3971925" y="6553200"/>
          <p14:tracePt t="180432" x="3981450" y="6553200"/>
          <p14:tracePt t="180441" x="4000500" y="6553200"/>
          <p14:tracePt t="180458" x="4019550" y="6553200"/>
          <p14:tracePt t="180475" x="4029075" y="6553200"/>
          <p14:tracePt t="180672" x="4038600" y="6553200"/>
          <p14:tracePt t="180680" x="4048125" y="6553200"/>
          <p14:tracePt t="180696" x="4048125" y="6543675"/>
          <p14:tracePt t="180709" x="4057650" y="6543675"/>
          <p14:tracePt t="180728" x="4067175" y="6543675"/>
          <p14:tracePt t="180744" x="4076700" y="6543675"/>
          <p14:tracePt t="180759" x="4076700" y="6534150"/>
          <p14:tracePt t="180776" x="4086225" y="6534150"/>
          <p14:tracePt t="180792" x="4095750" y="6534150"/>
          <p14:tracePt t="180810" x="4114800" y="6534150"/>
          <p14:tracePt t="180825" x="4124325" y="6534150"/>
          <p14:tracePt t="180842" x="4133850" y="6534150"/>
          <p14:tracePt t="180928" x="4143375" y="6534150"/>
          <p14:tracePt t="180944" x="4152900" y="6534150"/>
          <p14:tracePt t="180952" x="4162425" y="6534150"/>
          <p14:tracePt t="180976" x="4171950" y="6534150"/>
          <p14:tracePt t="180992" x="4181475" y="6534150"/>
          <p14:tracePt t="181008" x="4191000" y="6534150"/>
          <p14:tracePt t="181016" x="4200525" y="6534150"/>
          <p14:tracePt t="181032" x="4210050" y="6534150"/>
          <p14:tracePt t="181048" x="4219575" y="6534150"/>
          <p14:tracePt t="181064" x="4229100" y="6534150"/>
          <p14:tracePt t="181128" x="4238625" y="6534150"/>
          <p14:tracePt t="181808" x="4229100" y="6534150"/>
          <p14:tracePt t="181816" x="4210050" y="6534150"/>
          <p14:tracePt t="181828" x="4191000" y="6534150"/>
          <p14:tracePt t="181845" x="4133850" y="6553200"/>
          <p14:tracePt t="181861" x="4067175" y="6553200"/>
          <p14:tracePt t="181880" x="3933825" y="6562725"/>
          <p14:tracePt t="181894" x="3886200" y="6562725"/>
          <p14:tracePt t="181912" x="3714750" y="6562725"/>
          <p14:tracePt t="181928" x="3600450" y="6562725"/>
          <p14:tracePt t="181946" x="3476625" y="6562725"/>
          <p14:tracePt t="181962" x="3324225" y="6553200"/>
          <p14:tracePt t="181978" x="3133725" y="6534150"/>
          <p14:tracePt t="181994" x="2933700" y="6515100"/>
          <p14:tracePt t="182013" x="2762250" y="6477000"/>
          <p14:tracePt t="182029" x="2667000" y="6457950"/>
          <p14:tracePt t="182045" x="2619375" y="6438900"/>
          <p14:tracePt t="182062" x="2600325" y="6429375"/>
          <p14:tracePt t="182080" x="2590800" y="6429375"/>
          <p14:tracePt t="182113" x="2581275" y="6429375"/>
          <p14:tracePt t="182128" x="2581275" y="6419850"/>
          <p14:tracePt t="182146" x="2581275" y="6400800"/>
          <p14:tracePt t="182162" x="2571750" y="6391275"/>
          <p14:tracePt t="182179" x="2562225" y="6372225"/>
          <p14:tracePt t="182195" x="2552700" y="6334125"/>
          <p14:tracePt t="182213" x="2524125" y="6296025"/>
          <p14:tracePt t="182228" x="2505075" y="6248400"/>
          <p14:tracePt t="182245" x="2495550" y="6219825"/>
          <p14:tracePt t="182262" x="2486025" y="6200775"/>
          <p14:tracePt t="182280" x="2486025" y="6172200"/>
          <p14:tracePt t="182296" x="2486025" y="6134100"/>
          <p14:tracePt t="182313" x="2514600" y="6105525"/>
          <p14:tracePt t="182329" x="2609850" y="6057900"/>
          <p14:tracePt t="182347" x="2800350" y="5981700"/>
          <p14:tracePt t="182362" x="3028950" y="5934075"/>
          <p14:tracePt t="182379" x="3257550" y="5895975"/>
          <p14:tracePt t="182396" x="3448050" y="5895975"/>
          <p14:tracePt t="182414" x="3600450" y="5895975"/>
          <p14:tracePt t="182429" x="3752850" y="5895975"/>
          <p14:tracePt t="182446" x="3933825" y="5924550"/>
          <p14:tracePt t="182463" x="4152900" y="5962650"/>
          <p14:tracePt t="182481" x="4410075" y="6076950"/>
          <p14:tracePt t="182496" x="4495800" y="6115050"/>
          <p14:tracePt t="182513" x="4524375" y="6143625"/>
          <p14:tracePt t="182530" x="4543425" y="6162675"/>
          <p14:tracePt t="182548" x="4552950" y="6191250"/>
          <p14:tracePt t="182563" x="4562475" y="6210300"/>
          <p14:tracePt t="182580" x="4572000" y="6248400"/>
          <p14:tracePt t="182597" x="4572000" y="6296025"/>
          <p14:tracePt t="182614" x="4572000" y="6343650"/>
          <p14:tracePt t="182630" x="4572000" y="6372225"/>
          <p14:tracePt t="182646" x="4572000" y="6419850"/>
          <p14:tracePt t="182662" x="4572000" y="6448425"/>
          <p14:tracePt t="182681" x="4572000" y="6467475"/>
          <p14:tracePt t="182697" x="4572000" y="6486525"/>
          <p14:tracePt t="182713" x="4572000" y="6496050"/>
          <p14:tracePt t="182729" x="4562475" y="6505575"/>
          <p14:tracePt t="182746" x="4533900" y="6524625"/>
          <p14:tracePt t="182764" x="4495800" y="6543675"/>
          <p14:tracePt t="182780" x="4429125" y="6562725"/>
          <p14:tracePt t="182797" x="4333875" y="6581775"/>
          <p14:tracePt t="182813" x="4191000" y="6600825"/>
          <p14:tracePt t="182832" x="3952875" y="6638925"/>
          <p14:tracePt t="182847" x="3867150" y="6638925"/>
          <p14:tracePt t="182864" x="3676650" y="6657975"/>
          <p14:tracePt t="182880" x="3600450" y="6657975"/>
          <p14:tracePt t="182898" x="3533775" y="6657975"/>
          <p14:tracePt t="182913" x="3476625" y="6657975"/>
          <p14:tracePt t="182930" x="3419475" y="6657975"/>
          <p14:tracePt t="182947" x="3324225" y="6657975"/>
          <p14:tracePt t="182965" x="3209925" y="6657975"/>
          <p14:tracePt t="182981" x="3076575" y="6657975"/>
          <p14:tracePt t="182997" x="2971800" y="6638925"/>
          <p14:tracePt t="183014" x="2876550" y="6638925"/>
          <p14:tracePt t="183032" x="2781300" y="6610350"/>
          <p14:tracePt t="183048" x="2743200" y="6600825"/>
          <p14:tracePt t="183064" x="2705100" y="6591300"/>
          <p14:tracePt t="183081" x="2667000" y="6572250"/>
          <p14:tracePt t="183099" x="2619375" y="6543675"/>
          <p14:tracePt t="183114" x="2571750" y="6515100"/>
          <p14:tracePt t="183131" x="2505075" y="6477000"/>
          <p14:tracePt t="183147" x="2438400" y="6438900"/>
          <p14:tracePt t="183165" x="2390775" y="6410325"/>
          <p14:tracePt t="183181" x="2352675" y="6372225"/>
          <p14:tracePt t="183197" x="2324100" y="6343650"/>
          <p14:tracePt t="183214" x="2314575" y="6334125"/>
          <p14:tracePt t="183232" x="2305050" y="6296025"/>
          <p14:tracePt t="183248" x="2295525" y="6276975"/>
          <p14:tracePt t="183265" x="2295525" y="6257925"/>
          <p14:tracePt t="183282" x="2305050" y="6238875"/>
          <p14:tracePt t="183299" x="2343150" y="6219825"/>
          <p14:tracePt t="183314" x="2390775" y="6191250"/>
          <p14:tracePt t="183331" x="2428875" y="6172200"/>
          <p14:tracePt t="183348" x="2466975" y="6153150"/>
          <p14:tracePt t="183366" x="2524125" y="6153150"/>
          <p14:tracePt t="183382" x="2647950" y="6143625"/>
          <p14:tracePt t="183398" x="2828925" y="6143625"/>
          <p14:tracePt t="183415" x="3019425" y="6143625"/>
          <p14:tracePt t="183433" x="3276600" y="6143625"/>
          <p14:tracePt t="183448" x="3400425" y="6143625"/>
          <p14:tracePt t="183465" x="3476625" y="6143625"/>
          <p14:tracePt t="183482" x="3543300" y="6143625"/>
          <p14:tracePt t="183499" x="3609975" y="6143625"/>
          <p14:tracePt t="183515" x="3667125" y="6143625"/>
          <p14:tracePt t="183532" x="3733800" y="6172200"/>
          <p14:tracePt t="183548" x="3771900" y="6191250"/>
          <p14:tracePt t="183566" x="3819525" y="6200775"/>
          <p14:tracePt t="183581" x="3857625" y="6229350"/>
          <p14:tracePt t="183598" x="3895725" y="6238875"/>
          <p14:tracePt t="183615" x="3952875" y="6257925"/>
          <p14:tracePt t="183633" x="4019550" y="6296025"/>
          <p14:tracePt t="183649" x="4057650" y="6315075"/>
          <p14:tracePt t="183665" x="4086225" y="6343650"/>
          <p14:tracePt t="183682" x="4105275" y="6362700"/>
          <p14:tracePt t="183700" x="4114800" y="6381750"/>
          <p14:tracePt t="183715" x="4124325" y="6400800"/>
          <p14:tracePt t="183732" x="4124325" y="6429375"/>
          <p14:tracePt t="183749" x="4133850" y="6448425"/>
          <p14:tracePt t="183766" x="4143375" y="6467475"/>
          <p14:tracePt t="183782" x="4143375" y="6477000"/>
          <p14:tracePt t="183799" x="4143375" y="6486525"/>
          <p14:tracePt t="183816" x="4143375" y="6496050"/>
          <p14:tracePt t="184073" x="4133850" y="6505575"/>
          <p14:tracePt t="184089" x="4124325" y="6505575"/>
          <p14:tracePt t="184105" x="4114800" y="6505575"/>
          <p14:tracePt t="184129" x="4105275" y="6505575"/>
          <p14:tracePt t="184137" x="4095750" y="6505575"/>
          <p14:tracePt t="184151" x="4095750" y="6515100"/>
          <p14:tracePt t="184166" x="4086225" y="6515100"/>
          <p14:tracePt t="184183" x="4076700" y="6515100"/>
          <p14:tracePt t="184200" x="4067175" y="6515100"/>
          <p14:tracePt t="184218" x="4048125" y="6515100"/>
          <p14:tracePt t="184265" x="4048125" y="6524625"/>
          <p14:tracePt t="184305" x="4038600" y="6524625"/>
          <p14:tracePt t="184312" x="4038600" y="6534150"/>
          <p14:tracePt t="184329" x="4029075" y="6534150"/>
          <p14:tracePt t="184353" x="4019550" y="6534150"/>
          <p14:tracePt t="184361" x="4019550" y="6543675"/>
          <p14:tracePt t="184369" x="4010025" y="6543675"/>
          <p14:tracePt t="184385" x="4000500" y="6543675"/>
          <p14:tracePt t="184400" x="3990975" y="6543675"/>
          <p14:tracePt t="184417" x="3971925" y="6543675"/>
          <p14:tracePt t="184434" x="3962400" y="6543675"/>
          <p14:tracePt t="184452" x="3933825" y="6553200"/>
          <p14:tracePt t="184467" x="3895725" y="6553200"/>
          <p14:tracePt t="184484" x="3867150" y="6553200"/>
          <p14:tracePt t="184501" x="3810000" y="6553200"/>
          <p14:tracePt t="184518" x="3733800" y="6553200"/>
          <p14:tracePt t="184535" x="3657600" y="6553200"/>
          <p14:tracePt t="184551" x="3562350" y="6553200"/>
          <p14:tracePt t="184567" x="3486150" y="6543675"/>
          <p14:tracePt t="184585" x="3381375" y="6534150"/>
          <p14:tracePt t="184601" x="3324225" y="6534150"/>
          <p14:tracePt t="184617" x="3267075" y="6534150"/>
          <p14:tracePt t="184634" x="3219450" y="6534150"/>
          <p14:tracePt t="184652" x="3162300" y="6534150"/>
          <p14:tracePt t="184667" x="3105150" y="6534150"/>
          <p14:tracePt t="184684" x="3057525" y="6534150"/>
          <p14:tracePt t="184701" x="3019425" y="6524625"/>
          <p14:tracePt t="184719" x="2971800" y="6524625"/>
          <p14:tracePt t="184734" x="2924175" y="6524625"/>
          <p14:tracePt t="184751" x="2867025" y="6524625"/>
          <p14:tracePt t="184768" x="2781300" y="6524625"/>
          <p14:tracePt t="184786" x="2733675" y="6524625"/>
          <p14:tracePt t="184801" x="2676525" y="6505575"/>
          <p14:tracePt t="184818" x="2590800" y="6496050"/>
          <p14:tracePt t="184835" x="2514600" y="6477000"/>
          <p14:tracePt t="184852" x="2447925" y="6457950"/>
          <p14:tracePt t="184868" x="2409825" y="6448425"/>
          <p14:tracePt t="184884" x="2390775" y="6438900"/>
          <p14:tracePt t="185073" x="2400300" y="6448425"/>
          <p14:tracePt t="185089" x="2409825" y="6448425"/>
          <p14:tracePt t="185105" x="2419350" y="6448425"/>
          <p14:tracePt t="185113" x="2419350" y="6457950"/>
          <p14:tracePt t="185129" x="2428875" y="6457950"/>
          <p14:tracePt t="185137" x="2438400" y="6467475"/>
          <p14:tracePt t="185153" x="2466975" y="6477000"/>
          <p14:tracePt t="185169" x="2505075" y="6496050"/>
          <p14:tracePt t="185185" x="2571750" y="6515100"/>
          <p14:tracePt t="185202" x="2647950" y="6534150"/>
          <p14:tracePt t="185220" x="2743200" y="6553200"/>
          <p14:tracePt t="185236" x="2828925" y="6562725"/>
          <p14:tracePt t="185252" x="2933700" y="6572250"/>
          <p14:tracePt t="185269" x="3076575" y="6572250"/>
          <p14:tracePt t="185287" x="3228975" y="6581775"/>
          <p14:tracePt t="185302" x="3429000" y="6581775"/>
          <p14:tracePt t="185319" x="3657600" y="6581775"/>
          <p14:tracePt t="185336" x="3886200" y="6581775"/>
          <p14:tracePt t="185354" x="4181475" y="6610350"/>
          <p14:tracePt t="185369" x="4295775" y="6610350"/>
          <p14:tracePt t="185386" x="4362450" y="6610350"/>
          <p14:tracePt t="185402" x="4410075" y="6610350"/>
          <p14:tracePt t="185420" x="4457700" y="6591300"/>
          <p14:tracePt t="185436" x="4495800" y="6562725"/>
          <p14:tracePt t="185453" x="4543425" y="6524625"/>
          <p14:tracePt t="185469" x="4572000" y="6477000"/>
          <p14:tracePt t="185486" x="4591050" y="6457950"/>
          <p14:tracePt t="185503" x="4600575" y="6438900"/>
          <p14:tracePt t="185519" x="4610100" y="6419850"/>
          <p14:tracePt t="185537" x="4619625" y="6400800"/>
          <p14:tracePt t="185570" x="4619625" y="6391275"/>
          <p14:tracePt t="185713" x="4610100" y="6400800"/>
          <p14:tracePt t="185721" x="4591050" y="6410325"/>
          <p14:tracePt t="185737" x="4533900" y="6438900"/>
          <p14:tracePt t="185754" x="4438650" y="6477000"/>
          <p14:tracePt t="185770" x="4343400" y="6515100"/>
          <p14:tracePt t="185788" x="4219575" y="6534150"/>
          <p14:tracePt t="185803" x="4095750" y="6543675"/>
          <p14:tracePt t="185820" x="3905250" y="6553200"/>
          <p14:tracePt t="185836" x="3686175" y="6553200"/>
          <p14:tracePt t="185855" x="3486150" y="6553200"/>
          <p14:tracePt t="185870" x="3333750" y="6553200"/>
          <p14:tracePt t="185887" x="3200400" y="6553200"/>
          <p14:tracePt t="185903" x="3105150" y="6553200"/>
          <p14:tracePt t="185922" x="3019425" y="6515100"/>
          <p14:tracePt t="185937" x="2962275" y="6486525"/>
          <p14:tracePt t="185954" x="2933700" y="6467475"/>
          <p14:tracePt t="185971" x="2905125" y="6448425"/>
          <p14:tracePt t="185988" x="2886075" y="6429375"/>
          <p14:tracePt t="186004" x="2886075" y="6410325"/>
          <p14:tracePt t="186021" x="2867025" y="6391275"/>
          <p14:tracePt t="186037" x="2857500" y="6381750"/>
          <p14:tracePt t="186055" x="2847975" y="6372225"/>
          <p14:tracePt t="186070" x="2838450" y="6372225"/>
          <p14:tracePt t="186185" x="2847975" y="6381750"/>
          <p14:tracePt t="186193" x="2857500" y="6391275"/>
          <p14:tracePt t="186204" x="2876550" y="6410325"/>
          <p14:tracePt t="186221" x="2924175" y="6438900"/>
          <p14:tracePt t="186238" x="2971800" y="6467475"/>
          <p14:tracePt t="186255" x="3038475" y="6496050"/>
          <p14:tracePt t="186257" x="3067050" y="6505575"/>
          <p14:tracePt t="186271" x="3105150" y="6515100"/>
          <p14:tracePt t="186288" x="3228975" y="6534150"/>
          <p14:tracePt t="186304" x="3381375" y="6534150"/>
          <p14:tracePt t="186322" x="3648075" y="6534150"/>
          <p14:tracePt t="186338" x="3800475" y="6534150"/>
          <p14:tracePt t="186354" x="3914775" y="6534150"/>
          <p14:tracePt t="186371" x="4000500" y="6534150"/>
          <p14:tracePt t="186389" x="4067175" y="6534150"/>
          <p14:tracePt t="186405" x="4095750" y="6524625"/>
          <p14:tracePt t="186421" x="4114800" y="6515100"/>
          <p14:tracePt t="186438" x="4124325" y="6505575"/>
          <p14:tracePt t="186456" x="4133850" y="6496050"/>
          <p14:tracePt t="186954" x="4124325" y="6496050"/>
          <p14:tracePt t="186978" x="4114800" y="6496050"/>
          <p14:tracePt t="186985" x="4114800" y="6486525"/>
          <p14:tracePt t="186993" x="4105275" y="6477000"/>
          <p14:tracePt t="187006" x="4095750" y="6467475"/>
          <p14:tracePt t="187024" x="4076700" y="6448425"/>
          <p14:tracePt t="187039" x="4067175" y="6438900"/>
          <p14:tracePt t="187056" x="4057650" y="6429375"/>
          <p14:tracePt t="187073" x="4048125" y="6410325"/>
          <p14:tracePt t="187091" x="4048125" y="6400800"/>
          <p14:tracePt t="187178" x="4057650" y="6400800"/>
          <p14:tracePt t="187194" x="4067175" y="6400800"/>
          <p14:tracePt t="187201" x="4076700" y="6400800"/>
          <p14:tracePt t="187226" x="4086225" y="6400800"/>
          <p14:tracePt t="187242" x="4086225" y="6410325"/>
          <p14:tracePt t="187250" x="4095750" y="6410325"/>
          <p14:tracePt t="187257" x="4105275" y="6419850"/>
          <p14:tracePt t="187274" x="4124325" y="6429375"/>
          <p14:tracePt t="187290" x="4133850" y="6438900"/>
          <p14:tracePt t="187307" x="4143375" y="6438900"/>
          <p14:tracePt t="187401" x="4152900" y="6448425"/>
          <p14:tracePt t="187442" x="4152900" y="6457950"/>
          <p14:tracePt t="187450" x="4152900" y="6467475"/>
          <p14:tracePt t="187498" x="4162425" y="6467475"/>
          <p14:tracePt t="187513" x="4162425" y="6477000"/>
          <p14:tracePt t="187522" x="4171950" y="6477000"/>
          <p14:tracePt t="187554" x="4181475" y="6477000"/>
          <p14:tracePt t="187562" x="4181475" y="6486525"/>
          <p14:tracePt t="187577" x="4191000" y="6486525"/>
          <p14:tracePt t="187590" x="4191000" y="6496050"/>
          <p14:tracePt t="187682" x="4200525" y="6496050"/>
          <p14:tracePt t="187689" x="4210050" y="6496050"/>
          <p14:tracePt t="187698" x="4210050" y="6505575"/>
          <p14:tracePt t="187922" x="4219575" y="6505575"/>
          <p14:tracePt t="187962" x="4219575" y="6496050"/>
          <p14:tracePt t="187994" x="4219575" y="6486525"/>
          <p14:tracePt t="188146" x="4219575" y="6477000"/>
          <p14:tracePt t="188994" x="4229100" y="6477000"/>
          <p14:tracePt t="189466" x="4229100" y="6486525"/>
          <p14:tracePt t="189522" x="4219575" y="6486525"/>
          <p14:tracePt t="189538" x="4210050" y="6486525"/>
          <p14:tracePt t="189554" x="4200525" y="6486525"/>
          <p14:tracePt t="189562" x="4200525" y="6477000"/>
          <p14:tracePt t="189579" x="4181475" y="6448425"/>
          <p14:tracePt t="189595" x="4162425" y="6419850"/>
          <p14:tracePt t="189614" x="4143375" y="6400800"/>
          <p14:tracePt t="189629" x="4133850" y="6391275"/>
          <p14:tracePt t="189645" x="4133850" y="6372225"/>
          <p14:tracePt t="189662" x="4124325" y="6362700"/>
          <p14:tracePt t="189680" x="4095750" y="6296025"/>
          <p14:tracePt t="189695" x="4038600" y="6153150"/>
          <p14:tracePt t="189712" x="3952875" y="5924550"/>
          <p14:tracePt t="189729" x="3876675" y="5734050"/>
          <p14:tracePt t="189747" x="3800475" y="5514975"/>
          <p14:tracePt t="189763" x="3752850" y="5400675"/>
          <p14:tracePt t="189779" x="3733800" y="5334000"/>
          <p14:tracePt t="189796" x="3724275" y="5276850"/>
          <p14:tracePt t="189813" x="3705225" y="5219700"/>
          <p14:tracePt t="189829" x="3695700" y="5143500"/>
          <p14:tracePt t="189846" x="3667125" y="5010150"/>
          <p14:tracePt t="189863" x="3629025" y="4848225"/>
          <p14:tracePt t="189880" x="3600450" y="4686300"/>
          <p14:tracePt t="189896" x="3571875" y="4514850"/>
          <p14:tracePt t="189913" x="3533775" y="4362450"/>
          <p14:tracePt t="189929" x="3429000" y="4010025"/>
          <p14:tracePt t="189948" x="3295650" y="3657600"/>
          <p14:tracePt t="189962" x="3171825" y="3324225"/>
          <p14:tracePt t="189979" x="3076575" y="3009900"/>
          <p14:tracePt t="189996" x="3028950" y="2695575"/>
          <p14:tracePt t="190014" x="2962275" y="2447925"/>
          <p14:tracePt t="190031" x="2895600" y="2257425"/>
          <p14:tracePt t="190046" x="2847975" y="2085975"/>
          <p14:tracePt t="190063" x="2800350" y="1952625"/>
          <p14:tracePt t="190080" x="2752725" y="1828800"/>
          <p14:tracePt t="190096" x="2705100" y="1714500"/>
          <p14:tracePt t="190113" x="2628900" y="1590675"/>
          <p14:tracePt t="190130" x="2428875" y="1343025"/>
          <p14:tracePt t="190148" x="2276475" y="1171575"/>
          <p14:tracePt t="190164" x="2152650" y="1019175"/>
          <p14:tracePt t="190180" x="2038350" y="857250"/>
          <p14:tracePt t="190196" x="1924050" y="685800"/>
          <p14:tracePt t="190214" x="1838325" y="523875"/>
          <p14:tracePt t="190229" x="1762125" y="400050"/>
          <p14:tracePt t="190247" x="1695450" y="295275"/>
          <p14:tracePt t="190264" x="1638300" y="219075"/>
          <p14:tracePt t="190282" x="1543050" y="123825"/>
          <p14:tracePt t="190297" x="1495425" y="104775"/>
          <p14:tracePt t="190314" x="1390650" y="47625"/>
          <p14:tracePt t="190330" x="1314450" y="28575"/>
          <p14:tracePt t="191595" x="1628775" y="2419350"/>
          <p14:tracePt t="191620" x="1638300" y="2419350"/>
          <p14:tracePt t="191643" x="1647825" y="2419350"/>
          <p14:tracePt t="191658" x="1657350" y="2419350"/>
          <p14:tracePt t="191675" x="1666875" y="2419350"/>
          <p14:tracePt t="191715" x="1676400" y="2419350"/>
          <p14:tracePt t="191723" x="1685925" y="2419350"/>
          <p14:tracePt t="191739" x="1695450" y="2419350"/>
          <p14:tracePt t="191754" x="1704975" y="2419350"/>
          <p14:tracePt t="191771" x="1724025" y="2419350"/>
          <p14:tracePt t="191779" x="1743075" y="2419350"/>
          <p14:tracePt t="191796" x="1781175" y="2419350"/>
          <p14:tracePt t="191812" x="1800225" y="2419350"/>
          <p14:tracePt t="191830" x="1819275" y="2419350"/>
          <p14:tracePt t="191845" x="1857375" y="2419350"/>
          <p14:tracePt t="191862" x="1905000" y="2409825"/>
          <p14:tracePt t="191879" x="1971675" y="2409825"/>
          <p14:tracePt t="191897" x="2076450" y="2400300"/>
          <p14:tracePt t="191912" x="2181225" y="2400300"/>
          <p14:tracePt t="191929" x="2266950" y="2400300"/>
          <p14:tracePt t="191946" x="2371725" y="2400300"/>
          <p14:tracePt t="191964" x="2524125" y="2400300"/>
          <p14:tracePt t="191980" x="2619375" y="2400300"/>
          <p14:tracePt t="191996" x="2695575" y="2400300"/>
          <p14:tracePt t="192013" x="2781300" y="2409825"/>
          <p14:tracePt t="192031" x="2838450" y="2409825"/>
          <p14:tracePt t="192046" x="2867025" y="2419350"/>
          <p14:tracePt t="192062" x="2886075" y="2419350"/>
          <p14:tracePt t="192079" x="2895600" y="2419350"/>
          <p14:tracePt t="192219" x="2905125" y="2419350"/>
          <p14:tracePt t="192227" x="2914650" y="2419350"/>
          <p14:tracePt t="192515" x="2924175" y="2419350"/>
          <p14:tracePt t="192603" x="2933700" y="2419350"/>
          <p14:tracePt t="192651" x="2943225" y="2419350"/>
          <p14:tracePt t="192667" x="2943225" y="2428875"/>
          <p14:tracePt t="192683" x="2952750" y="24288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5096" y="194468"/>
            <a:ext cx="10570767" cy="1812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901" y="2112962"/>
            <a:ext cx="9847262" cy="2253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01" y="4578739"/>
            <a:ext cx="9485312" cy="16975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4440" y="2705040"/>
              <a:ext cx="8401680" cy="342000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98600" y="2641680"/>
                <a:ext cx="8433360" cy="3546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06"/>
    </mc:Choice>
    <mc:Fallback xmlns="">
      <p:transition spd="slow" advTm="14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" x="2962275" y="2428875"/>
          <p14:tracePt t="303" x="2971800" y="2466975"/>
          <p14:tracePt t="380" x="2971800" y="2457450"/>
          <p14:tracePt t="388" x="2971800" y="2447925"/>
          <p14:tracePt t="396" x="2971800" y="2428875"/>
          <p14:tracePt t="408" x="2962275" y="2409825"/>
          <p14:tracePt t="425" x="2933700" y="2352675"/>
          <p14:tracePt t="441" x="2876550" y="2276475"/>
          <p14:tracePt t="459" x="2809875" y="2190750"/>
          <p14:tracePt t="475" x="2676525" y="2019300"/>
          <p14:tracePt t="494" x="2524125" y="1847850"/>
          <p14:tracePt t="510" x="2371725" y="1676400"/>
          <p14:tracePt t="528" x="2209800" y="1495425"/>
          <p14:tracePt t="541" x="2085975" y="1314450"/>
          <p14:tracePt t="559" x="1990725" y="1190625"/>
          <p14:tracePt t="575" x="1895475" y="1085850"/>
          <p14:tracePt t="592" x="1790700" y="1000125"/>
          <p14:tracePt t="610" x="1695450" y="933450"/>
          <p14:tracePt t="625" x="1638300" y="914400"/>
          <p14:tracePt t="642" x="1581150" y="895350"/>
          <p14:tracePt t="659" x="1533525" y="885825"/>
          <p14:tracePt t="677" x="1476375" y="857250"/>
          <p14:tracePt t="692" x="1438275" y="847725"/>
          <p14:tracePt t="709" x="1390650" y="828675"/>
          <p14:tracePt t="726" x="1352550" y="809625"/>
          <p14:tracePt t="743" x="1314450" y="771525"/>
          <p14:tracePt t="759" x="1285875" y="714375"/>
          <p14:tracePt t="776" x="1257300" y="647700"/>
          <p14:tracePt t="792" x="1228725" y="561975"/>
          <p14:tracePt t="810" x="1200150" y="485775"/>
          <p14:tracePt t="826" x="1181100" y="428625"/>
          <p14:tracePt t="843" x="1171575" y="371475"/>
          <p14:tracePt t="860" x="1104900" y="238125"/>
          <p14:tracePt t="877" x="1047750" y="171450"/>
          <p14:tracePt t="893" x="981075" y="114300"/>
          <p14:tracePt t="909" x="933450" y="76200"/>
          <p14:tracePt t="926" x="904875" y="57150"/>
          <p14:tracePt t="944" x="895350" y="38100"/>
          <p14:tracePt t="2987" x="6324600" y="3743325"/>
          <p14:tracePt t="3011" x="6315075" y="3743325"/>
          <p14:tracePt t="3019" x="6305550" y="3743325"/>
          <p14:tracePt t="3043" x="6305550" y="3752850"/>
          <p14:tracePt t="3068" x="6296025" y="3752850"/>
          <p14:tracePt t="3227" x="6286500" y="3752850"/>
          <p14:tracePt t="3243" x="6286500" y="3762375"/>
          <p14:tracePt t="3259" x="6276975" y="3762375"/>
          <p14:tracePt t="3287" x="6257925" y="3771900"/>
          <p14:tracePt t="3319" x="6238875" y="3781425"/>
          <p14:tracePt t="3337" x="6219825" y="3790950"/>
          <p14:tracePt t="3355" x="6191250" y="3810000"/>
          <p14:tracePt t="3380" x="6153150" y="3829050"/>
          <p14:tracePt t="3388" x="6143625" y="3838575"/>
          <p14:tracePt t="3404" x="6105525" y="3857625"/>
          <p14:tracePt t="3421" x="6038850" y="3886200"/>
          <p14:tracePt t="3442" x="5905500" y="3933825"/>
          <p14:tracePt t="3455" x="5848350" y="3962400"/>
          <p14:tracePt t="3471" x="5734050" y="4000500"/>
          <p14:tracePt t="3489" x="5638800" y="4048125"/>
          <p14:tracePt t="3504" x="5553075" y="4067175"/>
          <p14:tracePt t="3522" x="5391150" y="4114800"/>
          <p14:tracePt t="3537" x="5324475" y="4133850"/>
          <p14:tracePt t="3554" x="5124450" y="4171950"/>
          <p14:tracePt t="3571" x="5010150" y="4191000"/>
          <p14:tracePt t="3600" x="4876800" y="4219575"/>
          <p14:tracePt t="3604" x="4838700" y="4229100"/>
          <p14:tracePt t="3621" x="4733925" y="4257675"/>
          <p14:tracePt t="3638" x="4610100" y="4286250"/>
          <p14:tracePt t="3655" x="4476750" y="4324350"/>
          <p14:tracePt t="3678" x="4314825" y="4333875"/>
          <p14:tracePt t="3688" x="4276725" y="4333875"/>
          <p14:tracePt t="3704" x="4219575" y="4333875"/>
          <p14:tracePt t="3721" x="4171950" y="4333875"/>
          <p14:tracePt t="3723" x="4143375" y="4333875"/>
          <p14:tracePt t="3738" x="4114800" y="4333875"/>
          <p14:tracePt t="3756" x="4029075" y="4333875"/>
          <p14:tracePt t="3772" x="3990975" y="4305300"/>
          <p14:tracePt t="3802" x="3943350" y="4229100"/>
          <p14:tracePt t="3823" x="3943350" y="4191000"/>
          <p14:tracePt t="3838" x="3943350" y="4162425"/>
          <p14:tracePt t="3864" x="3943350" y="4095750"/>
          <p14:tracePt t="3871" x="3962400" y="4076700"/>
          <p14:tracePt t="3889" x="4000500" y="4019550"/>
          <p14:tracePt t="3905" x="4086225" y="3952875"/>
          <p14:tracePt t="3922" x="4229100" y="3838575"/>
          <p14:tracePt t="3939" x="4848225" y="3505200"/>
          <p14:tracePt t="3959" x="5676900" y="3124200"/>
          <p14:tracePt t="3972" x="6867525" y="2686050"/>
          <p14:tracePt t="3989" x="8286750" y="2209800"/>
          <p14:tracePt t="4030" x="11001375" y="1314450"/>
          <p14:tracePt t="4039" x="11630025" y="1095375"/>
          <p14:tracePt t="4056" x="12182475" y="676275"/>
          <p14:tracePt t="4072" x="12182475" y="476250"/>
          <p14:tracePt t="4088" x="12182475" y="438150"/>
          <p14:tracePt t="4107" x="12182475" y="419100"/>
          <p14:tracePt t="4123" x="12172950" y="419100"/>
          <p14:tracePt t="4139" x="12163425" y="419100"/>
          <p14:tracePt t="4156" x="12115800" y="419100"/>
          <p14:tracePt t="4174" x="12049125" y="419100"/>
          <p14:tracePt t="4189" x="11934825" y="428625"/>
          <p14:tracePt t="4206" x="11820525" y="466725"/>
          <p14:tracePt t="4222" x="11706225" y="485775"/>
          <p14:tracePt t="4240" x="11639550" y="485775"/>
          <p14:tracePt t="4256" x="11582400" y="485775"/>
          <p14:tracePt t="4273" x="11544300" y="485775"/>
          <p14:tracePt t="4289" x="11477625" y="485775"/>
          <p14:tracePt t="4307" x="11296650" y="485775"/>
          <p14:tracePt t="4324" x="11182350" y="485775"/>
          <p14:tracePt t="4340" x="11077575" y="485775"/>
          <p14:tracePt t="4356" x="11010900" y="485775"/>
          <p14:tracePt t="4375" x="10972800" y="485775"/>
          <p14:tracePt t="4389" x="10934700" y="485775"/>
          <p14:tracePt t="4406" x="10887075" y="485775"/>
          <p14:tracePt t="4423" x="10848975" y="495300"/>
          <p14:tracePt t="4441" x="10820400" y="495300"/>
          <p14:tracePt t="4456" x="10810875" y="495300"/>
          <p14:tracePt t="4474" x="10801350" y="504825"/>
          <p14:tracePt t="4490" x="10791825" y="504825"/>
          <p14:tracePt t="4508" x="10725150" y="533400"/>
          <p14:tracePt t="4524" x="10639425" y="561975"/>
          <p14:tracePt t="4540" x="10544175" y="581025"/>
          <p14:tracePt t="4556" x="10487025" y="590550"/>
          <p14:tracePt t="4574" x="10439400" y="590550"/>
          <p14:tracePt t="4590" x="10429875" y="590550"/>
          <p14:tracePt t="4606" x="10410825" y="590550"/>
          <p14:tracePt t="4623" x="10401300" y="590550"/>
          <p14:tracePt t="4641" x="10372725" y="590550"/>
          <p14:tracePt t="4657" x="10344150" y="590550"/>
          <p14:tracePt t="4674" x="10287000" y="590550"/>
          <p14:tracePt t="4690" x="10191750" y="609600"/>
          <p14:tracePt t="4708" x="9972675" y="657225"/>
          <p14:tracePt t="4724" x="9810750" y="685800"/>
          <p14:tracePt t="4740" x="9677400" y="714375"/>
          <p14:tracePt t="4757" x="9582150" y="733425"/>
          <p14:tracePt t="4775" x="9534525" y="733425"/>
          <p14:tracePt t="4790" x="9515475" y="733425"/>
          <p14:tracePt t="4947" x="9525000" y="733425"/>
          <p14:tracePt t="4955" x="9534525" y="733425"/>
          <p14:tracePt t="5003" x="9544050" y="733425"/>
          <p14:tracePt t="5011" x="9544050" y="723900"/>
          <p14:tracePt t="5025" x="9563100" y="723900"/>
          <p14:tracePt t="5042" x="9648825" y="714375"/>
          <p14:tracePt t="5058" x="9839325" y="714375"/>
          <p14:tracePt t="5075" x="10182225" y="714375"/>
          <p14:tracePt t="5093" x="10382250" y="714375"/>
          <p14:tracePt t="5107" x="10515600" y="704850"/>
          <p14:tracePt t="5125" x="10610850" y="695325"/>
          <p14:tracePt t="5141" x="10668000" y="695325"/>
          <p14:tracePt t="5159" x="10706100" y="676275"/>
          <p14:tracePt t="5175" x="10715625" y="666750"/>
          <p14:tracePt t="5191" x="10725150" y="666750"/>
          <p14:tracePt t="5276" x="10734675" y="666750"/>
          <p14:tracePt t="5284" x="10734675" y="657225"/>
          <p14:tracePt t="5293" x="10744200" y="657225"/>
          <p14:tracePt t="5308" x="10744200" y="647700"/>
          <p14:tracePt t="5325" x="10753725" y="647700"/>
          <p14:tracePt t="5342" x="10753725" y="638175"/>
          <p14:tracePt t="5363" x="10753725" y="628650"/>
          <p14:tracePt t="5395" x="10744200" y="628650"/>
          <p14:tracePt t="5403" x="10734675" y="628650"/>
          <p14:tracePt t="5411" x="10725150" y="619125"/>
          <p14:tracePt t="5426" x="10687050" y="609600"/>
          <p14:tracePt t="5442" x="10668000" y="609600"/>
          <p14:tracePt t="5459" x="10601325" y="600075"/>
          <p14:tracePt t="5476" x="10515600" y="600075"/>
          <p14:tracePt t="5494" x="10391775" y="600075"/>
          <p14:tracePt t="5508" x="10239375" y="600075"/>
          <p14:tracePt t="5525" x="10134600" y="600075"/>
          <p14:tracePt t="5542" x="10096500" y="600075"/>
          <p14:tracePt t="5560" x="10086975" y="600075"/>
          <p14:tracePt t="5604" x="10096500" y="600075"/>
          <p14:tracePt t="5611" x="10106025" y="600075"/>
          <p14:tracePt t="5627" x="10191750" y="590550"/>
          <p14:tracePt t="5642" x="10267950" y="581025"/>
          <p14:tracePt t="5659" x="10525125" y="561975"/>
          <p14:tracePt t="5676" x="10715625" y="561975"/>
          <p14:tracePt t="5693" x="10868025" y="561975"/>
          <p14:tracePt t="5709" x="10944225" y="561975"/>
          <p14:tracePt t="5726" x="10972800" y="561975"/>
          <p14:tracePt t="5772" x="10953750" y="561975"/>
          <p14:tracePt t="5779" x="10915650" y="561975"/>
          <p14:tracePt t="5792" x="10858500" y="561975"/>
          <p14:tracePt t="5810" x="10639425" y="571500"/>
          <p14:tracePt t="5828" x="10144125" y="571500"/>
          <p14:tracePt t="5843" x="9877425" y="571500"/>
          <p14:tracePt t="5860" x="9734550" y="571500"/>
          <p14:tracePt t="5876" x="9696450" y="571500"/>
          <p14:tracePt t="5894" x="9705975" y="571500"/>
          <p14:tracePt t="5910" x="9715500" y="571500"/>
          <p14:tracePt t="5926" x="9753600" y="571500"/>
          <p14:tracePt t="5943" x="9867900" y="571500"/>
          <p14:tracePt t="5961" x="10077450" y="571500"/>
          <p14:tracePt t="5977" x="10306050" y="571500"/>
          <p14:tracePt t="5993" x="10496550" y="571500"/>
          <p14:tracePt t="6010" x="10553700" y="571500"/>
          <p14:tracePt t="6027" x="10553700" y="581025"/>
          <p14:tracePt t="6045" x="10553700" y="590550"/>
          <p14:tracePt t="6060" x="10534650" y="600075"/>
          <p14:tracePt t="6077" x="10487025" y="600075"/>
          <p14:tracePt t="6093" x="10344150" y="628650"/>
          <p14:tracePt t="6111" x="10115550" y="666750"/>
          <p14:tracePt t="6127" x="9820275" y="723900"/>
          <p14:tracePt t="6144" x="9344025" y="809625"/>
          <p14:tracePt t="6160" x="8753475" y="971550"/>
          <p14:tracePt t="6178" x="8115300" y="1200150"/>
          <p14:tracePt t="6194" x="7505700" y="1447800"/>
          <p14:tracePt t="6210" x="6886575" y="1714500"/>
          <p14:tracePt t="6213" x="6543675" y="1876425"/>
          <p14:tracePt t="6227" x="5867400" y="2219325"/>
          <p14:tracePt t="6245" x="5248275" y="2590800"/>
          <p14:tracePt t="6261" x="4733925" y="2952750"/>
          <p14:tracePt t="6277" x="4248150" y="3333750"/>
          <p14:tracePt t="6294" x="3857625" y="3771900"/>
          <p14:tracePt t="6312" x="3495675" y="4314825"/>
          <p14:tracePt t="6327" x="3190875" y="4876800"/>
          <p14:tracePt t="6344" x="2952750" y="5410200"/>
          <p14:tracePt t="6361" x="2790825" y="5867400"/>
          <p14:tracePt t="6379" x="2552700" y="6438900"/>
          <p14:tracePt t="6394" x="2457450" y="6610350"/>
          <p14:tracePt t="6779" x="733425" y="6810375"/>
          <p14:tracePt t="9904" x="838200" y="6467475"/>
          <p14:tracePt t="9919" x="828675" y="6467475"/>
          <p14:tracePt t="9937" x="828675" y="6457950"/>
          <p14:tracePt t="9953" x="828675" y="6448425"/>
          <p14:tracePt t="9970" x="828675" y="6429375"/>
          <p14:tracePt t="1092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112712"/>
            <a:ext cx="10036175" cy="3879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4241800"/>
            <a:ext cx="8731250" cy="28347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76720" y="2438640"/>
              <a:ext cx="2162520" cy="381024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60880" y="2375280"/>
                <a:ext cx="2194200" cy="3936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10"/>
    </mc:Choice>
    <mc:Fallback xmlns="">
      <p:transition spd="slow" advTm="204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9900" y="1777276"/>
            <a:ext cx="824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a-IR" sz="7200" dirty="0" smtClean="0">
                <a:solidFill>
                  <a:srgbClr val="C00000"/>
                </a:solidFill>
                <a:cs typeface="2  Titr" panose="00000700000000000000" pitchFamily="2" charset="-78"/>
              </a:rPr>
              <a:t>با سپاس فراوان از</a:t>
            </a:r>
          </a:p>
          <a:p>
            <a:pPr algn="ctr" defTabSz="457200"/>
            <a:r>
              <a:rPr lang="fa-IR" sz="7200" dirty="0" smtClean="0">
                <a:solidFill>
                  <a:srgbClr val="C00000"/>
                </a:solidFill>
                <a:cs typeface="2  Titr" panose="00000700000000000000" pitchFamily="2" charset="-78"/>
              </a:rPr>
              <a:t> توجه شما عزیزان</a:t>
            </a:r>
          </a:p>
          <a:p>
            <a:pPr algn="ctr" defTabSz="457200"/>
            <a:r>
              <a:rPr lang="fa-IR" sz="7200" dirty="0" smtClean="0">
                <a:solidFill>
                  <a:srgbClr val="C00000"/>
                </a:solidFill>
                <a:cs typeface="2  Titr" panose="00000700000000000000" pitchFamily="2" charset="-78"/>
              </a:rPr>
              <a:t>موفق باشید</a:t>
            </a:r>
            <a:endParaRPr lang="en-US" sz="7200" dirty="0">
              <a:solidFill>
                <a:srgbClr val="C00000"/>
              </a:solidFill>
              <a:cs typeface="2  Titr" panose="000007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8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4"/>
    </mc:Choice>
    <mc:Fallback xmlns="">
      <p:transition spd="slow" advTm="3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799290_15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311" y="545826"/>
            <a:ext cx="11083289" cy="59406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2A172A-6EB6-4A1C-9962-98F75BDE0FA6}" type="slidenum">
              <a:rPr lang="fa-IR" alt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28701"/>
            <a:ext cx="11214100" cy="3425824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درس جلسه دوم آمارو احتمالات 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رشته مهندسی علوم و صنایع غذایی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sz="3100" dirty="0" smtClean="0">
                <a:cs typeface="2  Mitra_1 (MRT)" panose="00000700000000000000" pitchFamily="2" charset="-78"/>
              </a:rPr>
              <a:t>برگرفته از کتاب آمار کاربردی و طرح آزمایش ها برای علوم کشاورزی جلد اول تالیف دکتر سید احمد سادات نوری انتشارات دانشگاه تهران</a:t>
            </a:r>
            <a:br>
              <a:rPr lang="fa-IR" sz="3100" dirty="0" smtClean="0">
                <a:cs typeface="2  Mitra_1 (MRT)" panose="00000700000000000000" pitchFamily="2" charset="-78"/>
              </a:rPr>
            </a:br>
            <a:endParaRPr lang="en-US" dirty="0">
              <a:cs typeface="2  Mitra_1 (MRT)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4454525"/>
            <a:ext cx="10515600" cy="968375"/>
          </a:xfrm>
        </p:spPr>
        <p:txBody>
          <a:bodyPr/>
          <a:lstStyle/>
          <a:p>
            <a:pPr marL="0" indent="0" algn="ctr" rtl="1">
              <a:buNone/>
            </a:pPr>
            <a:r>
              <a:rPr lang="fa-IR" dirty="0" smtClean="0">
                <a:cs typeface="2  Mitra_1 (MRT)" panose="00000700000000000000" pitchFamily="2" charset="-78"/>
              </a:rPr>
              <a:t>مدرس: خانم مهندس ثمانه لواسانی </a:t>
            </a:r>
            <a:endParaRPr lang="en-US" dirty="0">
              <a:cs typeface="2  Mitra_1 (MRT)" panose="00000700000000000000" pitchFamily="2" charset="-78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80" y="811212"/>
            <a:ext cx="1379220" cy="17668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34"/>
    </mc:Choice>
    <mc:Fallback xmlns="">
      <p:transition spd="slow" advTm="3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solidFill>
                  <a:prstClr val="black"/>
                </a:solidFill>
                <a:cs typeface="2  Nazanin" panose="00000400000000000000" pitchFamily="2" charset="-78"/>
              </a:rPr>
              <a:t>سرفصل این جلسه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7525"/>
            <a:ext cx="10515600" cy="4351338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2  Nazanin" panose="00000400000000000000" pitchFamily="2" charset="-78"/>
              </a:rPr>
              <a:t>انواع نمودارهای آماری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2  Nazanin" panose="00000400000000000000" pitchFamily="2" charset="-78"/>
              </a:rPr>
              <a:t>تعیین حدود واقعی داده های طبقات یک جدول توزیع فراوانی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2  Nazanin" panose="00000400000000000000" pitchFamily="2" charset="-78"/>
              </a:rPr>
              <a:t>شاخصهای تمایل مرکزی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2  Nazanin" panose="00000400000000000000" pitchFamily="2" charset="-78"/>
              </a:rPr>
              <a:t>تعریف میانه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2  Nazanin" panose="00000400000000000000" pitchFamily="2" charset="-78"/>
              </a:rPr>
              <a:t>تعریف نما یا مد و حل مسائل مربوطه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>
              <a:cs typeface="2 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3" y="365126"/>
            <a:ext cx="1095308" cy="14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73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 smtClean="0">
                <a:solidFill>
                  <a:srgbClr val="FF0000"/>
                </a:solidFill>
                <a:cs typeface="2  Nazanin" panose="00000400000000000000" pitchFamily="2" charset="-78"/>
              </a:rPr>
              <a:t>انواع نمودارهای اماری</a:t>
            </a:r>
            <a:endParaRPr lang="en-US" b="1" dirty="0">
              <a:solidFill>
                <a:srgbClr val="FF0000"/>
              </a:solidFill>
              <a:cs typeface="2 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8600" y="1690687"/>
            <a:ext cx="9766300" cy="1678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600" y="3369270"/>
            <a:ext cx="9361487" cy="27034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5" y="258210"/>
            <a:ext cx="869815" cy="111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0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28"/>
    </mc:Choice>
    <mc:Fallback xmlns="">
      <p:transition spd="slow" advTm="12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0125" y="1927599"/>
            <a:ext cx="10806292" cy="27968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98" y="187699"/>
            <a:ext cx="871804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19"/>
    </mc:Choice>
    <mc:Fallback xmlns="">
      <p:transition spd="slow" advTm="7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583" y="1422400"/>
            <a:ext cx="10014182" cy="1425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21" y="3140382"/>
            <a:ext cx="6935118" cy="2371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98" y="178767"/>
            <a:ext cx="871804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1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9500" y="1373549"/>
            <a:ext cx="9537700" cy="180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925" y="3428999"/>
            <a:ext cx="5619750" cy="27908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4174"/>
            <a:ext cx="1079500" cy="13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37"/>
    </mc:Choice>
    <mc:Fallback xmlns="">
      <p:transition spd="slow" advTm="4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7350" y="1481932"/>
            <a:ext cx="9696450" cy="2879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725" y="4312271"/>
            <a:ext cx="8743950" cy="2229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62" y="361157"/>
            <a:ext cx="10813113" cy="1120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81360" y="5105520"/>
              <a:ext cx="5943960" cy="1181520"/>
            </p14:xfrm>
          </p:contentPart>
        </mc:Choice>
        <mc:Fallback xmlns=""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65520" y="5042160"/>
                <a:ext cx="5975640" cy="13082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3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71"/>
    </mc:Choice>
    <mc:Fallback xmlns="">
      <p:transition spd="slow" advTm="154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3.xml><?xml version="1.0" encoding="utf-8"?>
<a:theme xmlns:a="http://schemas.openxmlformats.org/drawingml/2006/main" name="1_Wisp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52</Words>
  <Application>Microsoft Office PowerPoint</Application>
  <PresentationFormat>Widescreen</PresentationFormat>
  <Paragraphs>16</Paragraphs>
  <Slides>14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2  Mitra_1 (MRT)</vt:lpstr>
      <vt:lpstr>2  Nazanin</vt:lpstr>
      <vt:lpstr>2  Titr</vt:lpstr>
      <vt:lpstr>Arial</vt:lpstr>
      <vt:lpstr>B Nazanin</vt:lpstr>
      <vt:lpstr>Calibri</vt:lpstr>
      <vt:lpstr>Calibri Light</vt:lpstr>
      <vt:lpstr>Century Gothic</vt:lpstr>
      <vt:lpstr>Garamond</vt:lpstr>
      <vt:lpstr>Wingdings</vt:lpstr>
      <vt:lpstr>Wingdings 3</vt:lpstr>
      <vt:lpstr>Office Theme</vt:lpstr>
      <vt:lpstr>Wisp</vt:lpstr>
      <vt:lpstr>1_Wisp</vt:lpstr>
      <vt:lpstr>Stream</vt:lpstr>
      <vt:lpstr>PowerPoint Presentation</vt:lpstr>
      <vt:lpstr>PowerPoint Presentation</vt:lpstr>
      <vt:lpstr> درس جلسه دوم آمارو احتمالات  رشته مهندسی علوم و صنایع غذایی  برگرفته از کتاب آمار کاربردی و طرح آزمایش ها برای علوم کشاورزی جلد اول تالیف دکتر سید احمد سادات نوری انتشارات دانشگاه تهران </vt:lpstr>
      <vt:lpstr>سرفصل این جلسه</vt:lpstr>
      <vt:lpstr>انواع نمودارهای اماری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hosseinzadeh</dc:creator>
  <cp:lastModifiedBy>hosseinzadeh</cp:lastModifiedBy>
  <cp:revision>78</cp:revision>
  <dcterms:created xsi:type="dcterms:W3CDTF">2020-04-01T15:06:39Z</dcterms:created>
  <dcterms:modified xsi:type="dcterms:W3CDTF">2020-04-11T05:43:53Z</dcterms:modified>
</cp:coreProperties>
</file>