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9" r:id="rId2"/>
    <p:sldId id="260" r:id="rId3"/>
    <p:sldId id="258" r:id="rId4"/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1204B-4958-C14F-ABE2-1C12D61A7DF6}" type="datetimeFigureOut">
              <a:rPr lang="en-US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39FF-65B2-0D47-A68E-EE4CB948348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1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/>
              <a:t>تال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C39FF-65B2-0D47-A68E-EE4CB948348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9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549C-70A4-A145-B58D-56BE7A6EE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807F9-93F0-DB4F-82F4-9241B3DD8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C3305-46DA-3F43-8022-F021AE99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3870D-9799-5340-A21A-EF8FDB71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D4646-25F5-834E-B391-B8721E247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8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7563-47BE-F946-9FCC-98CB2B8A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243A7-1832-5344-9B3F-E66672608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831E8-B785-4742-8C4F-3C1394D8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1C78-F9A6-914C-9F4F-0E2C63F7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716A-ADB4-E94E-9027-791EC50F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6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CBEAC9-051E-BA44-8823-A9280F707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A83A3-6FB7-2A4E-8524-5CC12F1E9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94B52-6BA4-9C4D-A6C8-A1A7D56B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A1A58-4DF3-8C41-8736-D89FFCE2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F9BD9-D788-7849-9DAD-04E31C38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1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3EDF-6B7F-C54E-991A-18AC4D80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E52EA-A985-3E41-ACF2-DAE9177EE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C5CA1-4D0C-2B45-982C-DCE63052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F715-637A-754D-A6CF-BF49E130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92FA-9A4B-7248-8D3D-0BABF6B89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7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8102-BA0E-EB46-8385-984A8C47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AC9A-8505-C14C-AC61-4DA183B15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91DE6-BCD5-9E49-8441-5FFD80DC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56B11-91E1-1149-8AC7-93536189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9ADF-3EFF-A64A-A037-EC396A4E6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8A3E-F6BA-144B-83B9-81864B8A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14E1E-5246-F947-99C7-D9E974C9C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8310C-9C69-3C4D-B66D-7C1DE642F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E43C1-374A-C64C-84F9-71067E979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0A101-F290-F04B-8FCA-1BB94089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C287-C627-3644-8AAF-0CB4E7B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BD03-05A9-8647-B832-63BB43FA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C08A9-37F9-5842-B592-6275CEC58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3207-A89C-2449-9995-6B0DEB297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B700C-5A2F-A546-8485-C1B638993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C7729-B278-A849-AE06-C6146386A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C1C80-116B-D14A-A487-D763BD06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69EC9-4F2C-9E47-A5CF-C06C2F42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3A9B3-231F-2540-812B-40D0165E0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3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15C6-AD8F-534E-9D7E-59A644E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22336-C787-804C-A778-0B4F7CF2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F78BD-5082-C445-B088-110C2566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157A5-C725-4340-87C3-D7C7DB31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0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E9C11-3675-E74E-8261-134B53D8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A8100-9FBB-A942-9B56-6C830CAC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9A1CA-1E7B-DC48-AAAE-D2491C1E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2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E6E4-60EF-0248-9594-1D4CA53B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16D8-89A0-4944-99BA-4EC41B6BD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AA2EE-4116-7247-A866-4A4B4CB86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2DAC9-B558-2E48-9ED1-B0A44ECB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12F7B-F2EB-7C45-AED4-FF274A5C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5E2E-DD04-FA4D-A09E-5FDC8760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2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C919-F01D-484D-A062-2C748781F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8BCE0-34D7-6A4E-A2D9-487D9B7C5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3A207-6B0F-824F-9763-A67310555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ACEEE-BED5-4041-9E59-CDC39B1D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8869B-987A-594C-889B-FD9BE2F0D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FD5F2-62C1-C644-BEEA-36665EC6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E587DC-9DE4-DC4C-A09E-779355B9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99469-A578-B84E-B8F3-6599CF07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5B465-0973-B04F-9CC2-FD51AA7C5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A28AA-250A-3641-A654-60C0C38CC1BD}" type="datetimeFigureOut">
              <a:rPr lang="en-US"/>
              <a:t>4/16/2020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973FD-64BC-494F-B88D-D8E7AB026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DF63E-DAA3-A94B-B15A-DD504E82F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FCFB9-B419-2244-AD1C-CAD7EF8F5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5" Type="http://schemas.openxmlformats.org/officeDocument/2006/relationships/image" Target="../media/image4.png" /><Relationship Id="rId4" Type="http://schemas.openxmlformats.org/officeDocument/2006/relationships/notesSlide" Target="../notesSlides/notesSlid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6748601C-F12B-A14C-B09C-9E8CE4FAE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B1AA793-C4D4-7943-B607-904732038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21" r="-4014" b="58493"/>
          <a:stretch/>
        </p:blipFill>
        <p:spPr>
          <a:xfrm>
            <a:off x="4795359" y="1818410"/>
            <a:ext cx="3589063" cy="25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31D4D12-39CC-AB44-830E-7C4EEE0349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46" r="-12981" b="16347"/>
          <a:stretch/>
        </p:blipFill>
        <p:spPr>
          <a:xfrm>
            <a:off x="4746576" y="1985605"/>
            <a:ext cx="2825540" cy="3798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D04F29-C245-D444-8A8D-C625836337D4}"/>
              </a:ext>
            </a:extLst>
          </p:cNvPr>
          <p:cNvSpPr txBox="1"/>
          <p:nvPr/>
        </p:nvSpPr>
        <p:spPr>
          <a:xfrm>
            <a:off x="5184074" y="251212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BDB06-7E17-1D47-807E-84C967B59FFC}"/>
              </a:ext>
            </a:extLst>
          </p:cNvPr>
          <p:cNvSpPr txBox="1"/>
          <p:nvPr/>
        </p:nvSpPr>
        <p:spPr>
          <a:xfrm>
            <a:off x="7867403" y="3426526"/>
            <a:ext cx="4007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/>
              <a:t>کنترل کیفیت مواد اولیه</a:t>
            </a:r>
          </a:p>
          <a:p>
            <a:pPr algn="l"/>
            <a:endParaRPr lang="fa-IR"/>
          </a:p>
          <a:p>
            <a:pPr algn="l"/>
            <a:r>
              <a:rPr lang="fa-IR"/>
              <a:t>مدرس:  نغمه کوهنورد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A7B83-52DA-2A4B-9AA0-7E6FECBCFD39}"/>
              </a:ext>
            </a:extLst>
          </p:cNvPr>
          <p:cNvSpPr txBox="1"/>
          <p:nvPr/>
        </p:nvSpPr>
        <p:spPr>
          <a:xfrm>
            <a:off x="8956963" y="763732"/>
            <a:ext cx="2918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3200"/>
              <a:t>آموزشکده فنی و حرفه ای دختران ارومیه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73525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21AD-7A88-434F-A8F8-06B787A42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9428" y="-1592340"/>
            <a:ext cx="7224156" cy="5013221"/>
          </a:xfrm>
        </p:spPr>
        <p:txBody>
          <a:bodyPr/>
          <a:lstStyle/>
          <a:p>
            <a:r>
              <a:rPr lang="fa-IR"/>
              <a:t>کنترل  کیفیت مواد اولیه ی گیاهی</a:t>
            </a:r>
            <a:endParaRPr lang="en-US"/>
          </a:p>
        </p:txBody>
      </p:sp>
      <p:pic>
        <p:nvPicPr>
          <p:cNvPr id="4" name="کنترل کیفیت مواد اولیه اسلاید اول.m4a">
            <a:hlinkClick r:id="" action="ppaction://media"/>
            <a:extLst>
              <a:ext uri="{FF2B5EF4-FFF2-40B4-BE49-F238E27FC236}">
                <a16:creationId xmlns:a16="http://schemas.microsoft.com/office/drawing/2014/main" id="{67E10945-8899-054B-BD96-C593E69B4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86720" flipH="1">
            <a:off x="8052955" y="3509964"/>
            <a:ext cx="2758538" cy="275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2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CD5C-13A0-8649-84C1-EA3D30604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6433"/>
          </a:xfrm>
        </p:spPr>
        <p:txBody>
          <a:bodyPr>
            <a:normAutofit/>
          </a:bodyPr>
          <a:lstStyle/>
          <a:p>
            <a:pPr algn="ctr"/>
            <a:r>
              <a:rPr lang="fa-IR" sz="5400" b="1"/>
              <a:t>کنترل کیفیت مواد اولیه ی دامی</a:t>
            </a:r>
            <a:endParaRPr lang="en-US" sz="5400" b="1"/>
          </a:p>
        </p:txBody>
      </p:sp>
      <p:pic>
        <p:nvPicPr>
          <p:cNvPr id="3" name="کنترل کیفیت مواد اولیه اسلاید دوم.m4a">
            <a:hlinkClick r:id="" action="ppaction://media"/>
            <a:extLst>
              <a:ext uri="{FF2B5EF4-FFF2-40B4-BE49-F238E27FC236}">
                <a16:creationId xmlns:a16="http://schemas.microsoft.com/office/drawing/2014/main" id="{9186AE4A-30B9-4943-8C5A-3837BF1A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2488" y="3265033"/>
            <a:ext cx="1824037" cy="1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کنترل  کیفیت مواد اولیه ی گیاهی</vt:lpstr>
      <vt:lpstr>کنترل کیفیت مواد اولیه ی دامی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کنترل  کیفیت مواد اولیه ی گیاهی</dc:title>
  <dc:creator>Unknown User</dc:creator>
  <cp:lastModifiedBy>Unknown User</cp:lastModifiedBy>
  <cp:revision>5</cp:revision>
  <dcterms:created xsi:type="dcterms:W3CDTF">2020-04-04T08:32:58Z</dcterms:created>
  <dcterms:modified xsi:type="dcterms:W3CDTF">2020-04-15T21:36:28Z</dcterms:modified>
</cp:coreProperties>
</file>