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:\personal\all pictures\my picture1\my picture\quote-wallpaper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1828800"/>
          </a:xfrm>
          <a:noFill/>
          <a:scene3d>
            <a:camera prst="orthographicFront">
              <a:rot lat="0" lon="300000" rev="0"/>
            </a:camera>
            <a:lightRig rig="soft" dir="t">
              <a:rot lat="0" lon="0" rev="17220000"/>
            </a:lightRig>
          </a:scene3d>
          <a:sp3d extrusionH="50800">
            <a:bevelT w="31750" h="120650"/>
            <a:bevelB w="31750" h="101600"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6600" dirty="0" smtClean="0">
                <a:cs typeface="Andalus" pitchFamily="2" charset="-78"/>
              </a:rPr>
              <a:t>بسم الله الرحمن الرحیم</a:t>
            </a:r>
            <a:endParaRPr lang="en-US" sz="6600" dirty="0"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grpSp>
        <p:nvGrpSpPr>
          <p:cNvPr id="8" name="Group 7"/>
          <p:cNvGrpSpPr/>
          <p:nvPr/>
        </p:nvGrpSpPr>
        <p:grpSpPr>
          <a:xfrm>
            <a:off x="1876425" y="152400"/>
            <a:ext cx="6496050" cy="6648450"/>
            <a:chOff x="1876425" y="152400"/>
            <a:chExt cx="6496050" cy="6648450"/>
          </a:xfrm>
        </p:grpSpPr>
        <p:grpSp>
          <p:nvGrpSpPr>
            <p:cNvPr id="7" name="Group 6"/>
            <p:cNvGrpSpPr/>
            <p:nvPr/>
          </p:nvGrpSpPr>
          <p:grpSpPr>
            <a:xfrm>
              <a:off x="1876425" y="2895600"/>
              <a:ext cx="6496050" cy="3905250"/>
              <a:chOff x="1876425" y="2743200"/>
              <a:chExt cx="6496050" cy="3905250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62400" y="2743200"/>
                <a:ext cx="4410075" cy="3905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6425" y="2819400"/>
                <a:ext cx="2085975" cy="382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152400"/>
              <a:ext cx="3655239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701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304800"/>
            <a:ext cx="7015356" cy="6248400"/>
            <a:chOff x="838200" y="304800"/>
            <a:chExt cx="7015356" cy="62484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02" r="41654" b="8025"/>
            <a:stretch>
              <a:fillRect/>
            </a:stretch>
          </p:blipFill>
          <p:spPr bwMode="auto">
            <a:xfrm>
              <a:off x="838200" y="304800"/>
              <a:ext cx="2667000" cy="215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2286000"/>
              <a:ext cx="5186556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33800" y="1066800"/>
            <a:ext cx="5257800" cy="4114800"/>
            <a:chOff x="3886200" y="1066800"/>
            <a:chExt cx="5257800" cy="41148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6200" y="1066800"/>
              <a:ext cx="52578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3028950"/>
              <a:ext cx="52578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64444"/>
            <a:stretch>
              <a:fillRect/>
            </a:stretch>
          </p:blipFill>
          <p:spPr bwMode="auto">
            <a:xfrm>
              <a:off x="3886200" y="4267200"/>
              <a:ext cx="5257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 l="11215" r="4673"/>
          <a:stretch>
            <a:fillRect/>
          </a:stretch>
        </p:blipFill>
        <p:spPr bwMode="auto">
          <a:xfrm>
            <a:off x="304800" y="2362200"/>
            <a:ext cx="3429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6600" y="1371600"/>
            <a:ext cx="5286375" cy="4438650"/>
            <a:chOff x="3276600" y="1371600"/>
            <a:chExt cx="5286375" cy="443865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3333" b="15152"/>
            <a:stretch>
              <a:fillRect/>
            </a:stretch>
          </p:blipFill>
          <p:spPr bwMode="auto">
            <a:xfrm>
              <a:off x="3276600" y="1371600"/>
              <a:ext cx="52863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31" t="4520"/>
            <a:stretch>
              <a:fillRect/>
            </a:stretch>
          </p:blipFill>
          <p:spPr bwMode="auto">
            <a:xfrm>
              <a:off x="3295650" y="2590800"/>
              <a:ext cx="2876550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4038600" cy="31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448539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6" name="Group 5"/>
          <p:cNvGrpSpPr/>
          <p:nvPr/>
        </p:nvGrpSpPr>
        <p:grpSpPr>
          <a:xfrm>
            <a:off x="685800" y="247650"/>
            <a:ext cx="7772400" cy="6153150"/>
            <a:chOff x="685800" y="247650"/>
            <a:chExt cx="7772400" cy="615315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8050" y="247650"/>
              <a:ext cx="501015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828800"/>
              <a:ext cx="776287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381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038600" y="1066800"/>
            <a:ext cx="4829175" cy="2371725"/>
            <a:chOff x="3886200" y="381000"/>
            <a:chExt cx="4829175" cy="237172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381000"/>
              <a:ext cx="4800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6200" y="1600200"/>
              <a:ext cx="48291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9000"/>
            <a:ext cx="8410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905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324100"/>
            <a:ext cx="29337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42857"/>
          <a:stretch>
            <a:fillRect/>
          </a:stretch>
        </p:blipFill>
        <p:spPr bwMode="auto">
          <a:xfrm>
            <a:off x="2286000" y="228600"/>
            <a:ext cx="4448175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48863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72392"/>
            <a:ext cx="3276600" cy="16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52600" y="466725"/>
            <a:ext cx="5410200" cy="6086475"/>
            <a:chOff x="2133600" y="152400"/>
            <a:chExt cx="5410200" cy="60864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152400"/>
              <a:ext cx="5410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2743200"/>
              <a:ext cx="5410200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5410200"/>
              <a:ext cx="53721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4838"/>
            <a:ext cx="7924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1390650"/>
            <a:ext cx="3838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3657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Efeitos da Nev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57400" y="2133600"/>
            <a:ext cx="4876800" cy="2209800"/>
            <a:chOff x="2057400" y="1371600"/>
            <a:chExt cx="4876800" cy="2209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692"/>
            <a:stretch>
              <a:fillRect/>
            </a:stretch>
          </p:blipFill>
          <p:spPr bwMode="auto">
            <a:xfrm>
              <a:off x="2057400" y="1371600"/>
              <a:ext cx="48291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5556"/>
            <a:stretch>
              <a:fillRect/>
            </a:stretch>
          </p:blipFill>
          <p:spPr bwMode="auto">
            <a:xfrm>
              <a:off x="2057400" y="2286000"/>
              <a:ext cx="4876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609600"/>
            <a:ext cx="8153400" cy="6010275"/>
            <a:chOff x="457200" y="609600"/>
            <a:chExt cx="8153400" cy="60102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926" t="7717" r="3492"/>
            <a:stretch>
              <a:fillRect/>
            </a:stretch>
          </p:blipFill>
          <p:spPr bwMode="auto">
            <a:xfrm>
              <a:off x="457200" y="3886200"/>
              <a:ext cx="8153400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1143000" y="609600"/>
              <a:ext cx="6781800" cy="3324225"/>
              <a:chOff x="1143000" y="609600"/>
              <a:chExt cx="6781800" cy="332422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6299"/>
              <a:stretch>
                <a:fillRect/>
              </a:stretch>
            </p:blipFill>
            <p:spPr bwMode="auto">
              <a:xfrm>
                <a:off x="4495800" y="609600"/>
                <a:ext cx="34290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3000" y="609600"/>
                <a:ext cx="3438525" cy="3324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190"/>
          <a:stretch>
            <a:fillRect/>
          </a:stretch>
        </p:blipFill>
        <p:spPr bwMode="auto">
          <a:xfrm>
            <a:off x="-95250" y="1676400"/>
            <a:ext cx="9239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75873"/>
            <a:ext cx="8229600" cy="14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5789" t="3829" b="4266"/>
          <a:stretch>
            <a:fillRect/>
          </a:stretch>
        </p:blipFill>
        <p:spPr bwMode="auto">
          <a:xfrm>
            <a:off x="457200" y="23622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28918" t="4457" r="15173" b="10863"/>
          <a:stretch>
            <a:fillRect/>
          </a:stretch>
        </p:blipFill>
        <p:spPr bwMode="auto">
          <a:xfrm>
            <a:off x="3886200" y="25908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30158" t="3928" r="20635" b="17507"/>
          <a:stretch>
            <a:fillRect/>
          </a:stretch>
        </p:blipFill>
        <p:spPr bwMode="auto">
          <a:xfrm>
            <a:off x="6477000" y="2590800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61975"/>
            <a:ext cx="5629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45910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4375" y="381000"/>
            <a:ext cx="8208824" cy="5981700"/>
            <a:chOff x="714375" y="381000"/>
            <a:chExt cx="8208824" cy="59817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3784"/>
            <a:stretch>
              <a:fillRect/>
            </a:stretch>
          </p:blipFill>
          <p:spPr bwMode="auto">
            <a:xfrm>
              <a:off x="3810000" y="381000"/>
              <a:ext cx="5113199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75" y="3429000"/>
              <a:ext cx="3248025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0294" t="8087" b="28132"/>
            <a:stretch>
              <a:fillRect/>
            </a:stretch>
          </p:blipFill>
          <p:spPr bwMode="auto">
            <a:xfrm>
              <a:off x="3962400" y="3657600"/>
              <a:ext cx="49530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5791200"/>
            <a:ext cx="8229600" cy="62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467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609600" y="3048000"/>
            <a:ext cx="7615237" cy="2692159"/>
            <a:chOff x="609600" y="3048000"/>
            <a:chExt cx="7615237" cy="2692159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800" y="3048000"/>
              <a:ext cx="2714259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b="8490"/>
            <a:stretch>
              <a:fillRect/>
            </a:stretch>
          </p:blipFill>
          <p:spPr bwMode="auto">
            <a:xfrm>
              <a:off x="609600" y="3048000"/>
              <a:ext cx="23622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3048000"/>
              <a:ext cx="2586037" cy="269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4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Andalus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بسم الله الرحمن الرحیم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Dell</dc:creator>
  <cp:lastModifiedBy>hosseinzadeh</cp:lastModifiedBy>
  <cp:revision>3</cp:revision>
  <dcterms:created xsi:type="dcterms:W3CDTF">2006-08-16T00:00:00Z</dcterms:created>
  <dcterms:modified xsi:type="dcterms:W3CDTF">2020-04-02T06:15:23Z</dcterms:modified>
</cp:coreProperties>
</file>