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61" r:id="rId2"/>
    <p:sldId id="262" r:id="rId3"/>
    <p:sldId id="263" r:id="rId4"/>
    <p:sldId id="257" r:id="rId5"/>
    <p:sldId id="258" r:id="rId6"/>
    <p:sldId id="260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470"/>
    <p:restoredTop sz="50089"/>
  </p:normalViewPr>
  <p:slideViewPr>
    <p:cSldViewPr snapToGrid="0" snapToObjects="1">
      <p:cViewPr varScale="1">
        <p:scale>
          <a:sx n="63" d="100"/>
          <a:sy n="63" d="100"/>
        </p:scale>
        <p:origin x="192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viewProps" Target="viewProps.xml" /><Relationship Id="rId5" Type="http://schemas.openxmlformats.org/officeDocument/2006/relationships/slide" Target="slides/slide4.xml" /><Relationship Id="rId1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notesMaster" Target="notesMasters/notesMaster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6E998-61FD-D14D-B16A-ADA6FC97FCB0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69F23-C573-1341-A71F-24EBBAC360F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948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11814-F346-1648-A4C2-44FC9A09A866}" type="slidenum">
              <a:rPr lang="fa-IR" smtClean="0"/>
              <a:t>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25702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11814-F346-1648-A4C2-44FC9A09A866}" type="slidenum">
              <a:rPr lang="fa-IR" smtClean="0"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7923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43DAB-E7A6-034C-AE04-02F481004793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45522-D02F-814E-89E9-6C28DB00CB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98874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43DAB-E7A6-034C-AE04-02F481004793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45522-D02F-814E-89E9-6C28DB00CB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21671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43DAB-E7A6-034C-AE04-02F481004793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45522-D02F-814E-89E9-6C28DB00CB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57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43DAB-E7A6-034C-AE04-02F481004793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45522-D02F-814E-89E9-6C28DB00CB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3235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43DAB-E7A6-034C-AE04-02F481004793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45522-D02F-814E-89E9-6C28DB00CB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40846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43DAB-E7A6-034C-AE04-02F481004793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45522-D02F-814E-89E9-6C28DB00CB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264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43DAB-E7A6-034C-AE04-02F481004793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45522-D02F-814E-89E9-6C28DB00CB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74189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43DAB-E7A6-034C-AE04-02F481004793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45522-D02F-814E-89E9-6C28DB00CB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5895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43DAB-E7A6-034C-AE04-02F481004793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45522-D02F-814E-89E9-6C28DB00CB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8649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43DAB-E7A6-034C-AE04-02F481004793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45522-D02F-814E-89E9-6C28DB00CB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24448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43DAB-E7A6-034C-AE04-02F481004793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45522-D02F-814E-89E9-6C28DB00CB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0538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43DAB-E7A6-034C-AE04-02F481004793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45522-D02F-814E-89E9-6C28DB00CB77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6099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microsoft.com/office/2007/relationships/media" Target="../media/media3.m4a" /><Relationship Id="rId7" Type="http://schemas.openxmlformats.org/officeDocument/2006/relationships/image" Target="../media/image6.png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6" Type="http://schemas.openxmlformats.org/officeDocument/2006/relationships/notesSlide" Target="../notesSlides/notesSlide1.xml" /><Relationship Id="rId5" Type="http://schemas.openxmlformats.org/officeDocument/2006/relationships/slideLayout" Target="../slideLayouts/slideLayout1.xml" /><Relationship Id="rId4" Type="http://schemas.openxmlformats.org/officeDocument/2006/relationships/audio" Target="../media/media3.m4a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6" Type="http://schemas.openxmlformats.org/officeDocument/2006/relationships/image" Target="../media/image7.png" /><Relationship Id="rId5" Type="http://schemas.openxmlformats.org/officeDocument/2006/relationships/image" Target="../media/image8.png" /><Relationship Id="rId4" Type="http://schemas.openxmlformats.org/officeDocument/2006/relationships/notesSlide" Target="../notesSlides/notesSlide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5" Type="http://schemas.openxmlformats.org/officeDocument/2006/relationships/image" Target="../media/image7.png" /><Relationship Id="rId4" Type="http://schemas.openxmlformats.org/officeDocument/2006/relationships/image" Target="../media/image9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00408-WA0020.mp4">
            <a:hlinkClick r:id="" action="ppaction://media"/>
            <a:extLst>
              <a:ext uri="{FF2B5EF4-FFF2-40B4-BE49-F238E27FC236}">
                <a16:creationId xmlns:a16="http://schemas.microsoft.com/office/drawing/2014/main" id="{E28D80C6-241F-8C45-9D11-9D5CD858AC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3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EF7A6E3-CFFB-0C45-A8FA-10C94A0567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9224" r="-10867" b="54322"/>
          <a:stretch/>
        </p:blipFill>
        <p:spPr>
          <a:xfrm>
            <a:off x="3525487" y="1311234"/>
            <a:ext cx="4601688" cy="379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64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5377EB-FC6A-BA42-BB51-62BB49A46292}"/>
              </a:ext>
            </a:extLst>
          </p:cNvPr>
          <p:cNvSpPr txBox="1"/>
          <p:nvPr/>
        </p:nvSpPr>
        <p:spPr>
          <a:xfrm>
            <a:off x="5184074" y="1991591"/>
            <a:ext cx="3734790" cy="2349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B11F4F-4FD3-2D4C-B5BE-8743D8068726}"/>
              </a:ext>
            </a:extLst>
          </p:cNvPr>
          <p:cNvSpPr txBox="1"/>
          <p:nvPr/>
        </p:nvSpPr>
        <p:spPr>
          <a:xfrm>
            <a:off x="4192273" y="2066751"/>
            <a:ext cx="43509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a-IR" sz="4400"/>
              <a:t>آموزشکده فنی و حرفه ای دختران ارومیه</a:t>
            </a:r>
            <a:endParaRPr lang="en-US" sz="44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9C14E22-6920-A246-B1B8-97A429F17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08" r="6696" b="20999"/>
          <a:stretch/>
        </p:blipFill>
        <p:spPr>
          <a:xfrm>
            <a:off x="1315705" y="1373083"/>
            <a:ext cx="2333484" cy="336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38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1" y="1845733"/>
            <a:ext cx="5147732" cy="43562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4" t="42667" r="34950" b="37293"/>
          <a:stretch/>
        </p:blipFill>
        <p:spPr>
          <a:xfrm>
            <a:off x="3280041" y="244840"/>
            <a:ext cx="8911959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6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693" y="839217"/>
            <a:ext cx="7787946" cy="4984044"/>
          </a:xfrm>
          <a:prstGeom prst="rect">
            <a:avLst/>
          </a:prstGeom>
        </p:spPr>
      </p:pic>
      <p:pic>
        <p:nvPicPr>
          <p:cNvPr id="4" name="کنترل ۱-۳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40693" y="1030288"/>
            <a:ext cx="1895840" cy="1895840"/>
          </a:xfrm>
          <a:prstGeom prst="rect">
            <a:avLst/>
          </a:prstGeom>
        </p:spPr>
      </p:pic>
      <p:pic>
        <p:nvPicPr>
          <p:cNvPr id="5" name="کنترل ۱-۴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07733" y="3427187"/>
            <a:ext cx="1828800" cy="18288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66800" y="1427874"/>
            <a:ext cx="1304560" cy="110066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4800" dirty="0"/>
              <a:t>۱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066800" y="3712672"/>
            <a:ext cx="1322187" cy="118106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4800" dirty="0"/>
              <a:t>۲</a:t>
            </a:r>
          </a:p>
        </p:txBody>
      </p:sp>
    </p:spTree>
    <p:extLst>
      <p:ext uri="{BB962C8B-B14F-4D97-AF65-F5344CB8AC3E}">
        <p14:creationId xmlns:p14="http://schemas.microsoft.com/office/powerpoint/2010/main" val="8631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4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4455" y="609599"/>
            <a:ext cx="8183090" cy="5272901"/>
          </a:xfrm>
        </p:spPr>
      </p:pic>
      <p:pic>
        <p:nvPicPr>
          <p:cNvPr id="3" name="کنترل ۱-۵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4455" y="1935162"/>
            <a:ext cx="2150533" cy="215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1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2835" y="655373"/>
            <a:ext cx="5894832" cy="5251941"/>
          </a:xfrm>
        </p:spPr>
      </p:pic>
      <p:pic>
        <p:nvPicPr>
          <p:cNvPr id="3" name="کنترل کیفی ۶-۱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0835" y="2783001"/>
            <a:ext cx="203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8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</Words>
  <Application>Microsoft Office PowerPoint</Application>
  <PresentationFormat>Widescreen</PresentationFormat>
  <Paragraphs>4</Paragraphs>
  <Slides>7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Unknown User</cp:lastModifiedBy>
  <cp:revision>3</cp:revision>
  <dcterms:created xsi:type="dcterms:W3CDTF">2020-04-03T08:50:16Z</dcterms:created>
  <dcterms:modified xsi:type="dcterms:W3CDTF">2020-04-16T06:14:38Z</dcterms:modified>
</cp:coreProperties>
</file>