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4" r:id="rId18"/>
    <p:sldId id="272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75" d="100"/>
          <a:sy n="75" d="100"/>
        </p:scale>
        <p:origin x="10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0AC6A926-AD3B-4415-9BB1-CE412F22A0D6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20CAF4-254C-4815-B750-C342FD7F6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4DBD-2159-4153-8196-70911BF46A9B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9965-2978-4D36-A14A-D942EC05B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BAEE-94C5-4ED0-B39C-75AD1648EEB0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A4CD-7DED-4D43-A6A5-380F94048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7B67-D913-4DC2-B558-3F6E450E38BF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A104-FB0A-47DC-90BE-65764A988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DB01-095C-47EC-91B3-45C7CEDF9A3A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51E65-5449-41B1-AA65-C124374AA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AC762-2838-422C-976D-1050BACB37E3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04B96-DCBC-466E-B93C-07E51C628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87748-5D5E-4E86-B8FF-43DB6A1562CD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D93D2DD2-CC76-48EB-988B-940E1D77F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751C7-3F1A-48A2-BAEE-035E01D98E1C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13E0-AABA-40D4-84F6-2D2D3452F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0CB95-455B-4EF8-B64D-D088F5DFC841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8A8B7-CB64-4AAA-879C-D514CF02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F20D4828-A8E5-42A1-A9F6-79073DC48A54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83E8B9A-6934-40C0-9C76-08E1199E2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21B411B-CB13-47B3-B23E-FB0D13DC5E3A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0A1E69EE-2D89-4312-90E8-F1450DBE4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B68D48-4BD5-44B1-A11E-9C29D65FC4CF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3E9D27-A9F3-47CD-B192-7B8474439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67" r:id="rId6"/>
    <p:sldLayoutId id="2147483968" r:id="rId7"/>
    <p:sldLayoutId id="2147483976" r:id="rId8"/>
    <p:sldLayoutId id="2147483977" r:id="rId9"/>
    <p:sldLayoutId id="2147483969" r:id="rId10"/>
    <p:sldLayoutId id="2147483970" r:id="rId11"/>
  </p:sldLayoutIdLst>
  <p:txStyles>
    <p:titleStyle>
      <a:lvl1pPr marL="484188" algn="l" rtl="1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r" rtl="1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r" rtl="1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fa-IR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>
            <a:normAutofit/>
          </a:bodyPr>
          <a:lstStyle/>
          <a:p>
            <a:pPr marR="0">
              <a:spcBef>
                <a:spcPct val="0"/>
              </a:spcBef>
            </a:pPr>
            <a:endParaRPr lang="fa-IR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9220" name="Picture 2" descr="C:\Users\Dell\Pictures\quote-wallpaper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fa-IR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fa-IR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 l="14037" r="6844"/>
          <a:stretch>
            <a:fillRect/>
          </a:stretch>
        </p:blipFill>
        <p:spPr bwMode="auto">
          <a:xfrm>
            <a:off x="609600" y="76200"/>
            <a:ext cx="8001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 t="2934" b="7588"/>
          <a:stretch>
            <a:fillRect/>
          </a:stretch>
        </p:blipFill>
        <p:spPr bwMode="auto">
          <a:xfrm>
            <a:off x="3810000" y="152400"/>
            <a:ext cx="4924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743200"/>
            <a:ext cx="4743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13" y="2895600"/>
            <a:ext cx="400208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57200"/>
            <a:ext cx="4972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4048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124200"/>
            <a:ext cx="4432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60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 l="3613"/>
          <a:stretch>
            <a:fillRect/>
          </a:stretch>
        </p:blipFill>
        <p:spPr bwMode="auto">
          <a:xfrm>
            <a:off x="431800" y="2743200"/>
            <a:ext cx="4064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 cstate="print"/>
          <a:srcRect r="4691" b="7109"/>
          <a:stretch>
            <a:fillRect/>
          </a:stretch>
        </p:blipFill>
        <p:spPr bwMode="auto">
          <a:xfrm>
            <a:off x="4419600" y="381000"/>
            <a:ext cx="4343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fa-IR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fa-IR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81000"/>
            <a:ext cx="48577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46053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1475"/>
            <a:ext cx="44958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29025"/>
            <a:ext cx="33337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0"/>
            <a:ext cx="449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33425"/>
            <a:ext cx="5791200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fa-IR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 l="5583" r="6680"/>
          <a:stretch>
            <a:fillRect/>
          </a:stretch>
        </p:blipFill>
        <p:spPr bwMode="auto">
          <a:xfrm>
            <a:off x="304800" y="985838"/>
            <a:ext cx="8382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2514600"/>
            <a:ext cx="4686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8600"/>
            <a:ext cx="5048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4" cstate="print"/>
          <a:srcRect t="15686" r="20361"/>
          <a:stretch>
            <a:fillRect/>
          </a:stretch>
        </p:blipFill>
        <p:spPr bwMode="auto">
          <a:xfrm>
            <a:off x="0" y="1143000"/>
            <a:ext cx="33528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5" cstate="print"/>
          <a:srcRect l="12402" r="16580"/>
          <a:stretch>
            <a:fillRect/>
          </a:stretch>
        </p:blipFill>
        <p:spPr bwMode="auto">
          <a:xfrm>
            <a:off x="457200" y="3629025"/>
            <a:ext cx="25908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6"/>
          <p:cNvPicPr>
            <a:picLocks noChangeAspect="1" noChangeArrowheads="1"/>
          </p:cNvPicPr>
          <p:nvPr/>
        </p:nvPicPr>
        <p:blipFill>
          <a:blip r:embed="rId4" cstate="print"/>
          <a:srcRect b="81374"/>
          <a:stretch>
            <a:fillRect/>
          </a:stretch>
        </p:blipFill>
        <p:spPr bwMode="auto">
          <a:xfrm>
            <a:off x="4343400" y="4724400"/>
            <a:ext cx="4210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fa-IR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 l="3752" t="3275" r="7692"/>
          <a:stretch>
            <a:fillRect/>
          </a:stretch>
        </p:blipFill>
        <p:spPr bwMode="auto">
          <a:xfrm>
            <a:off x="228600" y="381000"/>
            <a:ext cx="846455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0500"/>
            <a:ext cx="49720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l="3200" r="7201" b="5882"/>
          <a:stretch>
            <a:fillRect/>
          </a:stretch>
        </p:blipFill>
        <p:spPr bwMode="auto">
          <a:xfrm>
            <a:off x="152400" y="2514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 t="5351"/>
          <a:stretch>
            <a:fillRect/>
          </a:stretch>
        </p:blipFill>
        <p:spPr bwMode="auto">
          <a:xfrm>
            <a:off x="4495800" y="3019425"/>
            <a:ext cx="44958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81000"/>
            <a:ext cx="48196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40290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76200"/>
            <a:ext cx="5257800" cy="3597275"/>
          </a:xfrm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3124200"/>
            <a:ext cx="46863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76225"/>
            <a:ext cx="45529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4648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38150"/>
            <a:ext cx="47339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43300"/>
            <a:ext cx="48482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76200"/>
            <a:ext cx="48006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57350"/>
            <a:ext cx="3886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971800"/>
            <a:ext cx="4953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fa-IR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 l="4810"/>
          <a:stretch>
            <a:fillRect/>
          </a:stretch>
        </p:blipFill>
        <p:spPr bwMode="auto">
          <a:xfrm>
            <a:off x="4191000" y="600075"/>
            <a:ext cx="45243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/>
          <a:srcRect l="4010" r="3758"/>
          <a:stretch>
            <a:fillRect/>
          </a:stretch>
        </p:blipFill>
        <p:spPr bwMode="auto">
          <a:xfrm>
            <a:off x="533400" y="1228725"/>
            <a:ext cx="35052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495675"/>
            <a:ext cx="45815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3810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6796"/>
          <a:stretch>
            <a:fillRect/>
          </a:stretch>
        </p:blipFill>
        <p:spPr>
          <a:xfrm>
            <a:off x="4637088" y="552450"/>
            <a:ext cx="4125912" cy="211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 l="7127"/>
          <a:stretch>
            <a:fillRect/>
          </a:stretch>
        </p:blipFill>
        <p:spPr bwMode="auto">
          <a:xfrm>
            <a:off x="4648200" y="438150"/>
            <a:ext cx="39719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40576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fa-IR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7891" name="Picture 2" descr="C:\Users\Dell\Pictures\quote-wallpaper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fa-IR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 l="5458" t="3603" r="6433"/>
          <a:stretch>
            <a:fillRect/>
          </a:stretch>
        </p:blipFill>
        <p:spPr bwMode="auto">
          <a:xfrm>
            <a:off x="76200" y="914400"/>
            <a:ext cx="8610600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fa-IR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 l="2438" r="6503"/>
          <a:stretch>
            <a:fillRect/>
          </a:stretch>
        </p:blipFill>
        <p:spPr bwMode="auto">
          <a:xfrm>
            <a:off x="228600" y="704850"/>
            <a:ext cx="85344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fa-IR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87550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82913"/>
            <a:ext cx="701040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077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3088" r="1158" b="-2211"/>
          <a:stretch>
            <a:fillRect/>
          </a:stretch>
        </p:blipFill>
        <p:spPr bwMode="auto">
          <a:xfrm>
            <a:off x="457200" y="2428875"/>
            <a:ext cx="4191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67000"/>
            <a:ext cx="4113213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839075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"/>
            <a:ext cx="2895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36528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4350" y="3886200"/>
            <a:ext cx="29432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 t="9647"/>
          <a:stretch>
            <a:fillRect/>
          </a:stretch>
        </p:blipFill>
        <p:spPr bwMode="auto">
          <a:xfrm>
            <a:off x="304800" y="3124200"/>
            <a:ext cx="403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 t="10684"/>
          <a:stretch>
            <a:fillRect/>
          </a:stretch>
        </p:blipFill>
        <p:spPr bwMode="auto">
          <a:xfrm>
            <a:off x="5105400" y="3276600"/>
            <a:ext cx="37814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76525"/>
            <a:ext cx="36576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9400"/>
            <a:ext cx="35814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700" y="1905000"/>
            <a:ext cx="4362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05000"/>
            <a:ext cx="373697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Century Gothic</vt:lpstr>
      <vt:lpstr>Tahoma</vt:lpstr>
      <vt:lpstr>Verdana</vt:lpstr>
      <vt:lpstr>Wingdings 2</vt:lpstr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hosseinzadeh</cp:lastModifiedBy>
  <cp:revision>5</cp:revision>
  <dcterms:created xsi:type="dcterms:W3CDTF">2006-08-16T00:00:00Z</dcterms:created>
  <dcterms:modified xsi:type="dcterms:W3CDTF">2020-04-02T06:09:56Z</dcterms:modified>
</cp:coreProperties>
</file>