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39E4-5D66-5947-8447-38E548853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748D7-5BA7-3747-960A-5AE2955C9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95EB5-2330-AC43-B6E7-1482C723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AA8EC-68AB-4B43-994F-8230146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A28FE-E532-BD44-AA91-D76D7D68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E170-D6A4-EF43-8FA1-B6CF972F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8E5CB-70EC-0C49-843A-3F243EE94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7148-A9E2-5E4E-BB63-269A03AD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9BB7-F11D-924C-8791-3AB9A8FA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C74FD-967E-ED46-A80E-86E2CCB9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A9554-FB54-CF47-90B0-4D90E3442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BD712-8F0A-0943-896A-114E296B6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4D-EC4F-164C-A87D-804F3AC0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991F1-EB62-804C-AA56-4BF0E283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EF49-4295-5C4C-A274-A6EABB8B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1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6BA6-9DC3-3345-A8F1-599AF271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EFF66-1884-F749-982A-0BBBE052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4DA99-9E84-E144-8BC7-793CA719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F628-1D52-0945-98EF-72F88542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8C42-E78A-ED40-B134-1147C4E9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7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899C-52FE-7B43-9B85-DF981CD2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5E3D-97E0-4643-B928-81B6C5BD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FDE90-D9A0-2745-98AC-B0348634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C2F8-CA76-DB48-B5CF-27B983AC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B1B1E-ED34-F841-9AE4-5D195593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3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973E-F7AD-8A40-B7BC-E6C9A8C2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B4F83-96A7-A046-B993-C5AA3EF42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B90BE-76C2-F24A-AF9F-C26615259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CEAFB-E6F6-B84B-B682-AEA76836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10613-0351-EF4F-AA29-E833D2F2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18F28-0052-4942-AC91-B97D2148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24EF-5BF9-114F-BAC2-B7A79B4D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384B1-1878-8240-9F8F-77E1EC0B6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EF99F-3F7F-3F4E-B67B-60A0B61B8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83B35-D3E5-0448-8B78-BC07483FD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49AD3-973C-FC49-91D7-FCC6007F3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A7F9C6-60C3-2B4C-BC3B-E6E8ECAC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FC293-761F-6A44-B85B-B856BF7F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E134C-6D8A-0246-B71E-E088460E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4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95D0-1A15-8A4E-92BE-DA2F8418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E4C94-94E8-0D49-8640-164F927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5F13-779C-3249-8B98-ACBBF2E0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76B1D-976D-1D45-ABA2-FF0E0C71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8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24E44-B3D0-9C41-A356-82D6CFD9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14EE1-E91D-5742-9B43-4C5841CD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EDD32-92CA-5F47-9990-86B6174E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5D1B-D6F2-A84F-9FF1-50CDD74A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E9DF-0B74-CC49-A80E-E2AA2EAA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FEB8C-32E7-5448-A46B-6409223BB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91F4E-02FD-7247-A541-7A11470A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3FCD4-6078-CD45-B77C-9124B5C0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C256C-ACB3-7544-B9EA-970183C1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8A20-D082-5043-83BF-D5B409C5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A8F5A-1607-A141-8E08-89E016BED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F8951-015D-A245-9A01-AFB7A242A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C528F-4A69-AA4D-953B-41FF228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8B27F-62D2-0E4E-AE0D-B32F4957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34F88-0603-6B44-8049-52B982FC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4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6055F-5610-1B4F-A7E7-888F1A0B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E310-B5E6-D849-9602-A5EE23D4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76B2-5438-464F-9748-A6932D2C0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682C9-6904-F141-96E9-E65B6B5F1516}" type="datetimeFigureOut">
              <a:rPr lang="en-US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36C87-A72A-DB40-8DA0-8B6770575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BA10-F8C4-9C48-A939-C801A0500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6DEF-65DC-124C-9AD1-7F52A78B74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5" Type="http://schemas.openxmlformats.org/officeDocument/2006/relationships/image" Target="../media/image4.png" /><Relationship Id="rId4" Type="http://schemas.openxmlformats.org/officeDocument/2006/relationships/image" Target="../media/image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99F417DD-83D4-8F4D-A9F0-88C392A0E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4926F04-395F-4B45-A2CC-AF25FDA47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07" r="-4509" b="59177"/>
          <a:stretch/>
        </p:blipFill>
        <p:spPr>
          <a:xfrm>
            <a:off x="3191494" y="1521526"/>
            <a:ext cx="5368636" cy="32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1EB1-F10E-D441-8EED-B77901056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کنترل کیفیت ۱</a:t>
            </a:r>
          </a:p>
          <a:p>
            <a:pPr marL="0" indent="0" algn="r">
              <a:buNone/>
            </a:pPr>
            <a:r>
              <a:rPr lang="fa-IR" sz="3600"/>
              <a:t>مدرس :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83726C-0502-9347-BF2C-DC8D6C84C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" t="16596" r="-5496" b="18113"/>
          <a:stretch/>
        </p:blipFill>
        <p:spPr>
          <a:xfrm>
            <a:off x="1917371" y="1657597"/>
            <a:ext cx="2671948" cy="3537858"/>
          </a:xfrm>
          <a:prstGeom prst="rect">
            <a:avLst/>
          </a:prstGeom>
        </p:spPr>
      </p:pic>
      <p:pic>
        <p:nvPicPr>
          <p:cNvPr id="2" name="کنترل ۱ آغاز۶.m4a">
            <a:hlinkClick r:id="" action="ppaction://media"/>
            <a:extLst>
              <a:ext uri="{FF2B5EF4-FFF2-40B4-BE49-F238E27FC236}">
                <a16:creationId xmlns:a16="http://schemas.microsoft.com/office/drawing/2014/main" id="{D29842EE-B2DA-9740-888D-34EE6CAC4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963" y="3128963"/>
            <a:ext cx="1415823" cy="141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7A11-D42B-FB41-BA89-5A2B4B57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6" y="619188"/>
            <a:ext cx="10515600" cy="1325563"/>
          </a:xfrm>
        </p:spPr>
        <p:txBody>
          <a:bodyPr/>
          <a:lstStyle/>
          <a:p>
            <a:pPr algn="ctr"/>
            <a:r>
              <a:rPr lang="fa-IR"/>
              <a:t>روشهای اندازه گیری ویسکوزیته</a:t>
            </a:r>
            <a:br>
              <a:rPr lang="fa-I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873B-F34D-EA44-8576-84B877729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8473"/>
            <a:ext cx="10515600" cy="3888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/>
              <a:t>اندازه گیری ویسکوزیته  :</a:t>
            </a:r>
          </a:p>
          <a:p>
            <a:pPr marL="0" indent="0" algn="ctr">
              <a:buNone/>
            </a:pPr>
            <a:r>
              <a:rPr lang="fa-IR"/>
              <a:t>  بااستفاده از پیپت</a:t>
            </a:r>
          </a:p>
          <a:p>
            <a:pPr marL="0" indent="0" algn="ctr">
              <a:buNone/>
            </a:pPr>
            <a:r>
              <a:rPr lang="fa-IR"/>
              <a:t>به روش ته نشینی وزنه  </a:t>
            </a:r>
          </a:p>
          <a:p>
            <a:pPr marL="0" indent="0" algn="ctr">
              <a:buNone/>
            </a:pPr>
            <a:r>
              <a:rPr lang="fa-IR"/>
              <a:t>به روش استوانه متحرک</a:t>
            </a:r>
          </a:p>
          <a:p>
            <a:pPr marL="0" indent="0" algn="ctr">
              <a:buNone/>
            </a:pPr>
            <a:r>
              <a:rPr lang="fa-IR"/>
              <a:t>با استفاده از خاصیت پخش مواد</a:t>
            </a:r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4" name="مشترک۱.m4a">
            <a:hlinkClick r:id="" action="ppaction://media"/>
            <a:extLst>
              <a:ext uri="{FF2B5EF4-FFF2-40B4-BE49-F238E27FC236}">
                <a16:creationId xmlns:a16="http://schemas.microsoft.com/office/drawing/2014/main" id="{ACA68D25-5517-B949-A86A-209BF8675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528" y="3429000"/>
            <a:ext cx="2207511" cy="22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E852E8-7CD8-6F48-B198-E268CD75F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1" t="12491" r="-12916" b="46621"/>
          <a:stretch/>
        </p:blipFill>
        <p:spPr>
          <a:xfrm>
            <a:off x="3179123" y="1521526"/>
            <a:ext cx="5343895" cy="3352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E7988-6D7A-0B40-9964-8BE7DB6BF6E5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95E02-4A09-1444-9A0B-5F636C6E9E6E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88B26-BE4E-2C42-84C8-0403F3E9E4A6}"/>
              </a:ext>
            </a:extLst>
          </p:cNvPr>
          <p:cNvSpPr txBox="1"/>
          <p:nvPr/>
        </p:nvSpPr>
        <p:spPr>
          <a:xfrm>
            <a:off x="9784773" y="2327460"/>
            <a:ext cx="1738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ویسکومتر استوالد</a:t>
            </a:r>
            <a:endParaRPr lang="en-US" sz="3200"/>
          </a:p>
        </p:txBody>
      </p:sp>
      <p:pic>
        <p:nvPicPr>
          <p:cNvPr id="6" name="مشترک۲.m4a">
            <a:hlinkClick r:id="" action="ppaction://media"/>
            <a:extLst>
              <a:ext uri="{FF2B5EF4-FFF2-40B4-BE49-F238E27FC236}">
                <a16:creationId xmlns:a16="http://schemas.microsoft.com/office/drawing/2014/main" id="{39ACAFE6-3435-CE43-92A1-0B62DA70E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001982" y="2333469"/>
            <a:ext cx="2300843" cy="33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CF43FE3-CC78-8447-B211-0D135919A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r="-19841" b="22424"/>
          <a:stretch/>
        </p:blipFill>
        <p:spPr>
          <a:xfrm>
            <a:off x="4389711" y="1076200"/>
            <a:ext cx="4243388" cy="4453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1A29B-82D3-1949-BC09-AFD08DD6C99F}"/>
              </a:ext>
            </a:extLst>
          </p:cNvPr>
          <p:cNvSpPr txBox="1"/>
          <p:nvPr/>
        </p:nvSpPr>
        <p:spPr>
          <a:xfrm>
            <a:off x="8918863" y="1632857"/>
            <a:ext cx="2028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ویسکومتر</a:t>
            </a:r>
            <a:r>
              <a:rPr lang="fa-IR"/>
              <a:t> </a:t>
            </a:r>
            <a:r>
              <a:rPr lang="fa-IR" sz="3200"/>
              <a:t>چرخشی</a:t>
            </a:r>
            <a:endParaRPr lang="en-US" sz="3200"/>
          </a:p>
        </p:txBody>
      </p:sp>
      <p:pic>
        <p:nvPicPr>
          <p:cNvPr id="2" name="مشترک۳.m4a">
            <a:hlinkClick r:id="" action="ppaction://media"/>
            <a:extLst>
              <a:ext uri="{FF2B5EF4-FFF2-40B4-BE49-F238E27FC236}">
                <a16:creationId xmlns:a16="http://schemas.microsoft.com/office/drawing/2014/main" id="{D1D6CE45-DBD4-6841-9E93-4506EEF8D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46" y="3429000"/>
            <a:ext cx="2405433" cy="24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FF8FA-6F01-9C41-9703-43B0E874F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200"/>
              <a:t>دستگاه فارینوگراف</a:t>
            </a:r>
            <a:endParaRPr lang="en-US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44A82D-8ECC-964C-8D5E-88146167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5" t="4297" r="-9454" b="20596"/>
          <a:stretch/>
        </p:blipFill>
        <p:spPr>
          <a:xfrm>
            <a:off x="3278084" y="952500"/>
            <a:ext cx="4304806" cy="4935682"/>
          </a:xfrm>
          <a:prstGeom prst="rect">
            <a:avLst/>
          </a:prstGeom>
        </p:spPr>
      </p:pic>
      <p:pic>
        <p:nvPicPr>
          <p:cNvPr id="2" name="مشترک۴.m4a">
            <a:hlinkClick r:id="" action="ppaction://media"/>
            <a:extLst>
              <a:ext uri="{FF2B5EF4-FFF2-40B4-BE49-F238E27FC236}">
                <a16:creationId xmlns:a16="http://schemas.microsoft.com/office/drawing/2014/main" id="{37E5B6B5-9583-B040-A85E-829B1EDEF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942" y="3526137"/>
            <a:ext cx="1971149" cy="19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AFD2-CA99-FC4F-B417-35211A52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5768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3" name="مشترک۵.m4a">
            <a:hlinkClick r:id="" action="ppaction://media"/>
            <a:extLst>
              <a:ext uri="{FF2B5EF4-FFF2-40B4-BE49-F238E27FC236}">
                <a16:creationId xmlns:a16="http://schemas.microsoft.com/office/drawing/2014/main" id="{04F997C8-AB28-9747-AF34-D3978500E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2306" y="3128963"/>
            <a:ext cx="2276785" cy="22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روشهای اندازه گیری ویسکوزیته </vt:lpstr>
      <vt:lpstr>PowerPoint Presentation</vt:lpstr>
      <vt:lpstr>PowerPoint Presentation</vt:lpstr>
      <vt:lpstr>PowerPoint Presentation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10</cp:revision>
  <dcterms:created xsi:type="dcterms:W3CDTF">2020-04-09T12:50:36Z</dcterms:created>
  <dcterms:modified xsi:type="dcterms:W3CDTF">2020-04-09T21:03:24Z</dcterms:modified>
</cp:coreProperties>
</file>