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47D1C-FE00-2E45-8CD2-A90CF1027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7F046E-5698-D64F-ACE7-BBBE726CC4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7682E-B415-E64A-8F57-3523DBAD9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D20F-563F-C44A-BEB6-D8A73DA130DD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5A9F9-B2F0-744A-A979-72D789D4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B2AA3-AE4B-2D48-93B3-ADDA01387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BE65-760E-5042-A241-267EA56AB5D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3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1645E-71CB-D949-8D2B-B2985DC7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9B4BDC-F1FE-7C4D-A15B-921ABBB0B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59322-DD57-2C4B-9791-D9C42B4C8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D20F-563F-C44A-BEB6-D8A73DA130DD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07A94-32B4-B24C-9693-06218B84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5B11A-927E-E047-8CB3-8B69C57D5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BE65-760E-5042-A241-267EA56AB5D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15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4AE376-CD27-3C4B-9B3C-6E5FB3E647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7D2D1-F593-3F42-881A-4037FA178D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37165-FF08-5148-9DD0-75929BF1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D20F-563F-C44A-BEB6-D8A73DA130DD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C32E6-84FF-3E42-B6B5-CD3AFC13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1460B-1667-5D4C-B3FF-5B88F1DE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BE65-760E-5042-A241-267EA56AB5D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3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AE59D-02E3-F643-BC42-E34A159CC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14836-CFB7-8141-9578-BABD2B138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C3C92-38C0-684F-942B-A07D3CEBD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D20F-563F-C44A-BEB6-D8A73DA130DD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F80FA-2FC7-8F45-AF30-1DE13DF07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F8F51-5304-F84C-A8EA-735EAA914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BE65-760E-5042-A241-267EA56AB5D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42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27191-40E9-964E-AFCA-96A0C8FE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BA649-49FF-3642-B8D2-0EF984E12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38E80-7345-F347-A13D-3B6D5C692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D20F-563F-C44A-BEB6-D8A73DA130DD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4667F-E980-EE43-894F-044588118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F3507-495D-6B42-B03A-A28855C2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BE65-760E-5042-A241-267EA56AB5D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5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917DF-7940-B149-AA8E-787CD7DE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6FD92-FE04-AA40-AF83-89A37EF8D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23053-7083-A94D-9D9D-9EB2BAADB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AAAF0-9DD3-2F40-8D69-237F5F4EC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D20F-563F-C44A-BEB6-D8A73DA130DD}" type="datetimeFigureOut">
              <a:rPr lang="en-US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1560D-A406-7B4F-A722-5599CEEB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36FB5-6A21-1F40-B8C7-093D06673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BE65-760E-5042-A241-267EA56AB5D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27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17ED9-9AA5-AD44-983D-472D80E94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BFDDF-6745-CD4D-A710-6789299A0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57D74-7591-794F-81F9-78FABC40B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6E14E-8D4A-FC4C-B4CE-027A3B1AAF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C150B9-F4A9-8842-949B-A94278F891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74B18A-4772-D44F-8CFE-689BF5934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D20F-563F-C44A-BEB6-D8A73DA130DD}" type="datetimeFigureOut">
              <a:rPr lang="en-US"/>
              <a:t>4/9/2020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E3657A-4720-9D48-968B-60804B8FD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4E1B3A-B6EA-654A-8019-730228D6C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BE65-760E-5042-A241-267EA56AB5D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4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D17D8-D3E7-6E48-B6E7-BD1EA73DA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B3F12-C9E3-5F44-A8C5-7305CFD9E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D20F-563F-C44A-BEB6-D8A73DA130DD}" type="datetimeFigureOut">
              <a:rPr lang="en-US"/>
              <a:t>4/9/2020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EB307E-D914-6C4F-8C6B-2A2E69C1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5F2CB-08B8-2C4C-8FAB-3A5862C82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BE65-760E-5042-A241-267EA56AB5D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3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635EA-3600-0B48-A2B2-D667CAC24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D20F-563F-C44A-BEB6-D8A73DA130DD}" type="datetimeFigureOut">
              <a:rPr lang="en-US"/>
              <a:t>4/9/2020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C4000D-EA46-DA4E-865D-0A6FB9B40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E6F6E-6F04-5D45-9D5F-361627CDB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BE65-760E-5042-A241-267EA56AB5D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44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6FCE-043D-AF46-B044-A3EC7511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E1BF4-A090-7A41-B8C5-B99230C6F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33A91A-893A-9D47-8747-A4538079C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1053C-5159-8C4F-9FBA-C8B862A9D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D20F-563F-C44A-BEB6-D8A73DA130DD}" type="datetimeFigureOut">
              <a:rPr lang="en-US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1F460-C951-4740-96CF-FC2649CFF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A7C48-964B-5046-8498-37C9A30F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BE65-760E-5042-A241-267EA56AB5D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13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C6026-3B34-AC4F-BC57-32B10904C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B7CE93-9820-9144-9971-A6EF70296A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7483A0-6BC8-ED4D-A0AC-46F9300E5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F9B06-D0AE-144F-8ABA-207E17F76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8D20F-563F-C44A-BEB6-D8A73DA130DD}" type="datetimeFigureOut">
              <a:rPr lang="en-US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2A1E-602D-C94A-817D-FD1BCDC7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5424A-2047-DB4C-865E-728E134A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4BE65-760E-5042-A241-267EA56AB5D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86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5EC072-F451-8545-A9D6-4583EA137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1CD7D-D2C1-B741-B149-56C86CD4C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F0095-4DD6-E442-8BF8-1DD010D3E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8D20F-563F-C44A-BEB6-D8A73DA130DD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14E6C-C9D4-D249-A7CC-6689D1425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5D0A1-C7E7-4F44-935F-8B076D71F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4BE65-760E-5042-A241-267EA56AB5D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3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3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5" Type="http://schemas.openxmlformats.org/officeDocument/2006/relationships/image" Target="../media/image3.png" /><Relationship Id="rId4" Type="http://schemas.openxmlformats.org/officeDocument/2006/relationships/image" Target="../media/image4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6" Type="http://schemas.openxmlformats.org/officeDocument/2006/relationships/image" Target="../media/image3.png" /><Relationship Id="rId5" Type="http://schemas.openxmlformats.org/officeDocument/2006/relationships/image" Target="../media/image6.jpeg" /><Relationship Id="rId4" Type="http://schemas.openxmlformats.org/officeDocument/2006/relationships/image" Target="../media/image5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5" Type="http://schemas.openxmlformats.org/officeDocument/2006/relationships/image" Target="../media/image3.png" /><Relationship Id="rId4" Type="http://schemas.openxmlformats.org/officeDocument/2006/relationships/image" Target="../media/image7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4" Type="http://schemas.openxmlformats.org/officeDocument/2006/relationships/image" Target="../media/image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78E30AF5-658B-1943-8E40-10028E120E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9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17211-0EAF-5944-928D-95DDBEEB2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02472"/>
          </a:xfrm>
        </p:spPr>
        <p:txBody>
          <a:bodyPr/>
          <a:lstStyle/>
          <a:p>
            <a:pPr algn="ctr"/>
            <a:r>
              <a:rPr lang="fa-IR"/>
              <a:t>بسم ا.. الر حمن الر حیم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54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CEBD6-7CEC-ED43-BA08-A301ED7BB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796" y="593766"/>
            <a:ext cx="10689276" cy="561603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4000"/>
              <a:t> آموزشکده فنی و حرفه ای دختران ارومیه</a:t>
            </a:r>
          </a:p>
          <a:p>
            <a:pPr marL="0" indent="0" algn="r">
              <a:buNone/>
            </a:pPr>
            <a:endParaRPr lang="fa-IR" sz="4000"/>
          </a:p>
          <a:p>
            <a:pPr marL="0" indent="0" algn="r">
              <a:buNone/>
            </a:pPr>
            <a:r>
              <a:rPr lang="fa-IR" sz="4000"/>
              <a:t>کنترل مواد اولیه</a:t>
            </a:r>
          </a:p>
          <a:p>
            <a:pPr marL="0" indent="0" algn="r">
              <a:buNone/>
            </a:pPr>
            <a:endParaRPr lang="fa-IR" sz="4000"/>
          </a:p>
          <a:p>
            <a:pPr marL="0" indent="0" algn="r">
              <a:buNone/>
            </a:pPr>
            <a:r>
              <a:rPr lang="fa-IR" sz="4000"/>
              <a:t>مدرس : نغمه کوهنورد</a:t>
            </a:r>
            <a:endParaRPr lang="en-US" sz="40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FFCBDBB-A086-6F42-8223-4A4A23866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560" r="-12421" b="18770"/>
          <a:stretch/>
        </p:blipFill>
        <p:spPr>
          <a:xfrm>
            <a:off x="2804468" y="2263735"/>
            <a:ext cx="2811572" cy="3179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ABC360-2965-4840-B4C7-C34C9D4707B0}"/>
              </a:ext>
            </a:extLst>
          </p:cNvPr>
          <p:cNvSpPr txBox="1"/>
          <p:nvPr/>
        </p:nvSpPr>
        <p:spPr>
          <a:xfrm>
            <a:off x="5184074" y="384191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03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E9319-BE4C-2242-B612-FC522106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96433"/>
          </a:xfrm>
        </p:spPr>
        <p:txBody>
          <a:bodyPr/>
          <a:lstStyle/>
          <a:p>
            <a:pPr algn="ctr"/>
            <a:r>
              <a:rPr lang="fa-IR"/>
              <a:t>وزن مخصوص وروشهای اندازه گیری آن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EC7F0-7719-5F44-95A4-F43B4A6B1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4000"/>
              <a:t>ترا زوی وستفال</a:t>
            </a:r>
          </a:p>
          <a:p>
            <a:pPr marL="0" indent="0" algn="ctr">
              <a:buNone/>
            </a:pPr>
            <a:r>
              <a:rPr lang="fa-IR" sz="4000"/>
              <a:t>پیکنومتر</a:t>
            </a:r>
          </a:p>
          <a:p>
            <a:pPr marL="0" indent="0" algn="ctr">
              <a:buNone/>
            </a:pPr>
            <a:r>
              <a:rPr lang="fa-IR" sz="4000"/>
              <a:t>هیدرو متر</a:t>
            </a:r>
            <a:endParaRPr lang="en-US" sz="4000"/>
          </a:p>
        </p:txBody>
      </p:sp>
      <p:pic>
        <p:nvPicPr>
          <p:cNvPr id="4" name="کنترل مواد ۴-۱.m4a">
            <a:hlinkClick r:id="" action="ppaction://media"/>
            <a:extLst>
              <a:ext uri="{FF2B5EF4-FFF2-40B4-BE49-F238E27FC236}">
                <a16:creationId xmlns:a16="http://schemas.microsoft.com/office/drawing/2014/main" id="{AB78C992-06BD-0F41-8DD0-D1AAAAB86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347" y="3429001"/>
            <a:ext cx="1543792" cy="154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8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28543D0-4624-4E4F-9A09-CBCFCFBDB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 r="1623" b="27445"/>
          <a:stretch/>
        </p:blipFill>
        <p:spPr>
          <a:xfrm>
            <a:off x="4572000" y="1237013"/>
            <a:ext cx="2998519" cy="34141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4177A5-F3A4-2742-A3C0-D743B04E18D5}"/>
              </a:ext>
            </a:extLst>
          </p:cNvPr>
          <p:cNvSpPr txBox="1"/>
          <p:nvPr/>
        </p:nvSpPr>
        <p:spPr>
          <a:xfrm>
            <a:off x="8498279" y="3265714"/>
            <a:ext cx="1855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a-IR" sz="4000"/>
              <a:t>ترازوی</a:t>
            </a:r>
            <a:r>
              <a:rPr lang="fa-IR"/>
              <a:t> </a:t>
            </a:r>
            <a:r>
              <a:rPr lang="fa-IR" sz="4000"/>
              <a:t>وستفال</a:t>
            </a:r>
            <a:endParaRPr lang="en-US" sz="4000"/>
          </a:p>
        </p:txBody>
      </p:sp>
      <p:pic>
        <p:nvPicPr>
          <p:cNvPr id="2" name="کنترل مواد ۴-۲.m4a">
            <a:hlinkClick r:id="" action="ppaction://media"/>
            <a:extLst>
              <a:ext uri="{FF2B5EF4-FFF2-40B4-BE49-F238E27FC236}">
                <a16:creationId xmlns:a16="http://schemas.microsoft.com/office/drawing/2014/main" id="{29BE8761-B14D-494C-B4DC-72D15D487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8268" y="3912331"/>
            <a:ext cx="1984849" cy="198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CFB91-1491-5244-BCA0-8A58358E6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4000"/>
              <a:t>پیکنومتر</a:t>
            </a:r>
            <a:endParaRPr lang="en-US" sz="40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30B2845-85F5-3745-9A56-0FAC2761F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7" r="-550" b="11922"/>
          <a:stretch/>
        </p:blipFill>
        <p:spPr>
          <a:xfrm>
            <a:off x="1072649" y="2218520"/>
            <a:ext cx="2514689" cy="395844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8C8FC99-D951-9A43-9FB7-57FC07D39F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5" r="-16874" b="43197"/>
          <a:stretch/>
        </p:blipFill>
        <p:spPr>
          <a:xfrm>
            <a:off x="5216642" y="2960727"/>
            <a:ext cx="2922903" cy="2474027"/>
          </a:xfrm>
          <a:prstGeom prst="rect">
            <a:avLst/>
          </a:prstGeom>
        </p:spPr>
      </p:pic>
      <p:pic>
        <p:nvPicPr>
          <p:cNvPr id="2" name="کنترل مواد ۴-۳.m4a">
            <a:hlinkClick r:id="" action="ppaction://media"/>
            <a:extLst>
              <a:ext uri="{FF2B5EF4-FFF2-40B4-BE49-F238E27FC236}">
                <a16:creationId xmlns:a16="http://schemas.microsoft.com/office/drawing/2014/main" id="{63C8C1E4-9C59-6C4E-A3B7-1FAB0FF42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73787" y="4799610"/>
            <a:ext cx="1581697" cy="158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9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26ED0-B337-6C4F-B801-E7EB183D7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4000"/>
              <a:t>هیدرومتر</a:t>
            </a:r>
            <a:endParaRPr lang="en-US" sz="40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D38BD37-BC59-7B48-A25D-EC10FBA197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374" r="-9453" b="12889"/>
          <a:stretch/>
        </p:blipFill>
        <p:spPr>
          <a:xfrm>
            <a:off x="4845538" y="1335973"/>
            <a:ext cx="2737351" cy="4103935"/>
          </a:xfrm>
          <a:prstGeom prst="rect">
            <a:avLst/>
          </a:prstGeom>
        </p:spPr>
      </p:pic>
      <p:pic>
        <p:nvPicPr>
          <p:cNvPr id="2" name="کنترل مواد ۴-۴.m4a">
            <a:hlinkClick r:id="" action="ppaction://media"/>
            <a:extLst>
              <a:ext uri="{FF2B5EF4-FFF2-40B4-BE49-F238E27FC236}">
                <a16:creationId xmlns:a16="http://schemas.microsoft.com/office/drawing/2014/main" id="{5FEA0942-FA7F-904F-B0E3-C6C746AC5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8107" y="4577384"/>
            <a:ext cx="1477672" cy="147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0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B74CD-CA84-A841-9B0F-85EB86187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70459"/>
          </a:xfrm>
        </p:spPr>
        <p:txBody>
          <a:bodyPr/>
          <a:lstStyle/>
          <a:p>
            <a:pPr algn="ctr"/>
            <a:r>
              <a:rPr lang="fa-IR"/>
              <a:t>پرسش ها</a:t>
            </a:r>
            <a:endParaRPr lang="en-US"/>
          </a:p>
        </p:txBody>
      </p:sp>
      <p:pic>
        <p:nvPicPr>
          <p:cNvPr id="3" name="کنترل مواد ۴-۵.m4a">
            <a:hlinkClick r:id="" action="ppaction://media"/>
            <a:extLst>
              <a:ext uri="{FF2B5EF4-FFF2-40B4-BE49-F238E27FC236}">
                <a16:creationId xmlns:a16="http://schemas.microsoft.com/office/drawing/2014/main" id="{C85F04CD-B429-564A-87BD-DED01E44D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6126" y="3871172"/>
            <a:ext cx="2393062" cy="239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3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بسم ا.. الر حمن الر حیم</vt:lpstr>
      <vt:lpstr>PowerPoint Presentation</vt:lpstr>
      <vt:lpstr>وزن مخصوص وروشهای اندازه گیری آن</vt:lpstr>
      <vt:lpstr>PowerPoint Presentation</vt:lpstr>
      <vt:lpstr>PowerPoint Presentation</vt:lpstr>
      <vt:lpstr>PowerPoint Presentation</vt:lpstr>
      <vt:lpstr>پرسش ها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4</cp:revision>
  <dcterms:created xsi:type="dcterms:W3CDTF">2020-04-08T19:36:47Z</dcterms:created>
  <dcterms:modified xsi:type="dcterms:W3CDTF">2020-04-09T04:42:24Z</dcterms:modified>
</cp:coreProperties>
</file>