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wav"/>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Lst>
  <p:sldIdLst>
    <p:sldId id="256" r:id="rId4"/>
    <p:sldId id="260" r:id="rId5"/>
    <p:sldId id="261" r:id="rId6"/>
    <p:sldId id="262" r:id="rId7"/>
    <p:sldId id="274" r:id="rId8"/>
    <p:sldId id="275" r:id="rId9"/>
    <p:sldId id="276" r:id="rId10"/>
    <p:sldId id="285" r:id="rId11"/>
    <p:sldId id="278" r:id="rId12"/>
    <p:sldId id="279" r:id="rId13"/>
    <p:sldId id="280" r:id="rId14"/>
    <p:sldId id="282" r:id="rId15"/>
    <p:sldId id="284" r:id="rId16"/>
    <p:sldId id="265" r:id="rId17"/>
    <p:sldId id="267" r:id="rId1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70" d="100"/>
          <a:sy n="70" d="100"/>
        </p:scale>
        <p:origin x="-1374" y="-96"/>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48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3" Type="http://schemas.openxmlformats.org/officeDocument/2006/relationships/slideMaster" Target="slideMasters/slideMaster3.xml"/><Relationship Id="rId21" Type="http://schemas.openxmlformats.org/officeDocument/2006/relationships/theme" Target="theme/theme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5" Type="http://schemas.openxmlformats.org/officeDocument/2006/relationships/slide" Target="slides/slide2.xml"/><Relationship Id="rId15" Type="http://schemas.openxmlformats.org/officeDocument/2006/relationships/slide" Target="slides/slide12.xml"/><Relationship Id="rId10" Type="http://schemas.openxmlformats.org/officeDocument/2006/relationships/slide" Target="slides/slide7.xml"/><Relationship Id="rId19"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4/12/2020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4/12/2020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4/12/2020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ight Triangle 9"/>
          <p:cNvSpPr/>
          <p:nvPr/>
        </p:nvSpPr>
        <p:spPr>
          <a:xfrm>
            <a:off x="-2" y="4664147"/>
            <a:ext cx="9151089" cy="0"/>
          </a:xfrm>
          <a:prstGeom prst="rtTriangle">
            <a:avLst/>
          </a:prstGeom>
          <a:gradFill flip="none" rotWithShape="1">
            <a:gsLst>
              <a:gs pos="0">
                <a:schemeClr val="accent1">
                  <a:shade val="35000"/>
                  <a:satMod val="170000"/>
                  <a:alpha val="100000"/>
                </a:schemeClr>
              </a:gs>
              <a:gs pos="55000">
                <a:schemeClr val="accent1">
                  <a:tint val="90000"/>
                  <a:satMod val="150000"/>
                  <a:alpha val="100000"/>
                </a:schemeClr>
              </a:gs>
              <a:gs pos="100000">
                <a:schemeClr val="accent1">
                  <a:shade val="35000"/>
                  <a:satMod val="170000"/>
                  <a:alpha val="100000"/>
                </a:schemeClr>
              </a:gs>
            </a:gsLst>
            <a:lin ang="3000000" scaled="1"/>
            <a:tileRect/>
          </a:gradFill>
          <a:ln w="127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rtl="1" fontAlgn="base">
              <a:spcBef>
                <a:spcPct val="0"/>
              </a:spcBef>
              <a:spcAft>
                <a:spcPct val="0"/>
              </a:spcAft>
            </a:pPr>
            <a:endParaRPr lang="en-US">
              <a:solidFill>
                <a:prstClr val="white"/>
              </a:solidFill>
            </a:endParaRPr>
          </a:p>
        </p:txBody>
      </p:sp>
      <p:sp>
        <p:nvSpPr>
          <p:cNvPr id="9" name="Title 8"/>
          <p:cNvSpPr>
            <a:spLocks noGrp="1"/>
          </p:cNvSpPr>
          <p:nvPr>
            <p:ph type="ctrTitle"/>
          </p:nvPr>
        </p:nvSpPr>
        <p:spPr>
          <a:xfrm>
            <a:off x="685800" y="1752601"/>
            <a:ext cx="7772400" cy="1829761"/>
          </a:xfrm>
        </p:spPr>
        <p:txBody>
          <a:bodyPr vert="horz" anchor="b">
            <a:normAutofit/>
            <a:scene3d>
              <a:camera prst="orthographicFront"/>
              <a:lightRig rig="soft" dir="t"/>
            </a:scene3d>
            <a:sp3d prstMaterial="softEdge">
              <a:bevelT w="25400" h="25400"/>
            </a:sp3d>
          </a:bodyPr>
          <a:lstStyle>
            <a:lvl1pPr algn="r">
              <a:defRPr sz="4800" b="1">
                <a:solidFill>
                  <a:schemeClr val="tx2"/>
                </a:solidFill>
                <a:effectLst>
                  <a:outerShdw blurRad="31750" dist="25400" dir="5400000" algn="tl" rotWithShape="0">
                    <a:srgbClr val="000000">
                      <a:alpha val="25000"/>
                    </a:srgbClr>
                  </a:outerShdw>
                </a:effectLst>
              </a:defRPr>
            </a:lvl1pPr>
            <a:extLst/>
          </a:lstStyle>
          <a:p>
            <a:r>
              <a:rPr kumimoji="0" lang="en-US" smtClean="0"/>
              <a:t>Click to edit Master title style</a:t>
            </a:r>
            <a:endParaRPr kumimoji="0" lang="en-US"/>
          </a:p>
        </p:txBody>
      </p:sp>
      <p:sp>
        <p:nvSpPr>
          <p:cNvPr id="17" name="Subtitle 16"/>
          <p:cNvSpPr>
            <a:spLocks noGrp="1"/>
          </p:cNvSpPr>
          <p:nvPr>
            <p:ph type="subTitle" idx="1"/>
          </p:nvPr>
        </p:nvSpPr>
        <p:spPr>
          <a:xfrm>
            <a:off x="685800" y="3611607"/>
            <a:ext cx="7772400" cy="1199704"/>
          </a:xfrm>
        </p:spPr>
        <p:txBody>
          <a:bodyPr lIns="45720" rIns="45720"/>
          <a:lstStyle>
            <a:lvl1pPr marL="0" marR="64008" indent="0" algn="r">
              <a:buNone/>
              <a:defRPr>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smtClean="0"/>
              <a:t>Click to edit Master subtitle style</a:t>
            </a:r>
            <a:endParaRPr kumimoji="0" lang="en-US"/>
          </a:p>
        </p:txBody>
      </p:sp>
      <p:grpSp>
        <p:nvGrpSpPr>
          <p:cNvPr id="2" name="Group 1"/>
          <p:cNvGrpSpPr/>
          <p:nvPr/>
        </p:nvGrpSpPr>
        <p:grpSpPr>
          <a:xfrm>
            <a:off x="-3765" y="4953000"/>
            <a:ext cx="9147765" cy="1912088"/>
            <a:chOff x="-3765" y="4832896"/>
            <a:chExt cx="9147765" cy="2032192"/>
          </a:xfrm>
        </p:grpSpPr>
        <p:sp>
          <p:nvSpPr>
            <p:cNvPr id="7" name="Freeform 6"/>
            <p:cNvSpPr>
              <a:spLocks/>
            </p:cNvSpPr>
            <p:nvPr/>
          </p:nvSpPr>
          <p:spPr bwMode="auto">
            <a:xfrm>
              <a:off x="1687513" y="4832896"/>
              <a:ext cx="7456487" cy="518816"/>
            </a:xfrm>
            <a:custGeom>
              <a:avLst>
                <a:gd name="A1" fmla="val 0"/>
                <a:gd name="A2" fmla="val 0"/>
                <a:gd name="A3" fmla="val 0"/>
                <a:gd name="A4" fmla="val 0"/>
                <a:gd name="A5" fmla="val 0"/>
                <a:gd name="A6" fmla="val 0"/>
                <a:gd name="A7" fmla="val 0"/>
                <a:gd name="A8" fmla="val 0"/>
              </a:avLst>
              <a:gdLst/>
              <a:ahLst/>
              <a:cxnLst>
                <a:cxn ang="0">
                  <a:pos x="4697" y="0"/>
                </a:cxn>
                <a:cxn ang="0">
                  <a:pos x="4697" y="367"/>
                </a:cxn>
                <a:cxn ang="0">
                  <a:pos x="0" y="218"/>
                </a:cxn>
                <a:cxn ang="0">
                  <a:pos x="4697" y="0"/>
                </a:cxn>
              </a:cxnLst>
              <a:rect l="0" t="0" r="0" b="0"/>
              <a:pathLst>
                <a:path w="4697" h="367">
                  <a:moveTo>
                    <a:pt x="4697" y="0"/>
                  </a:moveTo>
                  <a:lnTo>
                    <a:pt x="4697" y="367"/>
                  </a:lnTo>
                  <a:lnTo>
                    <a:pt x="0" y="218"/>
                  </a:lnTo>
                  <a:lnTo>
                    <a:pt x="4697" y="0"/>
                  </a:lnTo>
                  <a:close/>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pPr algn="ctr" rtl="1" fontAlgn="base">
                <a:spcBef>
                  <a:spcPct val="0"/>
                </a:spcBef>
                <a:spcAft>
                  <a:spcPct val="0"/>
                </a:spcAft>
              </a:pPr>
              <a:endParaRPr lang="en-US">
                <a:solidFill>
                  <a:prstClr val="black"/>
                </a:solidFill>
                <a:latin typeface="Verdana" pitchFamily="34" charset="0"/>
                <a:cs typeface="Arial" charset="0"/>
              </a:endParaRPr>
            </a:p>
          </p:txBody>
        </p:sp>
        <p:sp>
          <p:nvSpPr>
            <p:cNvPr id="8" name="Freeform 7"/>
            <p:cNvSpPr>
              <a:spLocks/>
            </p:cNvSpPr>
            <p:nvPr/>
          </p:nvSpPr>
          <p:spPr bwMode="auto">
            <a:xfrm>
              <a:off x="35443" y="5135526"/>
              <a:ext cx="9108557" cy="83820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0" y="0"/>
                  </a:moveTo>
                  <a:lnTo>
                    <a:pt x="5760" y="0"/>
                  </a:lnTo>
                  <a:lnTo>
                    <a:pt x="5760" y="528"/>
                  </a:lnTo>
                  <a:lnTo>
                    <a:pt x="48" y="0"/>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pPr algn="ctr" rtl="1" fontAlgn="base">
                <a:spcBef>
                  <a:spcPct val="0"/>
                </a:spcBef>
                <a:spcAft>
                  <a:spcPct val="0"/>
                </a:spcAft>
              </a:pPr>
              <a:endParaRPr lang="en-US">
                <a:solidFill>
                  <a:prstClr val="black"/>
                </a:solidFill>
                <a:latin typeface="Verdana" pitchFamily="34" charset="0"/>
                <a:cs typeface="Arial" charset="0"/>
              </a:endParaRPr>
            </a:p>
          </p:txBody>
        </p:sp>
        <p:sp>
          <p:nvSpPr>
            <p:cNvPr id="11" name="Freeform 10"/>
            <p:cNvSpPr>
              <a:spLocks/>
            </p:cNvSpPr>
            <p:nvPr/>
          </p:nvSpPr>
          <p:spPr bwMode="auto">
            <a:xfrm>
              <a:off x="0" y="4883888"/>
              <a:ext cx="9144000" cy="1981200"/>
            </a:xfrm>
            <a:custGeom>
              <a:avLst>
                <a:gd name="A1" fmla="val 0"/>
                <a:gd name="A2" fmla="val 0"/>
                <a:gd name="A3" fmla="val 0"/>
                <a:gd name="A4" fmla="val 0"/>
                <a:gd name="A5" fmla="val 0"/>
                <a:gd name="A6" fmla="val 0"/>
                <a:gd name="A7" fmla="val 0"/>
                <a:gd name="A8" fmla="val 0"/>
              </a:avLst>
              <a:gdLst/>
              <a:ahLst/>
              <a:cxnLst>
                <a:cxn ang="0">
                  <a:pos x="0" y="0"/>
                </a:cxn>
                <a:cxn ang="0">
                  <a:pos x="0" y="1248"/>
                </a:cxn>
                <a:cxn ang="0">
                  <a:pos x="5760" y="1248"/>
                </a:cxn>
                <a:cxn ang="0">
                  <a:pos x="5760" y="528"/>
                </a:cxn>
                <a:cxn ang="0">
                  <a:pos x="0" y="0"/>
                </a:cxn>
              </a:cxnLst>
              <a:rect l="0" t="0" r="0" b="0"/>
              <a:pathLst>
                <a:path w="5760" h="1248">
                  <a:moveTo>
                    <a:pt x="0" y="0"/>
                  </a:moveTo>
                  <a:lnTo>
                    <a:pt x="0" y="1248"/>
                  </a:lnTo>
                  <a:lnTo>
                    <a:pt x="5760" y="1248"/>
                  </a:lnTo>
                  <a:lnTo>
                    <a:pt x="5760" y="528"/>
                  </a:lnTo>
                  <a:lnTo>
                    <a:pt x="0" y="0"/>
                  </a:lnTo>
                  <a:close/>
                </a:path>
              </a:pathLst>
            </a:custGeom>
            <a:blipFill>
              <a:blip r:embed="rId2">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rtl="1" fontAlgn="base">
                <a:spcBef>
                  <a:spcPct val="0"/>
                </a:spcBef>
                <a:spcAft>
                  <a:spcPct val="0"/>
                </a:spcAft>
              </a:pPr>
              <a:endParaRPr lang="en-US">
                <a:solidFill>
                  <a:prstClr val="white"/>
                </a:solidFill>
              </a:endParaRPr>
            </a:p>
          </p:txBody>
        </p:sp>
        <p:cxnSp>
          <p:nvCxnSpPr>
            <p:cNvPr id="12" name="Straight Connector 11"/>
            <p:cNvCxnSpPr/>
            <p:nvPr/>
          </p:nvCxnSpPr>
          <p:spPr>
            <a:xfrm>
              <a:off x="-3765" y="4880373"/>
              <a:ext cx="9147765" cy="83994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grpSp>
      <p:sp>
        <p:nvSpPr>
          <p:cNvPr id="30" name="Date Placeholder 29"/>
          <p:cNvSpPr>
            <a:spLocks noGrp="1"/>
          </p:cNvSpPr>
          <p:nvPr>
            <p:ph type="dt" sz="half" idx="10"/>
          </p:nvPr>
        </p:nvSpPr>
        <p:spPr/>
        <p:txBody>
          <a:bodyPr/>
          <a:lstStyle>
            <a:lvl1pPr>
              <a:defRPr>
                <a:solidFill>
                  <a:srgbClr val="FFFFFF"/>
                </a:solidFill>
              </a:defRPr>
            </a:lvl1pPr>
            <a:extLst/>
          </a:lstStyle>
          <a:p>
            <a:endParaRPr lang="en-US" altLang="en-US"/>
          </a:p>
        </p:txBody>
      </p:sp>
      <p:sp>
        <p:nvSpPr>
          <p:cNvPr id="19" name="Footer Placeholder 18"/>
          <p:cNvSpPr>
            <a:spLocks noGrp="1"/>
          </p:cNvSpPr>
          <p:nvPr>
            <p:ph type="ftr" sz="quarter" idx="11"/>
          </p:nvPr>
        </p:nvSpPr>
        <p:spPr/>
        <p:txBody>
          <a:bodyPr/>
          <a:lstStyle>
            <a:lvl1pPr>
              <a:defRPr>
                <a:solidFill>
                  <a:schemeClr val="accent1">
                    <a:tint val="20000"/>
                  </a:schemeClr>
                </a:solidFill>
              </a:defRPr>
            </a:lvl1pPr>
            <a:extLst/>
          </a:lstStyle>
          <a:p>
            <a:endParaRPr lang="en-US" altLang="en-US">
              <a:solidFill>
                <a:srgbClr val="2DA2BF">
                  <a:tint val="20000"/>
                </a:srgbClr>
              </a:solidFill>
            </a:endParaRPr>
          </a:p>
        </p:txBody>
      </p:sp>
      <p:sp>
        <p:nvSpPr>
          <p:cNvPr id="27" name="Slide Number Placeholder 26"/>
          <p:cNvSpPr>
            <a:spLocks noGrp="1"/>
          </p:cNvSpPr>
          <p:nvPr>
            <p:ph type="sldNum" sz="quarter" idx="12"/>
          </p:nvPr>
        </p:nvSpPr>
        <p:spPr/>
        <p:txBody>
          <a:bodyPr/>
          <a:lstStyle>
            <a:lvl1pPr>
              <a:defRPr>
                <a:solidFill>
                  <a:srgbClr val="FFFFFF"/>
                </a:solidFill>
              </a:defRPr>
            </a:lvl1pPr>
            <a:extLst/>
          </a:lstStyle>
          <a:p>
            <a:fld id="{06CF2910-ADF6-4D31-B4B2-6F020E3C7E34}" type="slidenum">
              <a:rPr lang="ar-SA" altLang="en-US" smtClean="0"/>
              <a:pPr/>
              <a:t>‹#›</a:t>
            </a:fld>
            <a:endParaRPr lang="en-US" altLang="en-US"/>
          </a:p>
        </p:txBody>
      </p:sp>
    </p:spTree>
    <p:extLst>
      <p:ext uri="{BB962C8B-B14F-4D97-AF65-F5344CB8AC3E}">
        <p14:creationId xmlns:p14="http://schemas.microsoft.com/office/powerpoint/2010/main" val="69100086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endParaRPr lang="en-US" altLang="en-US">
              <a:solidFill>
                <a:prstClr val="black"/>
              </a:solidFill>
            </a:endParaRPr>
          </a:p>
        </p:txBody>
      </p:sp>
      <p:sp>
        <p:nvSpPr>
          <p:cNvPr id="5" name="Footer Placeholder 4"/>
          <p:cNvSpPr>
            <a:spLocks noGrp="1"/>
          </p:cNvSpPr>
          <p:nvPr>
            <p:ph type="ftr" sz="quarter" idx="11"/>
          </p:nvPr>
        </p:nvSpPr>
        <p:spPr/>
        <p:txBody>
          <a:bodyPr/>
          <a:lstStyle>
            <a:extLst/>
          </a:lstStyle>
          <a:p>
            <a:endParaRPr lang="en-US" altLang="en-US">
              <a:solidFill>
                <a:prstClr val="black"/>
              </a:solidFill>
            </a:endParaRPr>
          </a:p>
        </p:txBody>
      </p:sp>
      <p:sp>
        <p:nvSpPr>
          <p:cNvPr id="6" name="Slide Number Placeholder 5"/>
          <p:cNvSpPr>
            <a:spLocks noGrp="1"/>
          </p:cNvSpPr>
          <p:nvPr>
            <p:ph type="sldNum" sz="quarter" idx="12"/>
          </p:nvPr>
        </p:nvSpPr>
        <p:spPr/>
        <p:txBody>
          <a:bodyPr/>
          <a:lstStyle>
            <a:extLst/>
          </a:lstStyle>
          <a:p>
            <a:fld id="{E53FD230-F330-4D97-8718-F9009C60D16D}" type="slidenum">
              <a:rPr lang="ar-SA" altLang="en-US" smtClean="0">
                <a:solidFill>
                  <a:prstClr val="black"/>
                </a:solidFill>
              </a:rPr>
              <a:pPr/>
              <a:t>‹#›</a:t>
            </a:fld>
            <a:endParaRPr lang="en-US" altLang="en-US">
              <a:solidFill>
                <a:prstClr val="black"/>
              </a:solidFill>
            </a:endParaRPr>
          </a:p>
        </p:txBody>
      </p:sp>
      <p:sp>
        <p:nvSpPr>
          <p:cNvPr id="7" name="Title 6"/>
          <p:cNvSpPr>
            <a:spLocks noGrp="1"/>
          </p:cNvSpPr>
          <p:nvPr>
            <p:ph type="title"/>
          </p:nvPr>
        </p:nvSpPr>
        <p:spPr/>
        <p:txBody>
          <a:bodyPr rtlCol="0"/>
          <a:lstStyle>
            <a:extLst/>
          </a:lstStyle>
          <a:p>
            <a:r>
              <a:rPr kumimoji="0" lang="en-US" smtClean="0"/>
              <a:t>Click to edit Master title style</a:t>
            </a:r>
            <a:endParaRPr kumimoji="0" lang="en-US"/>
          </a:p>
        </p:txBody>
      </p:sp>
    </p:spTree>
    <p:extLst>
      <p:ext uri="{BB962C8B-B14F-4D97-AF65-F5344CB8AC3E}">
        <p14:creationId xmlns:p14="http://schemas.microsoft.com/office/powerpoint/2010/main" val="303816135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22376" y="1059712"/>
            <a:ext cx="7772400" cy="1828800"/>
          </a:xfrm>
        </p:spPr>
        <p:txBody>
          <a:bodyPr vert="horz" anchor="b">
            <a:normAutofit/>
            <a:scene3d>
              <a:camera prst="orthographicFront"/>
              <a:lightRig rig="soft" dir="t"/>
            </a:scene3d>
            <a:sp3d prstMaterial="softEdge">
              <a:bevelT w="25400" h="25400"/>
            </a:sp3d>
          </a:bodyPr>
          <a:lstStyle>
            <a:lvl1pPr algn="r">
              <a:buNone/>
              <a:defRPr sz="4800" b="1" cap="none" baseline="0">
                <a:effectLst>
                  <a:outerShdw blurRad="31750" dist="25400" dir="5400000" algn="tl" rotWithShape="0">
                    <a:srgbClr val="000000">
                      <a:alpha val="25000"/>
                    </a:srgbClr>
                  </a:outerShdw>
                </a:effectLst>
              </a:defRPr>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3922713" y="2931712"/>
            <a:ext cx="4572000" cy="1454888"/>
          </a:xfrm>
        </p:spPr>
        <p:txBody>
          <a:bodyPr lIns="91440" rIns="91440" anchor="t"/>
          <a:lstStyle>
            <a:lvl1pPr marL="0" indent="0" algn="l">
              <a:buNone/>
              <a:defRPr sz="23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extLst/>
          </a:lstStyle>
          <a:p>
            <a:endParaRPr lang="en-US" altLang="en-US">
              <a:solidFill>
                <a:prstClr val="white"/>
              </a:solidFill>
            </a:endParaRPr>
          </a:p>
        </p:txBody>
      </p:sp>
      <p:sp>
        <p:nvSpPr>
          <p:cNvPr id="5" name="Footer Placeholder 4"/>
          <p:cNvSpPr>
            <a:spLocks noGrp="1"/>
          </p:cNvSpPr>
          <p:nvPr>
            <p:ph type="ftr" sz="quarter" idx="11"/>
          </p:nvPr>
        </p:nvSpPr>
        <p:spPr/>
        <p:txBody>
          <a:bodyPr/>
          <a:lstStyle>
            <a:extLst/>
          </a:lstStyle>
          <a:p>
            <a:endParaRPr lang="en-US" altLang="en-US">
              <a:solidFill>
                <a:prstClr val="white"/>
              </a:solidFill>
            </a:endParaRPr>
          </a:p>
        </p:txBody>
      </p:sp>
      <p:sp>
        <p:nvSpPr>
          <p:cNvPr id="6" name="Slide Number Placeholder 5"/>
          <p:cNvSpPr>
            <a:spLocks noGrp="1"/>
          </p:cNvSpPr>
          <p:nvPr>
            <p:ph type="sldNum" sz="quarter" idx="12"/>
          </p:nvPr>
        </p:nvSpPr>
        <p:spPr/>
        <p:txBody>
          <a:bodyPr/>
          <a:lstStyle>
            <a:extLst/>
          </a:lstStyle>
          <a:p>
            <a:fld id="{119D3F44-0046-4AB4-9D1F-5944265324F1}" type="slidenum">
              <a:rPr lang="ar-SA" altLang="en-US" smtClean="0">
                <a:solidFill>
                  <a:prstClr val="white"/>
                </a:solidFill>
              </a:rPr>
              <a:pPr/>
              <a:t>‹#›</a:t>
            </a:fld>
            <a:endParaRPr lang="en-US" altLang="en-US">
              <a:solidFill>
                <a:prstClr val="white"/>
              </a:solidFill>
            </a:endParaRPr>
          </a:p>
        </p:txBody>
      </p:sp>
      <p:sp>
        <p:nvSpPr>
          <p:cNvPr id="7" name="Chevron 6"/>
          <p:cNvSpPr/>
          <p:nvPr/>
        </p:nvSpPr>
        <p:spPr>
          <a:xfrm>
            <a:off x="3636680" y="3005472"/>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rtl="1" fontAlgn="base">
              <a:spcBef>
                <a:spcPct val="0"/>
              </a:spcBef>
              <a:spcAft>
                <a:spcPct val="0"/>
              </a:spcAft>
            </a:pPr>
            <a:endParaRPr lang="en-US">
              <a:solidFill>
                <a:prstClr val="white"/>
              </a:solidFill>
            </a:endParaRPr>
          </a:p>
        </p:txBody>
      </p:sp>
      <p:sp>
        <p:nvSpPr>
          <p:cNvPr id="8" name="Chevron 7"/>
          <p:cNvSpPr/>
          <p:nvPr/>
        </p:nvSpPr>
        <p:spPr>
          <a:xfrm>
            <a:off x="3450264" y="3005472"/>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rtl="1" fontAlgn="base">
              <a:spcBef>
                <a:spcPct val="0"/>
              </a:spcBef>
              <a:spcAft>
                <a:spcPct val="0"/>
              </a:spcAft>
            </a:pPr>
            <a:endParaRPr lang="en-US">
              <a:solidFill>
                <a:prstClr val="white"/>
              </a:solidFill>
            </a:endParaRPr>
          </a:p>
        </p:txBody>
      </p:sp>
    </p:spTree>
    <p:extLst>
      <p:ext uri="{BB962C8B-B14F-4D97-AF65-F5344CB8AC3E}">
        <p14:creationId xmlns:p14="http://schemas.microsoft.com/office/powerpoint/2010/main" val="1747647810"/>
      </p:ext>
    </p:extLst>
  </p:cSld>
  <p:clrMapOvr>
    <a:overrideClrMapping bg1="dk1" tx1="lt1" bg2="dk2" tx2="lt2" accent1="accent1" accent2="accent2" accent3="accent3" accent4="accent4" accent5="accent5" accent6="accent6" hlink="hlink" folHlink="folHlink"/>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bg>
      <p:bgRef idx="1002">
        <a:schemeClr val="bg1"/>
      </p:bgRef>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481328"/>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481328"/>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endParaRPr lang="en-US" altLang="en-US">
              <a:solidFill>
                <a:prstClr val="white"/>
              </a:solidFill>
            </a:endParaRPr>
          </a:p>
        </p:txBody>
      </p:sp>
      <p:sp>
        <p:nvSpPr>
          <p:cNvPr id="6" name="Footer Placeholder 5"/>
          <p:cNvSpPr>
            <a:spLocks noGrp="1"/>
          </p:cNvSpPr>
          <p:nvPr>
            <p:ph type="ftr" sz="quarter" idx="11"/>
          </p:nvPr>
        </p:nvSpPr>
        <p:spPr/>
        <p:txBody>
          <a:bodyPr/>
          <a:lstStyle>
            <a:extLst/>
          </a:lstStyle>
          <a:p>
            <a:endParaRPr lang="en-US" altLang="en-US">
              <a:solidFill>
                <a:prstClr val="white"/>
              </a:solidFill>
            </a:endParaRPr>
          </a:p>
        </p:txBody>
      </p:sp>
      <p:sp>
        <p:nvSpPr>
          <p:cNvPr id="7" name="Slide Number Placeholder 6"/>
          <p:cNvSpPr>
            <a:spLocks noGrp="1"/>
          </p:cNvSpPr>
          <p:nvPr>
            <p:ph type="sldNum" sz="quarter" idx="12"/>
          </p:nvPr>
        </p:nvSpPr>
        <p:spPr/>
        <p:txBody>
          <a:bodyPr/>
          <a:lstStyle>
            <a:extLst/>
          </a:lstStyle>
          <a:p>
            <a:fld id="{84D5D71E-E0AE-47B7-9FB6-2D78C2F56085}" type="slidenum">
              <a:rPr lang="ar-SA" altLang="en-US" smtClean="0">
                <a:solidFill>
                  <a:prstClr val="white"/>
                </a:solidFill>
              </a:rPr>
              <a:pPr/>
              <a:t>‹#›</a:t>
            </a:fld>
            <a:endParaRPr lang="en-US" altLang="en-US">
              <a:solidFill>
                <a:prstClr val="white"/>
              </a:solidFill>
            </a:endParaRPr>
          </a:p>
        </p:txBody>
      </p:sp>
      <p:sp>
        <p:nvSpPr>
          <p:cNvPr id="8" name="Title 7"/>
          <p:cNvSpPr>
            <a:spLocks noGrp="1"/>
          </p:cNvSpPr>
          <p:nvPr>
            <p:ph type="title"/>
          </p:nvPr>
        </p:nvSpPr>
        <p:spPr/>
        <p:txBody>
          <a:bodyPr rtlCol="0"/>
          <a:lstStyle>
            <a:extLst/>
          </a:lstStyle>
          <a:p>
            <a:r>
              <a:rPr kumimoji="0" lang="en-US" smtClean="0"/>
              <a:t>Click to edit Master title style</a:t>
            </a:r>
            <a:endParaRPr kumimoji="0" lang="en-US"/>
          </a:p>
        </p:txBody>
      </p:sp>
    </p:spTree>
    <p:extLst>
      <p:ext uri="{BB962C8B-B14F-4D97-AF65-F5344CB8AC3E}">
        <p14:creationId xmlns:p14="http://schemas.microsoft.com/office/powerpoint/2010/main" val="4176966442"/>
      </p:ext>
    </p:extLst>
  </p:cSld>
  <p:clrMapOvr>
    <a:overrideClrMapping bg1="dk1" tx1="lt1" bg2="dk2" tx2="lt2" accent1="accent1" accent2="accent2" accent3="accent3" accent4="accent4" accent5="accent5" accent6="accent6" hlink="hlink" folHlink="folHlink"/>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TxTwoObj" preserve="1">
  <p:cSld name="Comparison">
    <p:bg>
      <p:bgRef idx="1003">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229600" cy="1143000"/>
          </a:xfrm>
        </p:spPr>
        <p:txBody>
          <a:bodyPr anchor="ctr"/>
          <a:lstStyle>
            <a:lvl1pPr>
              <a:defRPr/>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5410200"/>
            <a:ext cx="4040188"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6" y="5410200"/>
            <a:ext cx="4041775"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1444294"/>
            <a:ext cx="4040188" cy="3941763"/>
          </a:xfrm>
          <a:ln>
            <a:noFill/>
            <a:prstDash val="sysDash"/>
            <a:miter lim="800000"/>
          </a:ln>
        </p:spPr>
        <p:txBody>
          <a:bodyPr/>
          <a:lstStyle>
            <a:lvl1pPr>
              <a:defRPr sz="2400"/>
            </a:lvl1pPr>
            <a:lvl2pPr>
              <a:defRPr sz="2000"/>
            </a:lvl2pPr>
            <a:lvl3pPr>
              <a:defRPr sz="1800"/>
            </a:lvl3pPr>
            <a:lvl4pPr>
              <a:defRPr sz="1600"/>
            </a:lvl4pPr>
            <a:lvl5pPr>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1444294"/>
            <a:ext cx="4041775" cy="3941763"/>
          </a:xfrm>
          <a:ln>
            <a:noFill/>
            <a:prstDash val="sysDash"/>
            <a:miter lim="800000"/>
          </a:ln>
        </p:spPr>
        <p:txBody>
          <a:bodyPr/>
          <a:lstStyle>
            <a:lvl1pPr>
              <a:spcBef>
                <a:spcPts val="0"/>
              </a:spcBef>
              <a:defRPr sz="2400"/>
            </a:lvl1pPr>
            <a:lvl2pPr>
              <a:defRPr sz="2000"/>
            </a:lvl2pPr>
            <a:lvl3pPr>
              <a:defRPr sz="1800"/>
            </a:lvl3pPr>
            <a:lvl4pPr>
              <a:defRPr sz="1600"/>
            </a:lvl4pPr>
            <a:lvl5pPr>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extLst/>
          </a:lstStyle>
          <a:p>
            <a:endParaRPr lang="en-US" altLang="en-US">
              <a:solidFill>
                <a:prstClr val="black"/>
              </a:solidFill>
            </a:endParaRPr>
          </a:p>
        </p:txBody>
      </p:sp>
      <p:sp>
        <p:nvSpPr>
          <p:cNvPr id="8" name="Footer Placeholder 7"/>
          <p:cNvSpPr>
            <a:spLocks noGrp="1"/>
          </p:cNvSpPr>
          <p:nvPr>
            <p:ph type="ftr" sz="quarter" idx="11"/>
          </p:nvPr>
        </p:nvSpPr>
        <p:spPr/>
        <p:txBody>
          <a:bodyPr/>
          <a:lstStyle>
            <a:extLst/>
          </a:lstStyle>
          <a:p>
            <a:endParaRPr lang="en-US" altLang="en-US">
              <a:solidFill>
                <a:prstClr val="black"/>
              </a:solidFill>
            </a:endParaRPr>
          </a:p>
        </p:txBody>
      </p:sp>
      <p:sp>
        <p:nvSpPr>
          <p:cNvPr id="9" name="Slide Number Placeholder 8"/>
          <p:cNvSpPr>
            <a:spLocks noGrp="1"/>
          </p:cNvSpPr>
          <p:nvPr>
            <p:ph type="sldNum" sz="quarter" idx="12"/>
          </p:nvPr>
        </p:nvSpPr>
        <p:spPr/>
        <p:txBody>
          <a:bodyPr/>
          <a:lstStyle>
            <a:extLst/>
          </a:lstStyle>
          <a:p>
            <a:fld id="{4EE2916A-EABE-44A7-97A8-929580185F99}" type="slidenum">
              <a:rPr lang="ar-SA" altLang="en-US" smtClean="0">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4075234135"/>
      </p:ext>
    </p:extLst>
  </p:cSld>
  <p:clrMapOvr>
    <a:overrideClrMapping bg1="lt1" tx1="dk1" bg2="lt2" tx2="dk2" accent1="accent1" accent2="accent2" accent3="accent3" accent4="accent4" accent5="accent5" accent6="accent6" hlink="hlink" folHlink="folHlink"/>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bg>
      <p:bgRef idx="1002">
        <a:schemeClr val="bg1"/>
      </p:bgRef>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extLst/>
          </a:lstStyle>
          <a:p>
            <a:endParaRPr lang="en-US" altLang="en-US">
              <a:solidFill>
                <a:prstClr val="white"/>
              </a:solidFill>
            </a:endParaRPr>
          </a:p>
        </p:txBody>
      </p:sp>
      <p:sp>
        <p:nvSpPr>
          <p:cNvPr id="4" name="Footer Placeholder 3"/>
          <p:cNvSpPr>
            <a:spLocks noGrp="1"/>
          </p:cNvSpPr>
          <p:nvPr>
            <p:ph type="ftr" sz="quarter" idx="11"/>
          </p:nvPr>
        </p:nvSpPr>
        <p:spPr/>
        <p:txBody>
          <a:bodyPr/>
          <a:lstStyle>
            <a:extLst/>
          </a:lstStyle>
          <a:p>
            <a:endParaRPr lang="en-US" altLang="en-US">
              <a:solidFill>
                <a:prstClr val="white"/>
              </a:solidFill>
            </a:endParaRPr>
          </a:p>
        </p:txBody>
      </p:sp>
      <p:sp>
        <p:nvSpPr>
          <p:cNvPr id="5" name="Slide Number Placeholder 4"/>
          <p:cNvSpPr>
            <a:spLocks noGrp="1"/>
          </p:cNvSpPr>
          <p:nvPr>
            <p:ph type="sldNum" sz="quarter" idx="12"/>
          </p:nvPr>
        </p:nvSpPr>
        <p:spPr/>
        <p:txBody>
          <a:bodyPr/>
          <a:lstStyle>
            <a:extLst/>
          </a:lstStyle>
          <a:p>
            <a:fld id="{307930A3-E846-40C3-852F-0ECE0317DAC0}" type="slidenum">
              <a:rPr lang="ar-SA" altLang="en-US" smtClean="0">
                <a:solidFill>
                  <a:prstClr val="white"/>
                </a:solidFill>
              </a:rPr>
              <a:pPr/>
              <a:t>‹#›</a:t>
            </a:fld>
            <a:endParaRPr lang="en-US" altLang="en-US">
              <a:solidFill>
                <a:prstClr val="white"/>
              </a:solidFill>
            </a:endParaRPr>
          </a:p>
        </p:txBody>
      </p:sp>
      <p:sp>
        <p:nvSpPr>
          <p:cNvPr id="6" name="Title 5"/>
          <p:cNvSpPr>
            <a:spLocks noGrp="1"/>
          </p:cNvSpPr>
          <p:nvPr>
            <p:ph type="title"/>
          </p:nvPr>
        </p:nvSpPr>
        <p:spPr/>
        <p:txBody>
          <a:bodyPr rtlCol="0"/>
          <a:lstStyle>
            <a:extLst/>
          </a:lstStyle>
          <a:p>
            <a:r>
              <a:rPr kumimoji="0" lang="en-US" smtClean="0"/>
              <a:t>Click to edit Master title style</a:t>
            </a:r>
            <a:endParaRPr kumimoji="0" lang="en-US"/>
          </a:p>
        </p:txBody>
      </p:sp>
    </p:spTree>
    <p:extLst>
      <p:ext uri="{BB962C8B-B14F-4D97-AF65-F5344CB8AC3E}">
        <p14:creationId xmlns:p14="http://schemas.microsoft.com/office/powerpoint/2010/main" val="2775395576"/>
      </p:ext>
    </p:extLst>
  </p:cSld>
  <p:clrMapOvr>
    <a:overrideClrMapping bg1="dk1" tx1="lt1" bg2="dk2" tx2="lt2" accent1="accent1" accent2="accent2" accent3="accent3" accent4="accent4" accent5="accent5" accent6="accent6" hlink="hlink" folHlink="folHlink"/>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extLst/>
          </a:lstStyle>
          <a:p>
            <a:endParaRPr lang="en-US" altLang="en-US">
              <a:solidFill>
                <a:prstClr val="black"/>
              </a:solidFill>
            </a:endParaRPr>
          </a:p>
        </p:txBody>
      </p:sp>
      <p:sp>
        <p:nvSpPr>
          <p:cNvPr id="3" name="Footer Placeholder 2"/>
          <p:cNvSpPr>
            <a:spLocks noGrp="1"/>
          </p:cNvSpPr>
          <p:nvPr>
            <p:ph type="ftr" sz="quarter" idx="11"/>
          </p:nvPr>
        </p:nvSpPr>
        <p:spPr/>
        <p:txBody>
          <a:bodyPr/>
          <a:lstStyle>
            <a:extLst/>
          </a:lstStyle>
          <a:p>
            <a:endParaRPr lang="en-US" altLang="en-US">
              <a:solidFill>
                <a:prstClr val="black"/>
              </a:solidFill>
            </a:endParaRPr>
          </a:p>
        </p:txBody>
      </p:sp>
      <p:sp>
        <p:nvSpPr>
          <p:cNvPr id="4" name="Slide Number Placeholder 3"/>
          <p:cNvSpPr>
            <a:spLocks noGrp="1"/>
          </p:cNvSpPr>
          <p:nvPr>
            <p:ph type="sldNum" sz="quarter" idx="12"/>
          </p:nvPr>
        </p:nvSpPr>
        <p:spPr/>
        <p:txBody>
          <a:bodyPr/>
          <a:lstStyle>
            <a:extLst/>
          </a:lstStyle>
          <a:p>
            <a:fld id="{273ADA77-B49F-4387-8458-D8801FBE5008}" type="slidenum">
              <a:rPr lang="ar-SA" altLang="en-US" smtClean="0">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384721521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Ref idx="1003">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914400" y="4876800"/>
            <a:ext cx="7481776" cy="457200"/>
          </a:xfrm>
        </p:spPr>
        <p:txBody>
          <a:bodyPr vert="horz" anchor="t">
            <a:noAutofit/>
            <a:sp3d prstMaterial="softEdge">
              <a:bevelT w="0" h="0"/>
            </a:sp3d>
          </a:bodyPr>
          <a:lstStyle>
            <a:lvl1pPr algn="r">
              <a:buNone/>
              <a:defRPr sz="2500" b="0">
                <a:solidFill>
                  <a:schemeClr val="accent1"/>
                </a:solidFill>
                <a:effectLst/>
              </a:defRPr>
            </a:lvl1pPr>
            <a:extLst/>
          </a:lstStyle>
          <a:p>
            <a:r>
              <a:rPr kumimoji="0" lang="en-US" smtClean="0"/>
              <a:t>Click to edit Master title style</a:t>
            </a:r>
            <a:endParaRPr kumimoji="0" lang="en-US"/>
          </a:p>
        </p:txBody>
      </p:sp>
      <p:sp>
        <p:nvSpPr>
          <p:cNvPr id="3" name="Text Placeholder 2"/>
          <p:cNvSpPr>
            <a:spLocks noGrp="1"/>
          </p:cNvSpPr>
          <p:nvPr>
            <p:ph type="body" idx="2"/>
          </p:nvPr>
        </p:nvSpPr>
        <p:spPr>
          <a:xfrm>
            <a:off x="4419600" y="5355102"/>
            <a:ext cx="3974592" cy="914400"/>
          </a:xfrm>
        </p:spPr>
        <p:txBody>
          <a:bodyPr/>
          <a:lstStyle>
            <a:lvl1pPr marL="0" indent="0" algn="r">
              <a:buNone/>
              <a:defRPr sz="1600"/>
            </a:lvl1pPr>
            <a:lvl2pPr>
              <a:buNone/>
              <a:defRPr sz="1200"/>
            </a:lvl2pPr>
            <a:lvl3pPr>
              <a:buNone/>
              <a:defRPr sz="1000"/>
            </a:lvl3pPr>
            <a:lvl4pPr>
              <a:buNone/>
              <a:defRPr sz="900"/>
            </a:lvl4pPr>
            <a:lvl5pPr>
              <a:buNone/>
              <a:defRPr sz="900"/>
            </a:lvl5pPr>
            <a:extLst/>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914400" y="274320"/>
            <a:ext cx="7479792" cy="4572000"/>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a:xfrm>
            <a:off x="6727032" y="6407944"/>
            <a:ext cx="1920240" cy="365760"/>
          </a:xfrm>
        </p:spPr>
        <p:txBody>
          <a:bodyPr/>
          <a:lstStyle>
            <a:extLst/>
          </a:lstStyle>
          <a:p>
            <a:endParaRPr lang="en-US" altLang="en-US">
              <a:solidFill>
                <a:prstClr val="black"/>
              </a:solidFill>
            </a:endParaRPr>
          </a:p>
        </p:txBody>
      </p:sp>
      <p:sp>
        <p:nvSpPr>
          <p:cNvPr id="6" name="Footer Placeholder 5"/>
          <p:cNvSpPr>
            <a:spLocks noGrp="1"/>
          </p:cNvSpPr>
          <p:nvPr>
            <p:ph type="ftr" sz="quarter" idx="11"/>
          </p:nvPr>
        </p:nvSpPr>
        <p:spPr/>
        <p:txBody>
          <a:bodyPr/>
          <a:lstStyle>
            <a:extLst/>
          </a:lstStyle>
          <a:p>
            <a:endParaRPr lang="en-US" altLang="en-US">
              <a:solidFill>
                <a:prstClr val="black"/>
              </a:solidFill>
            </a:endParaRPr>
          </a:p>
        </p:txBody>
      </p:sp>
      <p:sp>
        <p:nvSpPr>
          <p:cNvPr id="7" name="Slide Number Placeholder 6"/>
          <p:cNvSpPr>
            <a:spLocks noGrp="1"/>
          </p:cNvSpPr>
          <p:nvPr>
            <p:ph type="sldNum" sz="quarter" idx="12"/>
          </p:nvPr>
        </p:nvSpPr>
        <p:spPr/>
        <p:txBody>
          <a:bodyPr/>
          <a:lstStyle>
            <a:extLst/>
          </a:lstStyle>
          <a:p>
            <a:fld id="{60F1511C-1550-4540-8612-DFF8252D9F28}" type="slidenum">
              <a:rPr lang="ar-SA" altLang="en-US" smtClean="0">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1130250701"/>
      </p:ext>
    </p:extLst>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4/12/2020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2">
        <a:schemeClr val="bg1"/>
      </p:bgRef>
    </p:bg>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1141232" y="5443402"/>
            <a:ext cx="7162800" cy="648232"/>
          </a:xfrm>
          <a:noFill/>
        </p:spPr>
        <p:txBody>
          <a:bodyPr lIns="91440" tIns="0" rIns="91440" anchor="t"/>
          <a:lstStyle>
            <a:lvl1pPr marL="0" marR="18288" indent="0" algn="r">
              <a:buNone/>
              <a:defRPr sz="1400"/>
            </a:lvl1pPr>
            <a:lvl2pPr>
              <a:defRPr sz="1200"/>
            </a:lvl2pPr>
            <a:lvl3pPr>
              <a:defRPr sz="1000"/>
            </a:lvl3pPr>
            <a:lvl4pPr>
              <a:defRPr sz="900"/>
            </a:lvl4pPr>
            <a:lvl5pPr>
              <a:defRPr sz="900"/>
            </a:lvl5pPr>
            <a:extLst/>
          </a:lstStyle>
          <a:p>
            <a:pPr lvl="0" eaLnBrk="1" latinLnBrk="0" hangingPunct="1"/>
            <a:r>
              <a:rPr kumimoji="0" lang="en-US" smtClean="0"/>
              <a:t>Click to edit Master text styles</a:t>
            </a:r>
          </a:p>
        </p:txBody>
      </p:sp>
      <p:sp>
        <p:nvSpPr>
          <p:cNvPr id="3" name="Picture Placeholder 2"/>
          <p:cNvSpPr>
            <a:spLocks noGrp="1"/>
          </p:cNvSpPr>
          <p:nvPr>
            <p:ph type="pic" idx="1"/>
          </p:nvPr>
        </p:nvSpPr>
        <p:spPr>
          <a:xfrm>
            <a:off x="228600" y="189968"/>
            <a:ext cx="8686800" cy="4389120"/>
          </a:xfrm>
          <a:prstGeom prst="rect">
            <a:avLst/>
          </a:prstGeom>
          <a:solidFill>
            <a:schemeClr val="bg2"/>
          </a:solidFill>
          <a:ln>
            <a:solidFill>
              <a:schemeClr val="bg1"/>
            </a:solidFill>
          </a:ln>
          <a:effectLst>
            <a:innerShdw blurRad="95250">
              <a:srgbClr val="000000"/>
            </a:innerShdw>
          </a:effectLst>
        </p:spPr>
        <p:txBody>
          <a:bodyPr/>
          <a:lstStyle>
            <a:lvl1pPr marL="0" indent="0">
              <a:buNone/>
              <a:defRPr sz="3200"/>
            </a:lvl1pPr>
            <a:extLst/>
          </a:lstStyle>
          <a:p>
            <a:r>
              <a:rPr kumimoji="0" lang="en-US" smtClean="0"/>
              <a:t>Click icon to add picture</a:t>
            </a:r>
            <a:endParaRPr kumimoji="0" lang="en-US" dirty="0"/>
          </a:p>
        </p:txBody>
      </p:sp>
      <p:sp>
        <p:nvSpPr>
          <p:cNvPr id="5" name="Date Placeholder 4"/>
          <p:cNvSpPr>
            <a:spLocks noGrp="1"/>
          </p:cNvSpPr>
          <p:nvPr>
            <p:ph type="dt" sz="half" idx="10"/>
          </p:nvPr>
        </p:nvSpPr>
        <p:spPr/>
        <p:txBody>
          <a:bodyPr/>
          <a:lstStyle>
            <a:lvl1pPr>
              <a:defRPr>
                <a:solidFill>
                  <a:schemeClr val="tx1"/>
                </a:solidFill>
              </a:defRPr>
            </a:lvl1pPr>
            <a:extLst/>
          </a:lstStyle>
          <a:p>
            <a:endParaRPr lang="en-US" altLang="en-US">
              <a:solidFill>
                <a:prstClr val="white"/>
              </a:solidFill>
            </a:endParaRPr>
          </a:p>
        </p:txBody>
      </p:sp>
      <p:sp>
        <p:nvSpPr>
          <p:cNvPr id="6" name="Footer Placeholder 5"/>
          <p:cNvSpPr>
            <a:spLocks noGrp="1"/>
          </p:cNvSpPr>
          <p:nvPr>
            <p:ph type="ftr" sz="quarter" idx="11"/>
          </p:nvPr>
        </p:nvSpPr>
        <p:spPr>
          <a:xfrm>
            <a:off x="4380072" y="6407944"/>
            <a:ext cx="2350681" cy="365125"/>
          </a:xfrm>
        </p:spPr>
        <p:txBody>
          <a:bodyPr/>
          <a:lstStyle>
            <a:lvl1pPr>
              <a:defRPr>
                <a:solidFill>
                  <a:schemeClr val="tx1"/>
                </a:solidFill>
              </a:defRPr>
            </a:lvl1pPr>
            <a:extLst/>
          </a:lstStyle>
          <a:p>
            <a:endParaRPr lang="en-US" altLang="en-US">
              <a:solidFill>
                <a:prstClr val="white"/>
              </a:solidFill>
            </a:endParaRPr>
          </a:p>
        </p:txBody>
      </p:sp>
      <p:sp>
        <p:nvSpPr>
          <p:cNvPr id="7" name="Slide Number Placeholder 6"/>
          <p:cNvSpPr>
            <a:spLocks noGrp="1"/>
          </p:cNvSpPr>
          <p:nvPr>
            <p:ph type="sldNum" sz="quarter" idx="12"/>
          </p:nvPr>
        </p:nvSpPr>
        <p:spPr/>
        <p:txBody>
          <a:bodyPr/>
          <a:lstStyle>
            <a:lvl1pPr>
              <a:defRPr>
                <a:solidFill>
                  <a:schemeClr val="tx1"/>
                </a:solidFill>
              </a:defRPr>
            </a:lvl1pPr>
            <a:extLst/>
          </a:lstStyle>
          <a:p>
            <a:fld id="{4BB6CCA3-1D28-4780-A915-53FEB49DB602}" type="slidenum">
              <a:rPr lang="ar-SA" altLang="en-US" smtClean="0">
                <a:solidFill>
                  <a:prstClr val="white"/>
                </a:solidFill>
              </a:rPr>
              <a:pPr/>
              <a:t>‹#›</a:t>
            </a:fld>
            <a:endParaRPr lang="en-US" altLang="en-US">
              <a:solidFill>
                <a:prstClr val="white"/>
              </a:solidFill>
            </a:endParaRPr>
          </a:p>
        </p:txBody>
      </p:sp>
      <p:sp>
        <p:nvSpPr>
          <p:cNvPr id="2" name="Title 1"/>
          <p:cNvSpPr>
            <a:spLocks noGrp="1"/>
          </p:cNvSpPr>
          <p:nvPr>
            <p:ph type="title"/>
          </p:nvPr>
        </p:nvSpPr>
        <p:spPr>
          <a:xfrm>
            <a:off x="228600" y="4865122"/>
            <a:ext cx="8075432" cy="562672"/>
          </a:xfrm>
          <a:noFill/>
        </p:spPr>
        <p:txBody>
          <a:bodyPr anchor="t">
            <a:sp3d prstMaterial="softEdge"/>
          </a:bodyPr>
          <a:lstStyle>
            <a:lvl1pPr marR="0" algn="r">
              <a:buNone/>
              <a:defRPr sz="3000" b="0">
                <a:solidFill>
                  <a:schemeClr val="accent1"/>
                </a:solidFill>
                <a:effectLst>
                  <a:outerShdw blurRad="50800" dist="25000" dir="5400000" algn="t" rotWithShape="0">
                    <a:prstClr val="black">
                      <a:alpha val="45000"/>
                    </a:prstClr>
                  </a:outerShdw>
                </a:effectLst>
              </a:defRPr>
            </a:lvl1pPr>
            <a:extLst/>
          </a:lstStyle>
          <a:p>
            <a:r>
              <a:rPr kumimoji="0" lang="en-US" smtClean="0"/>
              <a:t>Click to edit Master title style</a:t>
            </a:r>
            <a:endParaRPr kumimoji="0" lang="en-US"/>
          </a:p>
        </p:txBody>
      </p:sp>
      <p:sp>
        <p:nvSpPr>
          <p:cNvPr id="8" name="Freeform 7"/>
          <p:cNvSpPr>
            <a:spLocks/>
          </p:cNvSpPr>
          <p:nvPr/>
        </p:nvSpPr>
        <p:spPr bwMode="auto">
          <a:xfrm>
            <a:off x="499273" y="5944936"/>
            <a:ext cx="4940624"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pPr algn="ctr" rtl="1" fontAlgn="base">
              <a:spcBef>
                <a:spcPct val="0"/>
              </a:spcBef>
              <a:spcAft>
                <a:spcPct val="0"/>
              </a:spcAft>
            </a:pPr>
            <a:endParaRPr lang="en-US">
              <a:solidFill>
                <a:prstClr val="white"/>
              </a:solidFill>
              <a:latin typeface="Verdana" pitchFamily="34" charset="0"/>
              <a:cs typeface="Arial" charset="0"/>
            </a:endParaRPr>
          </a:p>
        </p:txBody>
      </p:sp>
      <p:sp>
        <p:nvSpPr>
          <p:cNvPr id="9" name="Freeform 8"/>
          <p:cNvSpPr>
            <a:spLocks/>
          </p:cNvSpPr>
          <p:nvPr/>
        </p:nvSpPr>
        <p:spPr bwMode="auto">
          <a:xfrm>
            <a:off x="485717" y="5939011"/>
            <a:ext cx="369045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pPr algn="ctr" rtl="1" fontAlgn="base">
              <a:spcBef>
                <a:spcPct val="0"/>
              </a:spcBef>
              <a:spcAft>
                <a:spcPct val="0"/>
              </a:spcAft>
            </a:pPr>
            <a:endParaRPr lang="en-US">
              <a:solidFill>
                <a:prstClr val="white"/>
              </a:solidFill>
              <a:latin typeface="Verdana" pitchFamily="34" charset="0"/>
              <a:cs typeface="Arial" charset="0"/>
            </a:endParaRPr>
          </a:p>
        </p:txBody>
      </p:sp>
      <p:sp>
        <p:nvSpPr>
          <p:cNvPr id="10" name="Right Triangle 9"/>
          <p:cNvSpPr>
            <a:spLocks/>
          </p:cNvSpPr>
          <p:nvPr/>
        </p:nvSpPr>
        <p:spPr bwMode="auto">
          <a:xfrm>
            <a:off x="-6042" y="5791253"/>
            <a:ext cx="3402314" cy="1080868"/>
          </a:xfrm>
          <a:prstGeom prst="rtTriangle">
            <a:avLst/>
          </a:prstGeom>
          <a:blipFill>
            <a:blip r:embed="rId2">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rtl="1" fontAlgn="base">
              <a:spcBef>
                <a:spcPct val="0"/>
              </a:spcBef>
              <a:spcAft>
                <a:spcPct val="0"/>
              </a:spcAft>
            </a:pPr>
            <a:endParaRPr lang="en-US">
              <a:solidFill>
                <a:prstClr val="white"/>
              </a:solidFill>
            </a:endParaRPr>
          </a:p>
        </p:txBody>
      </p:sp>
      <p:cxnSp>
        <p:nvCxnSpPr>
          <p:cNvPr id="11" name="Straight Connector 10"/>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12" name="Chevron 11"/>
          <p:cNvSpPr/>
          <p:nvPr/>
        </p:nvSpPr>
        <p:spPr>
          <a:xfrm>
            <a:off x="8664112" y="4988440"/>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rtl="1" fontAlgn="base">
              <a:spcBef>
                <a:spcPct val="0"/>
              </a:spcBef>
              <a:spcAft>
                <a:spcPct val="0"/>
              </a:spcAft>
            </a:pPr>
            <a:endParaRPr lang="en-US">
              <a:solidFill>
                <a:prstClr val="white"/>
              </a:solidFill>
            </a:endParaRPr>
          </a:p>
        </p:txBody>
      </p:sp>
      <p:sp>
        <p:nvSpPr>
          <p:cNvPr id="13" name="Chevron 12"/>
          <p:cNvSpPr/>
          <p:nvPr/>
        </p:nvSpPr>
        <p:spPr>
          <a:xfrm>
            <a:off x="8477696" y="4988440"/>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rtl="1" fontAlgn="base">
              <a:spcBef>
                <a:spcPct val="0"/>
              </a:spcBef>
              <a:spcAft>
                <a:spcPct val="0"/>
              </a:spcAft>
            </a:pPr>
            <a:endParaRPr lang="en-US">
              <a:solidFill>
                <a:prstClr val="white"/>
              </a:solidFill>
            </a:endParaRPr>
          </a:p>
        </p:txBody>
      </p:sp>
    </p:spTree>
    <p:extLst>
      <p:ext uri="{BB962C8B-B14F-4D97-AF65-F5344CB8AC3E}">
        <p14:creationId xmlns:p14="http://schemas.microsoft.com/office/powerpoint/2010/main" val="2459261351"/>
      </p:ext>
    </p:extLst>
  </p:cSld>
  <p:clrMapOvr>
    <a:overrideClrMapping bg1="dk1" tx1="lt1" bg2="dk2" tx2="lt2" accent1="accent1" accent2="accent2" accent3="accent3" accent4="accent4" accent5="accent5" accent6="accent6" hlink="hlink" folHlink="folHlink"/>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1481329"/>
            <a:ext cx="8229600" cy="4386071"/>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endParaRPr lang="en-US" altLang="en-US">
              <a:solidFill>
                <a:prstClr val="black"/>
              </a:solidFill>
            </a:endParaRPr>
          </a:p>
        </p:txBody>
      </p:sp>
      <p:sp>
        <p:nvSpPr>
          <p:cNvPr id="5" name="Footer Placeholder 4"/>
          <p:cNvSpPr>
            <a:spLocks noGrp="1"/>
          </p:cNvSpPr>
          <p:nvPr>
            <p:ph type="ftr" sz="quarter" idx="11"/>
          </p:nvPr>
        </p:nvSpPr>
        <p:spPr/>
        <p:txBody>
          <a:bodyPr/>
          <a:lstStyle>
            <a:extLst/>
          </a:lstStyle>
          <a:p>
            <a:endParaRPr lang="en-US" altLang="en-US">
              <a:solidFill>
                <a:prstClr val="black"/>
              </a:solidFill>
            </a:endParaRPr>
          </a:p>
        </p:txBody>
      </p:sp>
      <p:sp>
        <p:nvSpPr>
          <p:cNvPr id="6" name="Slide Number Placeholder 5"/>
          <p:cNvSpPr>
            <a:spLocks noGrp="1"/>
          </p:cNvSpPr>
          <p:nvPr>
            <p:ph type="sldNum" sz="quarter" idx="12"/>
          </p:nvPr>
        </p:nvSpPr>
        <p:spPr/>
        <p:txBody>
          <a:bodyPr/>
          <a:lstStyle>
            <a:extLst/>
          </a:lstStyle>
          <a:p>
            <a:fld id="{B5FACCB6-3038-4F79-8D84-1CAEC5D4E74D}" type="slidenum">
              <a:rPr lang="ar-SA" altLang="en-US" smtClean="0">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324027977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44013" y="274640"/>
            <a:ext cx="1777470" cy="5592761"/>
          </a:xfrm>
        </p:spPr>
        <p:txBody>
          <a:bodyPr vert="eaVert"/>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274641"/>
            <a:ext cx="6324600" cy="5592760"/>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endParaRPr lang="en-US" altLang="en-US">
              <a:solidFill>
                <a:prstClr val="black"/>
              </a:solidFill>
            </a:endParaRPr>
          </a:p>
        </p:txBody>
      </p:sp>
      <p:sp>
        <p:nvSpPr>
          <p:cNvPr id="5" name="Footer Placeholder 4"/>
          <p:cNvSpPr>
            <a:spLocks noGrp="1"/>
          </p:cNvSpPr>
          <p:nvPr>
            <p:ph type="ftr" sz="quarter" idx="11"/>
          </p:nvPr>
        </p:nvSpPr>
        <p:spPr/>
        <p:txBody>
          <a:bodyPr/>
          <a:lstStyle>
            <a:extLst/>
          </a:lstStyle>
          <a:p>
            <a:endParaRPr lang="en-US" altLang="en-US">
              <a:solidFill>
                <a:prstClr val="black"/>
              </a:solidFill>
            </a:endParaRPr>
          </a:p>
        </p:txBody>
      </p:sp>
      <p:sp>
        <p:nvSpPr>
          <p:cNvPr id="6" name="Slide Number Placeholder 5"/>
          <p:cNvSpPr>
            <a:spLocks noGrp="1"/>
          </p:cNvSpPr>
          <p:nvPr>
            <p:ph type="sldNum" sz="quarter" idx="12"/>
          </p:nvPr>
        </p:nvSpPr>
        <p:spPr/>
        <p:txBody>
          <a:bodyPr/>
          <a:lstStyle>
            <a:extLst/>
          </a:lstStyle>
          <a:p>
            <a:fld id="{66DB9D0B-ADFC-40F4-8C48-579636E0C3E9}" type="slidenum">
              <a:rPr lang="ar-SA" altLang="en-US" smtClean="0">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225769373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bg>
      <p:bgRef idx="1002">
        <a:schemeClr val="bg2"/>
      </p:bgRef>
    </p:bg>
    <p:spTree>
      <p:nvGrpSpPr>
        <p:cNvPr id="1" name=""/>
        <p:cNvGrpSpPr/>
        <p:nvPr/>
      </p:nvGrpSpPr>
      <p:grpSpPr>
        <a:xfrm>
          <a:off x="0" y="0"/>
          <a:ext cx="0" cy="0"/>
          <a:chOff x="0" y="0"/>
          <a:chExt cx="0" cy="0"/>
        </a:xfrm>
      </p:grpSpPr>
      <p:sp>
        <p:nvSpPr>
          <p:cNvPr id="9" name="Title 8"/>
          <p:cNvSpPr>
            <a:spLocks noGrp="1"/>
          </p:cNvSpPr>
          <p:nvPr>
            <p:ph type="ctrTitle"/>
          </p:nvPr>
        </p:nvSpPr>
        <p:spPr>
          <a:xfrm>
            <a:off x="533400" y="1371600"/>
            <a:ext cx="7851648"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17" name="Subtitle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30" name="Date Placeholder 29"/>
          <p:cNvSpPr>
            <a:spLocks noGrp="1"/>
          </p:cNvSpPr>
          <p:nvPr>
            <p:ph type="dt" sz="half" idx="10"/>
          </p:nvPr>
        </p:nvSpPr>
        <p:spPr/>
        <p:txBody>
          <a:bodyPr/>
          <a:lstStyle/>
          <a:p>
            <a:fld id="{1D8BD707-D9CF-40AE-B4C6-C98DA3205C09}" type="datetimeFigureOut">
              <a:rPr lang="en-US" smtClean="0">
                <a:solidFill>
                  <a:srgbClr val="DBF5F9">
                    <a:shade val="90000"/>
                  </a:srgbClr>
                </a:solidFill>
              </a:rPr>
              <a:pPr/>
              <a:t>4/12/2020</a:t>
            </a:fld>
            <a:endParaRPr lang="en-US">
              <a:solidFill>
                <a:srgbClr val="DBF5F9">
                  <a:shade val="90000"/>
                </a:srgbClr>
              </a:solidFill>
            </a:endParaRPr>
          </a:p>
        </p:txBody>
      </p:sp>
      <p:sp>
        <p:nvSpPr>
          <p:cNvPr id="19" name="Footer Placeholder 18"/>
          <p:cNvSpPr>
            <a:spLocks noGrp="1"/>
          </p:cNvSpPr>
          <p:nvPr>
            <p:ph type="ftr" sz="quarter" idx="11"/>
          </p:nvPr>
        </p:nvSpPr>
        <p:spPr/>
        <p:txBody>
          <a:bodyPr/>
          <a:lstStyle/>
          <a:p>
            <a:endParaRPr lang="en-US">
              <a:solidFill>
                <a:srgbClr val="DBF5F9">
                  <a:shade val="90000"/>
                </a:srgbClr>
              </a:solidFill>
            </a:endParaRPr>
          </a:p>
        </p:txBody>
      </p:sp>
      <p:sp>
        <p:nvSpPr>
          <p:cNvPr id="27" name="Slide Number Placeholder 26"/>
          <p:cNvSpPr>
            <a:spLocks noGrp="1"/>
          </p:cNvSpPr>
          <p:nvPr>
            <p:ph type="sldNum" sz="quarter" idx="12"/>
          </p:nvPr>
        </p:nvSpPr>
        <p:spPr/>
        <p:txBody>
          <a:bodyPr/>
          <a:lstStyle/>
          <a:p>
            <a:fld id="{B6F15528-21DE-4FAA-801E-634DDDAF4B2B}" type="slidenum">
              <a:rPr lang="en-US" smtClean="0">
                <a:solidFill>
                  <a:srgbClr val="DBF5F9">
                    <a:shade val="90000"/>
                  </a:srgbClr>
                </a:solidFill>
              </a:rPr>
              <a:pPr/>
              <a:t>‹#›</a:t>
            </a:fld>
            <a:endParaRPr lang="en-US">
              <a:solidFill>
                <a:srgbClr val="DBF5F9">
                  <a:shade val="90000"/>
                </a:srgbClr>
              </a:solidFill>
            </a:endParaRPr>
          </a:p>
        </p:txBody>
      </p:sp>
    </p:spTree>
    <p:extLst>
      <p:ext uri="{BB962C8B-B14F-4D97-AF65-F5344CB8AC3E}">
        <p14:creationId xmlns:p14="http://schemas.microsoft.com/office/powerpoint/2010/main" val="1203025906"/>
      </p:ext>
    </p:extLst>
  </p:cSld>
  <p:clrMapOvr>
    <a:overrideClrMapping bg1="dk1" tx1="lt1" bg2="dk2" tx2="lt2" accent1="accent1" accent2="accent2" accent3="accent3" accent4="accent4" accent5="accent5" accent6="accent6" hlink="hlink" folHlink="folHlink"/>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srgbClr val="04617B">
                    <a:shade val="90000"/>
                  </a:srgbClr>
                </a:solidFill>
              </a:rPr>
              <a:pPr/>
              <a:t>4/12/2020</a:t>
            </a:fld>
            <a:endParaRPr lang="en-US">
              <a:solidFill>
                <a:srgbClr val="04617B">
                  <a:shade val="90000"/>
                </a:srgbClr>
              </a:solidFill>
            </a:endParaRPr>
          </a:p>
        </p:txBody>
      </p:sp>
      <p:sp>
        <p:nvSpPr>
          <p:cNvPr id="5" name="Footer Placeholder 4"/>
          <p:cNvSpPr>
            <a:spLocks noGrp="1"/>
          </p:cNvSpPr>
          <p:nvPr>
            <p:ph type="ftr" sz="quarter" idx="11"/>
          </p:nvPr>
        </p:nvSpPr>
        <p:spPr/>
        <p:txBody>
          <a:bodyPr/>
          <a:lstStyle/>
          <a:p>
            <a:endParaRPr lang="en-US">
              <a:solidFill>
                <a:srgbClr val="04617B">
                  <a:shade val="90000"/>
                </a:srgb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srgbClr val="04617B">
                    <a:shade val="90000"/>
                  </a:srgbClr>
                </a:solidFill>
              </a:rPr>
              <a:pPr/>
              <a:t>‹#›</a:t>
            </a:fld>
            <a:endParaRPr lang="en-US">
              <a:solidFill>
                <a:srgbClr val="04617B">
                  <a:shade val="90000"/>
                </a:srgbClr>
              </a:solidFill>
            </a:endParaRPr>
          </a:p>
        </p:txBody>
      </p:sp>
    </p:spTree>
    <p:extLst>
      <p:ext uri="{BB962C8B-B14F-4D97-AF65-F5344CB8AC3E}">
        <p14:creationId xmlns:p14="http://schemas.microsoft.com/office/powerpoint/2010/main" val="142038988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530352" y="1316736"/>
            <a:ext cx="77724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530352" y="2704664"/>
            <a:ext cx="77724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solidFill>
                  <a:srgbClr val="DBF5F9">
                    <a:shade val="90000"/>
                  </a:srgbClr>
                </a:solidFill>
              </a:rPr>
              <a:pPr/>
              <a:t>4/12/2020</a:t>
            </a:fld>
            <a:endParaRPr lang="en-US">
              <a:solidFill>
                <a:srgbClr val="DBF5F9">
                  <a:shade val="90000"/>
                </a:srgbClr>
              </a:solidFill>
            </a:endParaRPr>
          </a:p>
        </p:txBody>
      </p:sp>
      <p:sp>
        <p:nvSpPr>
          <p:cNvPr id="5" name="Footer Placeholder 4"/>
          <p:cNvSpPr>
            <a:spLocks noGrp="1"/>
          </p:cNvSpPr>
          <p:nvPr>
            <p:ph type="ftr" sz="quarter" idx="11"/>
          </p:nvPr>
        </p:nvSpPr>
        <p:spPr/>
        <p:txBody>
          <a:bodyPr/>
          <a:lstStyle/>
          <a:p>
            <a:endParaRPr lang="en-US">
              <a:solidFill>
                <a:srgbClr val="DBF5F9">
                  <a:shade val="90000"/>
                </a:srgb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srgbClr val="DBF5F9">
                    <a:shade val="90000"/>
                  </a:srgbClr>
                </a:solidFill>
              </a:rPr>
              <a:pPr/>
              <a:t>‹#›</a:t>
            </a:fld>
            <a:endParaRPr lang="en-US">
              <a:solidFill>
                <a:srgbClr val="DBF5F9">
                  <a:shade val="90000"/>
                </a:srgbClr>
              </a:solidFill>
            </a:endParaRPr>
          </a:p>
        </p:txBody>
      </p:sp>
    </p:spTree>
    <p:extLst>
      <p:ext uri="{BB962C8B-B14F-4D97-AF65-F5344CB8AC3E}">
        <p14:creationId xmlns:p14="http://schemas.microsoft.com/office/powerpoint/2010/main" val="231268148"/>
      </p:ext>
    </p:extLst>
  </p:cSld>
  <p:clrMapOvr>
    <a:overrideClrMapping bg1="dk1" tx1="lt1" bg2="dk2" tx2="lt2" accent1="accent1" accent2="accent2" accent3="accent3" accent4="accent4" accent5="accent5" accent6="accent6" hlink="hlink" folHlink="folHlink"/>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1D8BD707-D9CF-40AE-B4C6-C98DA3205C09}" type="datetimeFigureOut">
              <a:rPr lang="en-US" smtClean="0">
                <a:solidFill>
                  <a:srgbClr val="04617B">
                    <a:shade val="90000"/>
                  </a:srgbClr>
                </a:solidFill>
              </a:rPr>
              <a:pPr/>
              <a:t>4/12/2020</a:t>
            </a:fld>
            <a:endParaRPr lang="en-US">
              <a:solidFill>
                <a:srgbClr val="04617B">
                  <a:shade val="90000"/>
                </a:srgbClr>
              </a:solidFill>
            </a:endParaRPr>
          </a:p>
        </p:txBody>
      </p:sp>
      <p:sp>
        <p:nvSpPr>
          <p:cNvPr id="6" name="Footer Placeholder 5"/>
          <p:cNvSpPr>
            <a:spLocks noGrp="1"/>
          </p:cNvSpPr>
          <p:nvPr>
            <p:ph type="ftr" sz="quarter" idx="11"/>
          </p:nvPr>
        </p:nvSpPr>
        <p:spPr/>
        <p:txBody>
          <a:bodyPr/>
          <a:lstStyle/>
          <a:p>
            <a:endParaRPr lang="en-US">
              <a:solidFill>
                <a:srgbClr val="04617B">
                  <a:shade val="90000"/>
                </a:srgb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srgbClr val="04617B">
                    <a:shade val="90000"/>
                  </a:srgbClr>
                </a:solidFill>
              </a:rPr>
              <a:pPr/>
              <a:t>‹#›</a:t>
            </a:fld>
            <a:endParaRPr lang="en-US">
              <a:solidFill>
                <a:srgbClr val="04617B">
                  <a:shade val="90000"/>
                </a:srgbClr>
              </a:solidFill>
            </a:endParaRPr>
          </a:p>
        </p:txBody>
      </p:sp>
    </p:spTree>
    <p:extLst>
      <p:ext uri="{BB962C8B-B14F-4D97-AF65-F5344CB8AC3E}">
        <p14:creationId xmlns:p14="http://schemas.microsoft.com/office/powerpoint/2010/main" val="308394700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tIns="45720" anchor="b"/>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fld id="{1D8BD707-D9CF-40AE-B4C6-C98DA3205C09}" type="datetimeFigureOut">
              <a:rPr lang="en-US" smtClean="0">
                <a:solidFill>
                  <a:srgbClr val="04617B">
                    <a:shade val="90000"/>
                  </a:srgbClr>
                </a:solidFill>
              </a:rPr>
              <a:pPr/>
              <a:t>4/12/2020</a:t>
            </a:fld>
            <a:endParaRPr lang="en-US">
              <a:solidFill>
                <a:srgbClr val="04617B">
                  <a:shade val="90000"/>
                </a:srgbClr>
              </a:solidFill>
            </a:endParaRPr>
          </a:p>
        </p:txBody>
      </p:sp>
      <p:sp>
        <p:nvSpPr>
          <p:cNvPr id="8" name="Footer Placeholder 7"/>
          <p:cNvSpPr>
            <a:spLocks noGrp="1"/>
          </p:cNvSpPr>
          <p:nvPr>
            <p:ph type="ftr" sz="quarter" idx="11"/>
          </p:nvPr>
        </p:nvSpPr>
        <p:spPr/>
        <p:txBody>
          <a:bodyPr/>
          <a:lstStyle/>
          <a:p>
            <a:endParaRPr lang="en-US">
              <a:solidFill>
                <a:srgbClr val="04617B">
                  <a:shade val="90000"/>
                </a:srgbClr>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solidFill>
                  <a:srgbClr val="04617B">
                    <a:shade val="90000"/>
                  </a:srgbClr>
                </a:solidFill>
              </a:rPr>
              <a:pPr/>
              <a:t>‹#›</a:t>
            </a:fld>
            <a:endParaRPr lang="en-US">
              <a:solidFill>
                <a:srgbClr val="04617B">
                  <a:shade val="90000"/>
                </a:srgbClr>
              </a:solidFill>
            </a:endParaRPr>
          </a:p>
        </p:txBody>
      </p:sp>
    </p:spTree>
    <p:extLst>
      <p:ext uri="{BB962C8B-B14F-4D97-AF65-F5344CB8AC3E}">
        <p14:creationId xmlns:p14="http://schemas.microsoft.com/office/powerpoint/2010/main" val="5768790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3058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1D8BD707-D9CF-40AE-B4C6-C98DA3205C09}" type="datetimeFigureOut">
              <a:rPr lang="en-US" smtClean="0">
                <a:solidFill>
                  <a:srgbClr val="04617B">
                    <a:shade val="90000"/>
                  </a:srgbClr>
                </a:solidFill>
              </a:rPr>
              <a:pPr/>
              <a:t>4/12/2020</a:t>
            </a:fld>
            <a:endParaRPr lang="en-US">
              <a:solidFill>
                <a:srgbClr val="04617B">
                  <a:shade val="90000"/>
                </a:srgbClr>
              </a:solidFill>
            </a:endParaRPr>
          </a:p>
        </p:txBody>
      </p:sp>
      <p:sp>
        <p:nvSpPr>
          <p:cNvPr id="4" name="Footer Placeholder 3"/>
          <p:cNvSpPr>
            <a:spLocks noGrp="1"/>
          </p:cNvSpPr>
          <p:nvPr>
            <p:ph type="ftr" sz="quarter" idx="11"/>
          </p:nvPr>
        </p:nvSpPr>
        <p:spPr/>
        <p:txBody>
          <a:bodyPr/>
          <a:lstStyle/>
          <a:p>
            <a:endParaRPr lang="en-US">
              <a:solidFill>
                <a:srgbClr val="04617B">
                  <a:shade val="90000"/>
                </a:srgb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srgbClr val="04617B">
                    <a:shade val="90000"/>
                  </a:srgbClr>
                </a:solidFill>
              </a:rPr>
              <a:pPr/>
              <a:t>‹#›</a:t>
            </a:fld>
            <a:endParaRPr lang="en-US">
              <a:solidFill>
                <a:srgbClr val="04617B">
                  <a:shade val="90000"/>
                </a:srgbClr>
              </a:solidFill>
            </a:endParaRPr>
          </a:p>
        </p:txBody>
      </p:sp>
    </p:spTree>
    <p:extLst>
      <p:ext uri="{BB962C8B-B14F-4D97-AF65-F5344CB8AC3E}">
        <p14:creationId xmlns:p14="http://schemas.microsoft.com/office/powerpoint/2010/main" val="242068173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solidFill>
                  <a:srgbClr val="04617B">
                    <a:shade val="90000"/>
                  </a:srgbClr>
                </a:solidFill>
              </a:rPr>
              <a:pPr/>
              <a:t>4/12/2020</a:t>
            </a:fld>
            <a:endParaRPr lang="en-US">
              <a:solidFill>
                <a:srgbClr val="04617B">
                  <a:shade val="90000"/>
                </a:srgbClr>
              </a:solidFill>
            </a:endParaRPr>
          </a:p>
        </p:txBody>
      </p:sp>
      <p:sp>
        <p:nvSpPr>
          <p:cNvPr id="3" name="Footer Placeholder 2"/>
          <p:cNvSpPr>
            <a:spLocks noGrp="1"/>
          </p:cNvSpPr>
          <p:nvPr>
            <p:ph type="ftr" sz="quarter" idx="11"/>
          </p:nvPr>
        </p:nvSpPr>
        <p:spPr/>
        <p:txBody>
          <a:bodyPr/>
          <a:lstStyle/>
          <a:p>
            <a:endParaRPr lang="en-US">
              <a:solidFill>
                <a:srgbClr val="04617B">
                  <a:shade val="90000"/>
                </a:srgb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srgbClr val="04617B">
                    <a:shade val="90000"/>
                  </a:srgbClr>
                </a:solidFill>
              </a:rPr>
              <a:pPr/>
              <a:t>‹#›</a:t>
            </a:fld>
            <a:endParaRPr lang="en-US">
              <a:solidFill>
                <a:srgbClr val="04617B">
                  <a:shade val="90000"/>
                </a:srgbClr>
              </a:solidFill>
            </a:endParaRPr>
          </a:p>
        </p:txBody>
      </p:sp>
    </p:spTree>
    <p:extLst>
      <p:ext uri="{BB962C8B-B14F-4D97-AF65-F5344CB8AC3E}">
        <p14:creationId xmlns:p14="http://schemas.microsoft.com/office/powerpoint/2010/main" val="40060546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4/12/2020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514352"/>
            <a:ext cx="27432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1D8BD707-D9CF-40AE-B4C6-C98DA3205C09}" type="datetimeFigureOut">
              <a:rPr lang="en-US" smtClean="0">
                <a:solidFill>
                  <a:srgbClr val="04617B">
                    <a:shade val="90000"/>
                  </a:srgbClr>
                </a:solidFill>
              </a:rPr>
              <a:pPr/>
              <a:t>4/12/2020</a:t>
            </a:fld>
            <a:endParaRPr lang="en-US">
              <a:solidFill>
                <a:srgbClr val="04617B">
                  <a:shade val="90000"/>
                </a:srgbClr>
              </a:solidFill>
            </a:endParaRPr>
          </a:p>
        </p:txBody>
      </p:sp>
      <p:sp>
        <p:nvSpPr>
          <p:cNvPr id="6" name="Footer Placeholder 5"/>
          <p:cNvSpPr>
            <a:spLocks noGrp="1"/>
          </p:cNvSpPr>
          <p:nvPr>
            <p:ph type="ftr" sz="quarter" idx="11"/>
          </p:nvPr>
        </p:nvSpPr>
        <p:spPr/>
        <p:txBody>
          <a:bodyPr/>
          <a:lstStyle/>
          <a:p>
            <a:endParaRPr lang="en-US">
              <a:solidFill>
                <a:srgbClr val="04617B">
                  <a:shade val="90000"/>
                </a:srgb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srgbClr val="04617B">
                    <a:shade val="90000"/>
                  </a:srgbClr>
                </a:solidFill>
              </a:rPr>
              <a:pPr/>
              <a:t>‹#›</a:t>
            </a:fld>
            <a:endParaRPr lang="en-US">
              <a:solidFill>
                <a:srgbClr val="04617B">
                  <a:shade val="90000"/>
                </a:srgbClr>
              </a:solidFill>
            </a:endParaRPr>
          </a:p>
        </p:txBody>
      </p:sp>
    </p:spTree>
    <p:extLst>
      <p:ext uri="{BB962C8B-B14F-4D97-AF65-F5344CB8AC3E}">
        <p14:creationId xmlns:p14="http://schemas.microsoft.com/office/powerpoint/2010/main" val="5449801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Snip and Round Single Corner Rectangle 8"/>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2" name="Right Triangle 11"/>
          <p:cNvSpPr/>
          <p:nvPr/>
        </p:nvSpPr>
        <p:spPr>
          <a:xfrm rot="420000" flipV="1">
            <a:off x="8004134"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609600" y="1176996"/>
            <a:ext cx="2212848" cy="1582621"/>
          </a:xfrm>
        </p:spPr>
        <p:txBody>
          <a:bodyPr vert="horz" lIns="45720" tIns="45720" rIns="45720" bIns="45720" anchor="b"/>
          <a:lstStyle>
            <a:lvl1pPr algn="l">
              <a:buNone/>
              <a:defRPr sz="2000" b="1">
                <a:solidFill>
                  <a:schemeClr val="tx2"/>
                </a:solidFill>
              </a:defRPr>
            </a:lvl1pPr>
          </a:lstStyle>
          <a:p>
            <a:r>
              <a:rPr kumimoji="0" lang="en-US" smtClean="0"/>
              <a:t>Click to edit Master title style</a:t>
            </a:r>
            <a:endParaRPr kumimoji="0" lang="en-US"/>
          </a:p>
        </p:txBody>
      </p:sp>
      <p:sp>
        <p:nvSpPr>
          <p:cNvPr id="4" name="Text Placeholder 3"/>
          <p:cNvSpPr>
            <a:spLocks noGrp="1"/>
          </p:cNvSpPr>
          <p:nvPr>
            <p:ph type="body" sz="half" idx="2"/>
          </p:nvPr>
        </p:nvSpPr>
        <p:spPr>
          <a:xfrm>
            <a:off x="609600" y="2828785"/>
            <a:ext cx="22098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srgbClr val="04617B">
                    <a:shade val="90000"/>
                  </a:srgbClr>
                </a:solidFill>
              </a:rPr>
              <a:pPr/>
              <a:t>4/12/2020</a:t>
            </a:fld>
            <a:endParaRPr lang="en-US">
              <a:solidFill>
                <a:srgbClr val="04617B">
                  <a:shade val="90000"/>
                </a:srgbClr>
              </a:solidFill>
            </a:endParaRPr>
          </a:p>
        </p:txBody>
      </p:sp>
      <p:sp>
        <p:nvSpPr>
          <p:cNvPr id="6" name="Footer Placeholder 5"/>
          <p:cNvSpPr>
            <a:spLocks noGrp="1"/>
          </p:cNvSpPr>
          <p:nvPr>
            <p:ph type="ftr" sz="quarter" idx="11"/>
          </p:nvPr>
        </p:nvSpPr>
        <p:spPr/>
        <p:txBody>
          <a:bodyPr/>
          <a:lstStyle/>
          <a:p>
            <a:endParaRPr lang="en-US">
              <a:solidFill>
                <a:srgbClr val="04617B">
                  <a:shade val="90000"/>
                </a:srgbClr>
              </a:solidFill>
            </a:endParaRPr>
          </a:p>
        </p:txBody>
      </p:sp>
      <p:sp>
        <p:nvSpPr>
          <p:cNvPr id="7" name="Slide Number Placeholder 6"/>
          <p:cNvSpPr>
            <a:spLocks noGrp="1"/>
          </p:cNvSpPr>
          <p:nvPr>
            <p:ph type="sldNum" sz="quarter" idx="12"/>
          </p:nvPr>
        </p:nvSpPr>
        <p:spPr>
          <a:xfrm>
            <a:off x="8077200" y="6356350"/>
            <a:ext cx="609600" cy="365125"/>
          </a:xfrm>
        </p:spPr>
        <p:txBody>
          <a:bodyPr/>
          <a:lstStyle/>
          <a:p>
            <a:fld id="{B6F15528-21DE-4FAA-801E-634DDDAF4B2B}" type="slidenum">
              <a:rPr lang="en-US" smtClean="0">
                <a:solidFill>
                  <a:srgbClr val="04617B">
                    <a:shade val="90000"/>
                  </a:srgbClr>
                </a:solidFill>
              </a:rPr>
              <a:pPr/>
              <a:t>‹#›</a:t>
            </a:fld>
            <a:endParaRPr lang="en-US">
              <a:solidFill>
                <a:srgbClr val="04617B">
                  <a:shade val="90000"/>
                </a:srgbClr>
              </a:solidFill>
            </a:endParaRPr>
          </a:p>
        </p:txBody>
      </p:sp>
      <p:sp>
        <p:nvSpPr>
          <p:cNvPr id="3" name="Picture Placeholder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en-US" smtClean="0"/>
              <a:t>Click icon to add picture</a:t>
            </a:r>
            <a:endParaRPr kumimoji="0" lang="en-US" dirty="0"/>
          </a:p>
        </p:txBody>
      </p:sp>
      <p:sp>
        <p:nvSpPr>
          <p:cNvPr id="10" name="Freeform 9"/>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1" name="Freeform 10"/>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Tree>
    <p:extLst>
      <p:ext uri="{BB962C8B-B14F-4D97-AF65-F5344CB8AC3E}">
        <p14:creationId xmlns:p14="http://schemas.microsoft.com/office/powerpoint/2010/main" val="28846358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srgbClr val="04617B">
                    <a:shade val="90000"/>
                  </a:srgbClr>
                </a:solidFill>
              </a:rPr>
              <a:pPr/>
              <a:t>4/12/2020</a:t>
            </a:fld>
            <a:endParaRPr lang="en-US">
              <a:solidFill>
                <a:srgbClr val="04617B">
                  <a:shade val="90000"/>
                </a:srgbClr>
              </a:solidFill>
            </a:endParaRPr>
          </a:p>
        </p:txBody>
      </p:sp>
      <p:sp>
        <p:nvSpPr>
          <p:cNvPr id="5" name="Footer Placeholder 4"/>
          <p:cNvSpPr>
            <a:spLocks noGrp="1"/>
          </p:cNvSpPr>
          <p:nvPr>
            <p:ph type="ftr" sz="quarter" idx="11"/>
          </p:nvPr>
        </p:nvSpPr>
        <p:spPr/>
        <p:txBody>
          <a:bodyPr/>
          <a:lstStyle/>
          <a:p>
            <a:endParaRPr lang="en-US">
              <a:solidFill>
                <a:srgbClr val="04617B">
                  <a:shade val="90000"/>
                </a:srgb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srgbClr val="04617B">
                    <a:shade val="90000"/>
                  </a:srgbClr>
                </a:solidFill>
              </a:rPr>
              <a:pPr/>
              <a:t>‹#›</a:t>
            </a:fld>
            <a:endParaRPr lang="en-US">
              <a:solidFill>
                <a:srgbClr val="04617B">
                  <a:shade val="90000"/>
                </a:srgbClr>
              </a:solidFill>
            </a:endParaRPr>
          </a:p>
        </p:txBody>
      </p:sp>
    </p:spTree>
    <p:extLst>
      <p:ext uri="{BB962C8B-B14F-4D97-AF65-F5344CB8AC3E}">
        <p14:creationId xmlns:p14="http://schemas.microsoft.com/office/powerpoint/2010/main" val="140334653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14401"/>
            <a:ext cx="2057400" cy="5211763"/>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914401"/>
            <a:ext cx="6019800" cy="5211763"/>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srgbClr val="04617B">
                    <a:shade val="90000"/>
                  </a:srgbClr>
                </a:solidFill>
              </a:rPr>
              <a:pPr/>
              <a:t>4/12/2020</a:t>
            </a:fld>
            <a:endParaRPr lang="en-US">
              <a:solidFill>
                <a:srgbClr val="04617B">
                  <a:shade val="90000"/>
                </a:srgbClr>
              </a:solidFill>
            </a:endParaRPr>
          </a:p>
        </p:txBody>
      </p:sp>
      <p:sp>
        <p:nvSpPr>
          <p:cNvPr id="5" name="Footer Placeholder 4"/>
          <p:cNvSpPr>
            <a:spLocks noGrp="1"/>
          </p:cNvSpPr>
          <p:nvPr>
            <p:ph type="ftr" sz="quarter" idx="11"/>
          </p:nvPr>
        </p:nvSpPr>
        <p:spPr/>
        <p:txBody>
          <a:bodyPr/>
          <a:lstStyle/>
          <a:p>
            <a:endParaRPr lang="en-US">
              <a:solidFill>
                <a:srgbClr val="04617B">
                  <a:shade val="90000"/>
                </a:srgb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srgbClr val="04617B">
                    <a:shade val="90000"/>
                  </a:srgbClr>
                </a:solidFill>
              </a:rPr>
              <a:pPr/>
              <a:t>‹#›</a:t>
            </a:fld>
            <a:endParaRPr lang="en-US">
              <a:solidFill>
                <a:srgbClr val="04617B">
                  <a:shade val="90000"/>
                </a:srgbClr>
              </a:solidFill>
            </a:endParaRPr>
          </a:p>
        </p:txBody>
      </p:sp>
    </p:spTree>
    <p:extLst>
      <p:ext uri="{BB962C8B-B14F-4D97-AF65-F5344CB8AC3E}">
        <p14:creationId xmlns:p14="http://schemas.microsoft.com/office/powerpoint/2010/main" val="5811873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4/12/2020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4/12/2020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4/12/2020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4/12/2020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4/12/2020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4/12/2020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4/12/2020</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 name="Freeform 12"/>
          <p:cNvSpPr>
            <a:spLocks/>
          </p:cNvSpPr>
          <p:nvPr/>
        </p:nvSpPr>
        <p:spPr bwMode="auto">
          <a:xfrm>
            <a:off x="499273" y="5944936"/>
            <a:ext cx="4940624"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pPr algn="ctr" rtl="1" fontAlgn="base">
              <a:spcBef>
                <a:spcPct val="0"/>
              </a:spcBef>
              <a:spcAft>
                <a:spcPct val="0"/>
              </a:spcAft>
            </a:pPr>
            <a:endParaRPr lang="en-US">
              <a:solidFill>
                <a:prstClr val="black"/>
              </a:solidFill>
              <a:latin typeface="Verdana" pitchFamily="34" charset="0"/>
              <a:cs typeface="Arial" charset="0"/>
            </a:endParaRPr>
          </a:p>
        </p:txBody>
      </p:sp>
      <p:sp>
        <p:nvSpPr>
          <p:cNvPr id="12" name="Freeform 11"/>
          <p:cNvSpPr>
            <a:spLocks/>
          </p:cNvSpPr>
          <p:nvPr/>
        </p:nvSpPr>
        <p:spPr bwMode="auto">
          <a:xfrm>
            <a:off x="485717" y="5939011"/>
            <a:ext cx="369045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pPr algn="ctr" rtl="1" fontAlgn="base">
              <a:spcBef>
                <a:spcPct val="0"/>
              </a:spcBef>
              <a:spcAft>
                <a:spcPct val="0"/>
              </a:spcAft>
            </a:pPr>
            <a:endParaRPr lang="en-US">
              <a:solidFill>
                <a:prstClr val="black"/>
              </a:solidFill>
              <a:latin typeface="Verdana" pitchFamily="34" charset="0"/>
              <a:cs typeface="Arial" charset="0"/>
            </a:endParaRPr>
          </a:p>
        </p:txBody>
      </p:sp>
      <p:sp>
        <p:nvSpPr>
          <p:cNvPr id="14" name="Right Triangle 13"/>
          <p:cNvSpPr>
            <a:spLocks/>
          </p:cNvSpPr>
          <p:nvPr/>
        </p:nvSpPr>
        <p:spPr bwMode="auto">
          <a:xfrm>
            <a:off x="-6042" y="5791253"/>
            <a:ext cx="3402314" cy="1080868"/>
          </a:xfrm>
          <a:prstGeom prst="rtTriangle">
            <a:avLst/>
          </a:prstGeom>
          <a:blipFill>
            <a:blip r:embed="rId13">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rtl="1" fontAlgn="base">
              <a:spcBef>
                <a:spcPct val="0"/>
              </a:spcBef>
              <a:spcAft>
                <a:spcPct val="0"/>
              </a:spcAft>
            </a:pPr>
            <a:endParaRPr lang="en-US">
              <a:solidFill>
                <a:prstClr val="white"/>
              </a:solidFill>
            </a:endParaRPr>
          </a:p>
        </p:txBody>
      </p:sp>
      <p:cxnSp>
        <p:nvCxnSpPr>
          <p:cNvPr id="15" name="Straight Connector 14"/>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Title Placeholder 8"/>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scene3d>
            <a:sp3d prstMaterial="softEdge">
              <a:bevelT w="25400" h="25400"/>
            </a:sp3d>
          </a:bodyPr>
          <a:lstStyle>
            <a:extLst/>
          </a:lstStyle>
          <a:p>
            <a:r>
              <a:rPr kumimoji="0" lang="en-US" smtClean="0"/>
              <a:t>Click to edit Master title style</a:t>
            </a:r>
            <a:endParaRPr kumimoji="0" lang="en-US"/>
          </a:p>
        </p:txBody>
      </p:sp>
      <p:sp>
        <p:nvSpPr>
          <p:cNvPr id="30" name="Text Placeholder 29"/>
          <p:cNvSpPr>
            <a:spLocks noGrp="1"/>
          </p:cNvSpPr>
          <p:nvPr>
            <p:ph type="body" idx="1"/>
          </p:nvPr>
        </p:nvSpPr>
        <p:spPr>
          <a:xfrm>
            <a:off x="457200" y="1481328"/>
            <a:ext cx="8229600" cy="4525963"/>
          </a:xfrm>
          <a:prstGeom prst="rect">
            <a:avLst/>
          </a:prstGeom>
        </p:spPr>
        <p:txBody>
          <a:bodyPr vert="horz">
            <a:normAutofit/>
          </a:bodyPr>
          <a:lstStyle>
            <a:extLst/>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0" name="Date Placeholder 9"/>
          <p:cNvSpPr>
            <a:spLocks noGrp="1"/>
          </p:cNvSpPr>
          <p:nvPr>
            <p:ph type="dt" sz="half" idx="2"/>
          </p:nvPr>
        </p:nvSpPr>
        <p:spPr>
          <a:xfrm>
            <a:off x="6727032" y="6407944"/>
            <a:ext cx="1920240" cy="365760"/>
          </a:xfrm>
          <a:prstGeom prst="rect">
            <a:avLst/>
          </a:prstGeom>
        </p:spPr>
        <p:txBody>
          <a:bodyPr vert="horz" anchor="b"/>
          <a:lstStyle>
            <a:lvl1pPr algn="l" eaLnBrk="1" latinLnBrk="0" hangingPunct="1">
              <a:defRPr kumimoji="0" sz="1000">
                <a:solidFill>
                  <a:schemeClr val="tx1"/>
                </a:solidFill>
              </a:defRPr>
            </a:lvl1pPr>
            <a:extLst/>
          </a:lstStyle>
          <a:p>
            <a:pPr rtl="1" fontAlgn="base">
              <a:spcBef>
                <a:spcPct val="0"/>
              </a:spcBef>
              <a:spcAft>
                <a:spcPct val="0"/>
              </a:spcAft>
            </a:pPr>
            <a:endParaRPr lang="en-US" altLang="en-US">
              <a:solidFill>
                <a:prstClr val="black"/>
              </a:solidFill>
              <a:latin typeface="Verdana" pitchFamily="34" charset="0"/>
              <a:cs typeface="Arial" charset="0"/>
            </a:endParaRPr>
          </a:p>
        </p:txBody>
      </p:sp>
      <p:sp>
        <p:nvSpPr>
          <p:cNvPr id="22" name="Footer Placeholder 21"/>
          <p:cNvSpPr>
            <a:spLocks noGrp="1"/>
          </p:cNvSpPr>
          <p:nvPr>
            <p:ph type="ftr" sz="quarter" idx="3"/>
          </p:nvPr>
        </p:nvSpPr>
        <p:spPr>
          <a:xfrm>
            <a:off x="4380072" y="6407944"/>
            <a:ext cx="2350681" cy="365125"/>
          </a:xfrm>
          <a:prstGeom prst="rect">
            <a:avLst/>
          </a:prstGeom>
        </p:spPr>
        <p:txBody>
          <a:bodyPr vert="horz" anchor="b"/>
          <a:lstStyle>
            <a:lvl1pPr algn="r" eaLnBrk="1" latinLnBrk="0" hangingPunct="1">
              <a:defRPr kumimoji="0" sz="1000">
                <a:solidFill>
                  <a:schemeClr val="tx1"/>
                </a:solidFill>
              </a:defRPr>
            </a:lvl1pPr>
            <a:extLst/>
          </a:lstStyle>
          <a:p>
            <a:pPr rtl="1" fontAlgn="base">
              <a:spcBef>
                <a:spcPct val="0"/>
              </a:spcBef>
              <a:spcAft>
                <a:spcPct val="0"/>
              </a:spcAft>
            </a:pPr>
            <a:endParaRPr lang="en-US" altLang="en-US">
              <a:solidFill>
                <a:prstClr val="black"/>
              </a:solidFill>
              <a:latin typeface="Verdana" pitchFamily="34" charset="0"/>
              <a:cs typeface="Arial" charset="0"/>
            </a:endParaRPr>
          </a:p>
        </p:txBody>
      </p:sp>
      <p:sp>
        <p:nvSpPr>
          <p:cNvPr id="18" name="Slide Number Placeholder 17"/>
          <p:cNvSpPr>
            <a:spLocks noGrp="1"/>
          </p:cNvSpPr>
          <p:nvPr>
            <p:ph type="sldNum" sz="quarter" idx="4"/>
          </p:nvPr>
        </p:nvSpPr>
        <p:spPr>
          <a:xfrm>
            <a:off x="8647272" y="6407944"/>
            <a:ext cx="365760" cy="365125"/>
          </a:xfrm>
          <a:prstGeom prst="rect">
            <a:avLst/>
          </a:prstGeom>
        </p:spPr>
        <p:txBody>
          <a:bodyPr vert="horz" anchor="b"/>
          <a:lstStyle>
            <a:lvl1pPr algn="r" eaLnBrk="1" latinLnBrk="0" hangingPunct="1">
              <a:defRPr kumimoji="0" sz="1000" b="0">
                <a:solidFill>
                  <a:schemeClr val="tx1"/>
                </a:solidFill>
              </a:defRPr>
            </a:lvl1pPr>
            <a:extLst/>
          </a:lstStyle>
          <a:p>
            <a:pPr rtl="1" fontAlgn="base">
              <a:spcBef>
                <a:spcPct val="0"/>
              </a:spcBef>
              <a:spcAft>
                <a:spcPct val="0"/>
              </a:spcAft>
            </a:pPr>
            <a:fld id="{628AAB11-0822-47CE-8D08-F5FFC911DDF2}" type="slidenum">
              <a:rPr lang="ar-SA" altLang="en-US" smtClean="0">
                <a:solidFill>
                  <a:prstClr val="black"/>
                </a:solidFill>
                <a:latin typeface="Verdana" pitchFamily="34" charset="0"/>
              </a:rPr>
              <a:pPr rtl="1" fontAlgn="base">
                <a:spcBef>
                  <a:spcPct val="0"/>
                </a:spcBef>
                <a:spcAft>
                  <a:spcPct val="0"/>
                </a:spcAft>
              </a:pPr>
              <a:t>‹#›</a:t>
            </a:fld>
            <a:endParaRPr lang="en-US" altLang="en-US">
              <a:solidFill>
                <a:prstClr val="black"/>
              </a:solidFill>
              <a:latin typeface="Verdana" pitchFamily="34" charset="0"/>
              <a:cs typeface="Arial" charset="0"/>
            </a:endParaRPr>
          </a:p>
        </p:txBody>
      </p:sp>
    </p:spTree>
    <p:extLst>
      <p:ext uri="{BB962C8B-B14F-4D97-AF65-F5344CB8AC3E}">
        <p14:creationId xmlns:p14="http://schemas.microsoft.com/office/powerpoint/2010/main" val="45931241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p:titleStyle>
    <p:bodyStyle>
      <a:lvl1pPr marL="365760" indent="-256032" algn="l" rtl="0"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mn-lt"/>
          <a:ea typeface="+mn-ea"/>
          <a:cs typeface="+mn-cs"/>
        </a:defRPr>
      </a:lvl1pPr>
      <a:lvl2pPr marL="621792" indent="-228600" algn="l" rtl="0" eaLnBrk="1" latinLnBrk="0" hangingPunct="1">
        <a:spcBef>
          <a:spcPts val="324"/>
        </a:spcBef>
        <a:buClr>
          <a:schemeClr val="accent1"/>
        </a:buClr>
        <a:buFont typeface="Verdana"/>
        <a:buChar char="◦"/>
        <a:defRPr kumimoji="0" sz="2300" kern="1200">
          <a:solidFill>
            <a:schemeClr val="tx1"/>
          </a:solidFill>
          <a:latin typeface="+mn-lt"/>
          <a:ea typeface="+mn-ea"/>
          <a:cs typeface="+mn-cs"/>
        </a:defRPr>
      </a:lvl2pPr>
      <a:lvl3pPr marL="859536" indent="-228600" algn="l" rtl="0" eaLnBrk="1" latinLnBrk="0" hangingPunct="1">
        <a:spcBef>
          <a:spcPts val="350"/>
        </a:spcBef>
        <a:buClr>
          <a:schemeClr val="accent2"/>
        </a:buClr>
        <a:buSzPct val="100000"/>
        <a:buFont typeface="Wingdings 2"/>
        <a:buChar char=""/>
        <a:defRPr kumimoji="0" sz="2100" kern="1200">
          <a:solidFill>
            <a:schemeClr val="tx1"/>
          </a:solidFill>
          <a:latin typeface="+mn-lt"/>
          <a:ea typeface="+mn-ea"/>
          <a:cs typeface="+mn-cs"/>
        </a:defRPr>
      </a:lvl3pPr>
      <a:lvl4pPr marL="1143000" indent="-228600" algn="l" rtl="0" eaLnBrk="1" latinLnBrk="0" hangingPunct="1">
        <a:spcBef>
          <a:spcPts val="350"/>
        </a:spcBef>
        <a:buClr>
          <a:schemeClr val="accent2"/>
        </a:buClr>
        <a:buFont typeface="Wingdings 2"/>
        <a:buChar char=""/>
        <a:defRPr kumimoji="0" sz="1900" kern="1200">
          <a:solidFill>
            <a:schemeClr val="tx1"/>
          </a:solidFill>
          <a:latin typeface="+mn-lt"/>
          <a:ea typeface="+mn-ea"/>
          <a:cs typeface="+mn-cs"/>
        </a:defRPr>
      </a:lvl4pPr>
      <a:lvl5pPr marL="1371600" indent="-228600" algn="l" rtl="0"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Freeform 6"/>
          <p:cNvSpPr>
            <a:spLocks/>
          </p:cNvSpPr>
          <p:nvPr/>
        </p:nvSpPr>
        <p:spPr bwMode="auto">
          <a:xfrm>
            <a:off x="-9525" y="-7144"/>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8" name="Freeform 7"/>
          <p:cNvSpPr>
            <a:spLocks/>
          </p:cNvSpPr>
          <p:nvPr/>
        </p:nvSpPr>
        <p:spPr bwMode="auto">
          <a:xfrm>
            <a:off x="4381500"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9" name="Title Placeholder 8"/>
          <p:cNvSpPr>
            <a:spLocks noGrp="1"/>
          </p:cNvSpPr>
          <p:nvPr>
            <p:ph type="title"/>
          </p:nvPr>
        </p:nvSpPr>
        <p:spPr>
          <a:xfrm>
            <a:off x="457200" y="704088"/>
            <a:ext cx="8229600" cy="1143000"/>
          </a:xfrm>
          <a:prstGeom prst="rect">
            <a:avLst/>
          </a:prstGeom>
        </p:spPr>
        <p:txBody>
          <a:bodyPr vert="horz" lIns="0" rIns="0" bIns="0" anchor="b">
            <a:normAutofit/>
          </a:bodyPr>
          <a:lstStyle/>
          <a:p>
            <a:r>
              <a:rPr kumimoji="0" lang="en-US" smtClean="0"/>
              <a:t>Click to edit Master title style</a:t>
            </a:r>
            <a:endParaRPr kumimoji="0" lang="en-US"/>
          </a:p>
        </p:txBody>
      </p:sp>
      <p:sp>
        <p:nvSpPr>
          <p:cNvPr id="30" name="Text Placeholder 29"/>
          <p:cNvSpPr>
            <a:spLocks noGrp="1"/>
          </p:cNvSpPr>
          <p:nvPr>
            <p:ph type="body" idx="1"/>
          </p:nvPr>
        </p:nvSpPr>
        <p:spPr>
          <a:xfrm>
            <a:off x="457200" y="1935480"/>
            <a:ext cx="8229600" cy="438912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0" name="Date Placeholder 9"/>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fld id="{1D8BD707-D9CF-40AE-B4C6-C98DA3205C09}" type="datetimeFigureOut">
              <a:rPr lang="en-US" smtClean="0">
                <a:solidFill>
                  <a:srgbClr val="04617B">
                    <a:shade val="90000"/>
                  </a:srgbClr>
                </a:solidFill>
              </a:rPr>
              <a:pPr/>
              <a:t>4/12/2020</a:t>
            </a:fld>
            <a:endParaRPr lang="en-US">
              <a:solidFill>
                <a:srgbClr val="04617B">
                  <a:shade val="90000"/>
                </a:srgbClr>
              </a:solidFill>
            </a:endParaRPr>
          </a:p>
        </p:txBody>
      </p:sp>
      <p:sp>
        <p:nvSpPr>
          <p:cNvPr id="22" name="Footer Placeholder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endParaRPr lang="en-US">
              <a:solidFill>
                <a:srgbClr val="04617B">
                  <a:shade val="90000"/>
                </a:srgbClr>
              </a:solidFill>
            </a:endParaRPr>
          </a:p>
        </p:txBody>
      </p:sp>
      <p:sp>
        <p:nvSpPr>
          <p:cNvPr id="18" name="Slide Number Placeholder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B6F15528-21DE-4FAA-801E-634DDDAF4B2B}" type="slidenum">
              <a:rPr lang="en-US" smtClean="0">
                <a:solidFill>
                  <a:srgbClr val="04617B">
                    <a:shade val="90000"/>
                  </a:srgbClr>
                </a:solidFill>
              </a:rPr>
              <a:pPr/>
              <a:t>‹#›</a:t>
            </a:fld>
            <a:endParaRPr lang="en-US">
              <a:solidFill>
                <a:srgbClr val="04617B">
                  <a:shade val="90000"/>
                </a:srgbClr>
              </a:solidFill>
            </a:endParaRPr>
          </a:p>
        </p:txBody>
      </p:sp>
      <p:grpSp>
        <p:nvGrpSpPr>
          <p:cNvPr id="2" name="Group 1"/>
          <p:cNvGrpSpPr/>
          <p:nvPr/>
        </p:nvGrpSpPr>
        <p:grpSpPr>
          <a:xfrm>
            <a:off x="-19017" y="202408"/>
            <a:ext cx="9180548" cy="649224"/>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grpSp>
    </p:spTree>
    <p:extLst>
      <p:ext uri="{BB962C8B-B14F-4D97-AF65-F5344CB8AC3E}">
        <p14:creationId xmlns:p14="http://schemas.microsoft.com/office/powerpoint/2010/main" val="297442504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10.wav"/><Relationship Id="rId1" Type="http://schemas.microsoft.com/office/2007/relationships/media" Target="../media/media10.wav"/><Relationship Id="rId5" Type="http://schemas.openxmlformats.org/officeDocument/2006/relationships/image" Target="../media/image6.png"/><Relationship Id="rId4" Type="http://schemas.openxmlformats.org/officeDocument/2006/relationships/image" Target="../media/image5.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11.wav"/><Relationship Id="rId1" Type="http://schemas.microsoft.com/office/2007/relationships/media" Target="../media/media11.wav"/><Relationship Id="rId5" Type="http://schemas.openxmlformats.org/officeDocument/2006/relationships/image" Target="../media/image6.png"/><Relationship Id="rId4" Type="http://schemas.openxmlformats.org/officeDocument/2006/relationships/image" Target="../media/image5.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12.wav"/><Relationship Id="rId1" Type="http://schemas.microsoft.com/office/2007/relationships/media" Target="../media/media12.wav"/><Relationship Id="rId5" Type="http://schemas.openxmlformats.org/officeDocument/2006/relationships/image" Target="../media/image6.png"/><Relationship Id="rId4" Type="http://schemas.openxmlformats.org/officeDocument/2006/relationships/image" Target="../media/image5.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audio" Target="../media/media13.wav"/><Relationship Id="rId1" Type="http://schemas.microsoft.com/office/2007/relationships/media" Target="../media/media13.wav"/><Relationship Id="rId5" Type="http://schemas.openxmlformats.org/officeDocument/2006/relationships/image" Target="../media/image5.png"/><Relationship Id="rId4" Type="http://schemas.openxmlformats.org/officeDocument/2006/relationships/image" Target="../media/image4.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audio" Target="../media/media14.wav"/><Relationship Id="rId1" Type="http://schemas.microsoft.com/office/2007/relationships/media" Target="../media/media14.wav"/><Relationship Id="rId5" Type="http://schemas.openxmlformats.org/officeDocument/2006/relationships/image" Target="../media/image5.png"/><Relationship Id="rId4" Type="http://schemas.openxmlformats.org/officeDocument/2006/relationships/image" Target="../media/image4.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audio" Target="../media/media15.wav"/><Relationship Id="rId1" Type="http://schemas.microsoft.com/office/2007/relationships/media" Target="../media/media15.wav"/><Relationship Id="rId5" Type="http://schemas.openxmlformats.org/officeDocument/2006/relationships/image" Target="../media/image5.png"/><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2.wav"/><Relationship Id="rId1" Type="http://schemas.microsoft.com/office/2007/relationships/media" Target="../media/media2.wav"/><Relationship Id="rId5" Type="http://schemas.openxmlformats.org/officeDocument/2006/relationships/image" Target="../media/image5.pn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3.wav"/><Relationship Id="rId1" Type="http://schemas.microsoft.com/office/2007/relationships/media" Target="../media/media3.wav"/><Relationship Id="rId5" Type="http://schemas.openxmlformats.org/officeDocument/2006/relationships/image" Target="../media/image5.pn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4.wav"/><Relationship Id="rId1" Type="http://schemas.microsoft.com/office/2007/relationships/media" Target="../media/media4.wav"/><Relationship Id="rId5" Type="http://schemas.openxmlformats.org/officeDocument/2006/relationships/image" Target="../media/image5.png"/><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5.wav"/><Relationship Id="rId1" Type="http://schemas.microsoft.com/office/2007/relationships/media" Target="../media/media5.wav"/><Relationship Id="rId5" Type="http://schemas.openxmlformats.org/officeDocument/2006/relationships/image" Target="../media/image5.png"/><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6.wav"/><Relationship Id="rId1" Type="http://schemas.microsoft.com/office/2007/relationships/media" Target="../media/media6.wav"/><Relationship Id="rId5" Type="http://schemas.openxmlformats.org/officeDocument/2006/relationships/image" Target="../media/image5.png"/><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7.wav"/><Relationship Id="rId1" Type="http://schemas.microsoft.com/office/2007/relationships/media" Target="../media/media7.wav"/><Relationship Id="rId6" Type="http://schemas.openxmlformats.org/officeDocument/2006/relationships/image" Target="../media/image5.png"/><Relationship Id="rId5" Type="http://schemas.openxmlformats.org/officeDocument/2006/relationships/image" Target="../media/image8.png"/><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8.wav"/><Relationship Id="rId1" Type="http://schemas.microsoft.com/office/2007/relationships/media" Target="../media/media8.wav"/><Relationship Id="rId6" Type="http://schemas.openxmlformats.org/officeDocument/2006/relationships/image" Target="../media/image5.png"/><Relationship Id="rId5" Type="http://schemas.openxmlformats.org/officeDocument/2006/relationships/image" Target="../media/image8.png"/><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9.wav"/><Relationship Id="rId1" Type="http://schemas.microsoft.com/office/2007/relationships/media" Target="../media/media9.wav"/><Relationship Id="rId5" Type="http://schemas.openxmlformats.org/officeDocument/2006/relationships/image" Target="../media/image5.png"/><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dirty="0"/>
          </a:p>
        </p:txBody>
      </p:sp>
      <p:pic>
        <p:nvPicPr>
          <p:cNvPr id="4" name="IMG_20200408_174624_560.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228600"/>
            <a:ext cx="9144000" cy="5668963"/>
          </a:xfrm>
          <a:prstGeom prst="rect">
            <a:avLst/>
          </a:prstGeom>
        </p:spPr>
      </p:pic>
    </p:spTree>
    <p:extLst>
      <p:ext uri="{BB962C8B-B14F-4D97-AF65-F5344CB8AC3E}">
        <p14:creationId xmlns:p14="http://schemas.microsoft.com/office/powerpoint/2010/main" val="35722664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pPr algn="just" rtl="1"/>
            <a:r>
              <a:rPr lang="fa-IR" dirty="0" smtClean="0">
                <a:cs typeface="B Zar" panose="00000400000000000000" pitchFamily="2" charset="-78"/>
              </a:rPr>
              <a:t>1- اقتصاد </a:t>
            </a:r>
            <a:r>
              <a:rPr lang="fa-IR" dirty="0">
                <a:cs typeface="B Zar" panose="00000400000000000000" pitchFamily="2" charset="-78"/>
              </a:rPr>
              <a:t>با برنامه ریزی </a:t>
            </a:r>
            <a:r>
              <a:rPr lang="fa-IR" dirty="0" smtClean="0">
                <a:cs typeface="B Zar" panose="00000400000000000000" pitchFamily="2" charset="-78"/>
              </a:rPr>
              <a:t>متمرکز</a:t>
            </a:r>
          </a:p>
          <a:p>
            <a:pPr marL="109728" indent="0" algn="just" rtl="1">
              <a:buNone/>
            </a:pPr>
            <a:endParaRPr lang="en-US" dirty="0">
              <a:cs typeface="B Zar" panose="00000400000000000000" pitchFamily="2" charset="-78"/>
            </a:endParaRPr>
          </a:p>
          <a:p>
            <a:pPr algn="just" rtl="1"/>
            <a:r>
              <a:rPr lang="en-US" dirty="0">
                <a:cs typeface="B Zar" panose="00000400000000000000" pitchFamily="2" charset="-78"/>
              </a:rPr>
              <a:t> </a:t>
            </a:r>
            <a:r>
              <a:rPr lang="fa-IR" dirty="0">
                <a:cs typeface="B Zar" panose="00000400000000000000" pitchFamily="2" charset="-78"/>
              </a:rPr>
              <a:t>دراین سیستم دولت از جایگاه بسیار بالا و والایی برخوردار است. </a:t>
            </a:r>
            <a:r>
              <a:rPr lang="fa-IR" dirty="0" smtClean="0">
                <a:cs typeface="B Zar" panose="00000400000000000000" pitchFamily="2" charset="-78"/>
              </a:rPr>
              <a:t>دولت </a:t>
            </a:r>
            <a:r>
              <a:rPr lang="fa-IR" dirty="0">
                <a:cs typeface="B Zar" panose="00000400000000000000" pitchFamily="2" charset="-78"/>
              </a:rPr>
              <a:t>نقش عمده ای دراقتصاد دارد و مالک عمده محسوب می شود و مالکیت خصوصی در ابعاد بسیار کوچکی است. </a:t>
            </a:r>
          </a:p>
          <a:p>
            <a:pPr algn="just" rtl="1"/>
            <a:r>
              <a:rPr lang="fa-IR" dirty="0">
                <a:cs typeface="B Zar" panose="00000400000000000000" pitchFamily="2" charset="-78"/>
              </a:rPr>
              <a:t>تصمیم گیری در مورد تولید و توزیع به عهده دولت </a:t>
            </a:r>
            <a:r>
              <a:rPr lang="fa-IR" dirty="0" smtClean="0">
                <a:cs typeface="B Zar" panose="00000400000000000000" pitchFamily="2" charset="-78"/>
              </a:rPr>
              <a:t>است.</a:t>
            </a:r>
            <a:endParaRPr lang="en-US" dirty="0">
              <a:cs typeface="B Zar" panose="00000400000000000000" pitchFamily="2" charset="-78"/>
            </a:endParaRPr>
          </a:p>
        </p:txBody>
      </p:sp>
      <p:sp>
        <p:nvSpPr>
          <p:cNvPr id="3" name="Title 2"/>
          <p:cNvSpPr>
            <a:spLocks noGrp="1"/>
          </p:cNvSpPr>
          <p:nvPr>
            <p:ph type="title"/>
          </p:nvPr>
        </p:nvSpPr>
        <p:spPr/>
        <p:txBody>
          <a:bodyPr>
            <a:normAutofit fontScale="90000"/>
          </a:bodyPr>
          <a:lstStyle/>
          <a:p>
            <a:pPr algn="r" rtl="1"/>
            <a:r>
              <a:rPr lang="fa-IR" dirty="0">
                <a:cs typeface="B Zar" panose="00000400000000000000" pitchFamily="2" charset="-78"/>
              </a:rPr>
              <a:t>انواع سیستم های اقتصادی  :  </a:t>
            </a:r>
            <a:br>
              <a:rPr lang="fa-IR" dirty="0">
                <a:cs typeface="B Zar" panose="00000400000000000000" pitchFamily="2" charset="-78"/>
              </a:rPr>
            </a:br>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pic>
        <p:nvPicPr>
          <p:cNvPr id="1229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8600" y="381000"/>
            <a:ext cx="1749425" cy="1249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90271046"/>
      </p:ext>
    </p:extLst>
  </p:cSld>
  <p:clrMapOvr>
    <a:masterClrMapping/>
  </p:clrMapOvr>
  <mc:AlternateContent xmlns:mc="http://schemas.openxmlformats.org/markup-compatibility/2006" xmlns:p14="http://schemas.microsoft.com/office/powerpoint/2010/main">
    <mc:Choice Requires="p14">
      <p:transition spd="slow" p14:dur="2000" advTm="28210"/>
    </mc:Choice>
    <mc:Fallback xmlns="">
      <p:transition spd="slow" advTm="282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algn="just" rtl="1"/>
            <a:r>
              <a:rPr lang="fa-IR" dirty="0">
                <a:cs typeface="B Zar" panose="00000400000000000000" pitchFamily="2" charset="-78"/>
              </a:rPr>
              <a:t>2- </a:t>
            </a:r>
            <a:r>
              <a:rPr lang="fa-IR" dirty="0" smtClean="0">
                <a:cs typeface="B Zar" panose="00000400000000000000" pitchFamily="2" charset="-78"/>
              </a:rPr>
              <a:t>اقتصاد </a:t>
            </a:r>
            <a:r>
              <a:rPr lang="fa-IR" dirty="0">
                <a:cs typeface="B Zar" panose="00000400000000000000" pitchFamily="2" charset="-78"/>
              </a:rPr>
              <a:t>بازارآزاد </a:t>
            </a:r>
            <a:r>
              <a:rPr lang="fa-IR" dirty="0" smtClean="0">
                <a:cs typeface="B Zar" panose="00000400000000000000" pitchFamily="2" charset="-78"/>
              </a:rPr>
              <a:t>:</a:t>
            </a:r>
          </a:p>
          <a:p>
            <a:pPr algn="just" rtl="1"/>
            <a:r>
              <a:rPr lang="fa-IR" dirty="0" smtClean="0">
                <a:cs typeface="B Zar" panose="00000400000000000000" pitchFamily="2" charset="-78"/>
              </a:rPr>
              <a:t>درنقطه </a:t>
            </a:r>
            <a:r>
              <a:rPr lang="fa-IR" dirty="0">
                <a:cs typeface="B Zar" panose="00000400000000000000" pitchFamily="2" charset="-78"/>
              </a:rPr>
              <a:t>مقابل اقتصاد برنامه ریزی شده، اقتصاد بازار آزاد قرارمی گیرد.          </a:t>
            </a:r>
          </a:p>
          <a:p>
            <a:pPr algn="just" rtl="1"/>
            <a:r>
              <a:rPr lang="fa-IR" dirty="0">
                <a:cs typeface="B Zar" panose="00000400000000000000" pitchFamily="2" charset="-78"/>
              </a:rPr>
              <a:t> دراین اقتصاد، دولت حتی المقدورنباید در امور اقتصادی مداخله کند. </a:t>
            </a:r>
            <a:endParaRPr lang="fa-IR" dirty="0" smtClean="0">
              <a:cs typeface="B Zar" panose="00000400000000000000" pitchFamily="2" charset="-78"/>
            </a:endParaRPr>
          </a:p>
          <a:p>
            <a:pPr algn="just" rtl="1"/>
            <a:endParaRPr lang="fa-IR" dirty="0">
              <a:cs typeface="B Zar" panose="00000400000000000000" pitchFamily="2" charset="-78"/>
            </a:endParaRPr>
          </a:p>
          <a:p>
            <a:pPr algn="just" rtl="1"/>
            <a:endParaRPr lang="fa-IR" dirty="0" smtClean="0">
              <a:cs typeface="B Zar" panose="00000400000000000000" pitchFamily="2" charset="-78"/>
            </a:endParaRPr>
          </a:p>
          <a:p>
            <a:pPr marL="109728" indent="0" algn="just" rtl="1">
              <a:buNone/>
            </a:pPr>
            <a:r>
              <a:rPr lang="fa-IR" dirty="0">
                <a:cs typeface="B Zar" panose="00000400000000000000" pitchFamily="2" charset="-78"/>
              </a:rPr>
              <a:t>-  توزیع کالاها و خدمات دراین اقتصاد ازطریق مکانیزم بازار </a:t>
            </a:r>
            <a:r>
              <a:rPr lang="fa-IR" dirty="0" smtClean="0">
                <a:cs typeface="B Zar" panose="00000400000000000000" pitchFamily="2" charset="-78"/>
              </a:rPr>
              <a:t>صورت </a:t>
            </a:r>
            <a:r>
              <a:rPr lang="fa-IR" dirty="0">
                <a:cs typeface="B Zar" panose="00000400000000000000" pitchFamily="2" charset="-78"/>
              </a:rPr>
              <a:t>می گیرد. به عبارت دیگر مقدار کالا و یا خدمتی که یک مصرف کننده دریافت می کند بستگی به درآمد و ثروت او </a:t>
            </a:r>
            <a:r>
              <a:rPr lang="fa-IR" dirty="0" smtClean="0">
                <a:cs typeface="B Zar" panose="00000400000000000000" pitchFamily="2" charset="-78"/>
              </a:rPr>
              <a:t>دارد.</a:t>
            </a:r>
            <a:endParaRPr lang="en-US" dirty="0">
              <a:cs typeface="B Zar" panose="00000400000000000000" pitchFamily="2" charset="-78"/>
            </a:endParaRP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pic>
        <p:nvPicPr>
          <p:cNvPr id="1331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 y="304800"/>
            <a:ext cx="1749425" cy="1249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44006211"/>
      </p:ext>
    </p:extLst>
  </p:cSld>
  <p:clrMapOvr>
    <a:masterClrMapping/>
  </p:clrMapOvr>
  <mc:AlternateContent xmlns:mc="http://schemas.openxmlformats.org/markup-compatibility/2006" xmlns:p14="http://schemas.microsoft.com/office/powerpoint/2010/main">
    <mc:Choice Requires="p14">
      <p:transition spd="slow" p14:dur="2000" advTm="25527"/>
    </mc:Choice>
    <mc:Fallback xmlns="">
      <p:transition spd="slow" advTm="255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algn="just" rtl="1"/>
            <a:endParaRPr lang="fa-IR" dirty="0" smtClean="0">
              <a:cs typeface="B Zar" panose="00000400000000000000" pitchFamily="2" charset="-78"/>
            </a:endParaRPr>
          </a:p>
          <a:p>
            <a:pPr algn="just" rtl="1"/>
            <a:r>
              <a:rPr lang="fa-IR" dirty="0" smtClean="0">
                <a:cs typeface="B Zar" panose="00000400000000000000" pitchFamily="2" charset="-78"/>
              </a:rPr>
              <a:t>3- سیستم </a:t>
            </a:r>
            <a:r>
              <a:rPr lang="fa-IR" dirty="0">
                <a:cs typeface="B Zar" panose="00000400000000000000" pitchFamily="2" charset="-78"/>
              </a:rPr>
              <a:t>اقتصادی </a:t>
            </a:r>
            <a:r>
              <a:rPr lang="fa-IR" dirty="0" smtClean="0">
                <a:cs typeface="B Zar" panose="00000400000000000000" pitchFamily="2" charset="-78"/>
              </a:rPr>
              <a:t>مختلط :</a:t>
            </a:r>
          </a:p>
          <a:p>
            <a:pPr algn="just" rtl="1"/>
            <a:r>
              <a:rPr lang="fa-IR" dirty="0" smtClean="0">
                <a:cs typeface="B Zar" panose="00000400000000000000" pitchFamily="2" charset="-78"/>
              </a:rPr>
              <a:t>درجهان </a:t>
            </a:r>
            <a:r>
              <a:rPr lang="fa-IR" dirty="0">
                <a:cs typeface="B Zar" panose="00000400000000000000" pitchFamily="2" charset="-78"/>
              </a:rPr>
              <a:t>واقعی اقتصاد کاملا ًبا برنامه ریزی متمرکز و نیز اقتصاد بازار آزاد یافت نمی شوند. بلکه سیستم های اقتصادی ترکیبی از دو سیستم فوق هستند.</a:t>
            </a:r>
          </a:p>
          <a:p>
            <a:pPr algn="just" rtl="1"/>
            <a:r>
              <a:rPr lang="fa-IR" dirty="0" smtClean="0">
                <a:cs typeface="B Zar" panose="00000400000000000000" pitchFamily="2" charset="-78"/>
              </a:rPr>
              <a:t>اکثریت </a:t>
            </a:r>
            <a:r>
              <a:rPr lang="fa-IR" dirty="0">
                <a:cs typeface="B Zar" panose="00000400000000000000" pitchFamily="2" charset="-78"/>
              </a:rPr>
              <a:t>قریب به اتفاق اقتصاد های جهان ازاین نوع می باشند.</a:t>
            </a:r>
          </a:p>
          <a:p>
            <a:pPr algn="just" rtl="1"/>
            <a:r>
              <a:rPr lang="fa-IR" dirty="0">
                <a:cs typeface="B Zar" panose="00000400000000000000" pitchFamily="2" charset="-78"/>
              </a:rPr>
              <a:t>اقتصاد ایران نیز یک سیستم اقتصادی </a:t>
            </a:r>
            <a:r>
              <a:rPr lang="fa-IR" dirty="0" smtClean="0">
                <a:cs typeface="B Zar" panose="00000400000000000000" pitchFamily="2" charset="-78"/>
              </a:rPr>
              <a:t>مختلط </a:t>
            </a:r>
            <a:r>
              <a:rPr lang="fa-IR" dirty="0">
                <a:cs typeface="B Zar" panose="00000400000000000000" pitchFamily="2" charset="-78"/>
              </a:rPr>
              <a:t>مبتنی بر احکام اسلامی است.</a:t>
            </a:r>
          </a:p>
          <a:p>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pic>
        <p:nvPicPr>
          <p:cNvPr id="14338"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9600" y="381000"/>
            <a:ext cx="1749425" cy="1249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30621388"/>
      </p:ext>
    </p:extLst>
  </p:cSld>
  <p:clrMapOvr>
    <a:masterClrMapping/>
  </p:clrMapOvr>
  <mc:AlternateContent xmlns:mc="http://schemas.openxmlformats.org/markup-compatibility/2006" xmlns:p14="http://schemas.microsoft.com/office/powerpoint/2010/main">
    <mc:Choice Requires="p14">
      <p:transition spd="slow" p14:dur="2000" advTm="48768"/>
    </mc:Choice>
    <mc:Fallback xmlns="">
      <p:transition spd="slow" advTm="487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914400"/>
          </a:xfrm>
        </p:spPr>
        <p:txBody>
          <a:bodyPr/>
          <a:lstStyle/>
          <a:p>
            <a:pPr algn="ctr" rtl="1"/>
            <a:r>
              <a:rPr lang="fa-IR" b="1" dirty="0">
                <a:solidFill>
                  <a:srgbClr val="04617B"/>
                </a:solidFill>
              </a:rPr>
              <a:t>خلاصه ای از </a:t>
            </a:r>
            <a:r>
              <a:rPr lang="fa-IR" b="1" dirty="0" smtClean="0">
                <a:solidFill>
                  <a:srgbClr val="04617B"/>
                </a:solidFill>
              </a:rPr>
              <a:t>جلسه2</a:t>
            </a:r>
            <a:endParaRPr lang="en-US" dirty="0"/>
          </a:p>
        </p:txBody>
      </p:sp>
      <p:sp>
        <p:nvSpPr>
          <p:cNvPr id="3" name="Content Placeholder 2"/>
          <p:cNvSpPr>
            <a:spLocks noGrp="1"/>
          </p:cNvSpPr>
          <p:nvPr>
            <p:ph idx="1"/>
          </p:nvPr>
        </p:nvSpPr>
        <p:spPr/>
        <p:txBody>
          <a:bodyPr/>
          <a:lstStyle/>
          <a:p>
            <a:pPr algn="just" rtl="1"/>
            <a:r>
              <a:rPr lang="fa-IR" dirty="0" smtClean="0">
                <a:cs typeface="B Zar" panose="00000400000000000000" pitchFamily="2" charset="-78"/>
              </a:rPr>
              <a:t>کالاها دو نوع هستند، مصرفی و سرمایه ای</a:t>
            </a:r>
          </a:p>
        </p:txBody>
      </p:sp>
      <p:pic>
        <p:nvPicPr>
          <p:cNvPr id="307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152400"/>
            <a:ext cx="1749425" cy="1243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762000" y="2743200"/>
            <a:ext cx="7924800" cy="3200876"/>
          </a:xfrm>
          <a:prstGeom prst="rect">
            <a:avLst/>
          </a:prstGeom>
        </p:spPr>
        <p:txBody>
          <a:bodyPr wrap="square">
            <a:spAutoFit/>
          </a:bodyPr>
          <a:lstStyle/>
          <a:p>
            <a:pPr marL="365760" indent="-256032" algn="just" rtl="1">
              <a:spcBef>
                <a:spcPts val="400"/>
              </a:spcBef>
              <a:buClr>
                <a:srgbClr val="2DA2BF"/>
              </a:buClr>
              <a:buSzPct val="68000"/>
              <a:buFont typeface="Wingdings 3"/>
              <a:buChar char=""/>
            </a:pPr>
            <a:r>
              <a:rPr lang="fa-IR" sz="2800" dirty="0">
                <a:solidFill>
                  <a:prstClr val="black"/>
                </a:solidFill>
                <a:latin typeface="Lucida Sans Unicode"/>
                <a:cs typeface="B Zar" panose="00000400000000000000" pitchFamily="2" charset="-78"/>
              </a:rPr>
              <a:t>منحنی </a:t>
            </a:r>
            <a:r>
              <a:rPr lang="fa-IR" sz="2800" dirty="0" smtClean="0">
                <a:solidFill>
                  <a:prstClr val="black"/>
                </a:solidFill>
                <a:latin typeface="Lucida Sans Unicode"/>
                <a:cs typeface="B Zar" panose="00000400000000000000" pitchFamily="2" charset="-78"/>
              </a:rPr>
              <a:t>امکانات تولید، منحنی است </a:t>
            </a:r>
            <a:r>
              <a:rPr lang="fa-IR" sz="2800" dirty="0">
                <a:solidFill>
                  <a:prstClr val="black"/>
                </a:solidFill>
                <a:latin typeface="Lucida Sans Unicode"/>
                <a:cs typeface="B Zar" panose="00000400000000000000" pitchFamily="2" charset="-78"/>
              </a:rPr>
              <a:t>که کلیه ترکیب های ممکن از دو کالا یا خدمت را که می توانند تولید شوند نشان می دهد مشروط برآن که از کلیه منابع تولیدی بصورت کارآمد استفاده شود</a:t>
            </a:r>
            <a:r>
              <a:rPr lang="fa-IR" sz="2700" dirty="0" smtClean="0">
                <a:solidFill>
                  <a:prstClr val="black"/>
                </a:solidFill>
                <a:latin typeface="Lucida Sans Unicode"/>
                <a:cs typeface="B Zar" panose="00000400000000000000" pitchFamily="2" charset="-78"/>
              </a:rPr>
              <a:t>.</a:t>
            </a:r>
          </a:p>
          <a:p>
            <a:pPr marL="365760" indent="-256032" algn="just" rtl="1">
              <a:spcBef>
                <a:spcPts val="400"/>
              </a:spcBef>
              <a:buClr>
                <a:srgbClr val="2DA2BF"/>
              </a:buClr>
              <a:buSzPct val="68000"/>
              <a:buFont typeface="Wingdings 3"/>
              <a:buChar char=""/>
            </a:pPr>
            <a:endParaRPr lang="fa-IR" sz="2700" dirty="0" smtClean="0">
              <a:solidFill>
                <a:prstClr val="black"/>
              </a:solidFill>
              <a:latin typeface="Lucida Sans Unicode"/>
              <a:cs typeface="B Zar" panose="00000400000000000000" pitchFamily="2" charset="-78"/>
            </a:endParaRPr>
          </a:p>
          <a:p>
            <a:pPr marL="365760" indent="-256032" algn="just" rtl="1">
              <a:spcBef>
                <a:spcPts val="400"/>
              </a:spcBef>
              <a:buClr>
                <a:srgbClr val="2DA2BF"/>
              </a:buClr>
              <a:buSzPct val="68000"/>
              <a:buFont typeface="Wingdings 3"/>
              <a:buChar char=""/>
            </a:pPr>
            <a:r>
              <a:rPr lang="fa-IR" sz="2700" dirty="0" smtClean="0">
                <a:solidFill>
                  <a:prstClr val="black"/>
                </a:solidFill>
                <a:latin typeface="Lucida Sans Unicode"/>
                <a:cs typeface="B Zar" panose="00000400000000000000" pitchFamily="2" charset="-78"/>
              </a:rPr>
              <a:t>در اثر رشد اقتصادی ، منحنی امکانات تولید به سمت راست جابجا می شود.</a:t>
            </a:r>
            <a:endParaRPr lang="fa-IR" sz="2700" dirty="0">
              <a:solidFill>
                <a:prstClr val="black"/>
              </a:solidFill>
              <a:latin typeface="Lucida Sans Unicode"/>
              <a:cs typeface="B Zar" panose="00000400000000000000" pitchFamily="2" charset="-78"/>
            </a:endParaRPr>
          </a:p>
          <a:p>
            <a:pPr marL="365760" indent="-256032" algn="just" rtl="1">
              <a:spcBef>
                <a:spcPts val="400"/>
              </a:spcBef>
              <a:buClr>
                <a:srgbClr val="2DA2BF"/>
              </a:buClr>
              <a:buSzPct val="68000"/>
              <a:buFont typeface="Wingdings 3"/>
              <a:buChar char=""/>
            </a:pPr>
            <a:r>
              <a:rPr lang="fa-IR" sz="2700" dirty="0" smtClean="0">
                <a:solidFill>
                  <a:prstClr val="black"/>
                </a:solidFill>
                <a:latin typeface="Lucida Sans Unicode"/>
                <a:cs typeface="B Zar" panose="00000400000000000000" pitchFamily="2" charset="-78"/>
              </a:rPr>
              <a:t>3 نوع سیستم اقتصادی وجود دارد. </a:t>
            </a:r>
            <a:endParaRPr lang="fa-IR" sz="2700" dirty="0">
              <a:solidFill>
                <a:prstClr val="black"/>
              </a:solidFill>
              <a:latin typeface="Lucida Sans Unicode"/>
              <a:cs typeface="B Zar" panose="00000400000000000000" pitchFamily="2" charset="-78"/>
            </a:endParaRPr>
          </a:p>
        </p:txBody>
      </p:sp>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497123832"/>
      </p:ext>
    </p:extLst>
  </p:cSld>
  <p:clrMapOvr>
    <a:masterClrMapping/>
  </p:clrMapOvr>
  <mc:AlternateContent xmlns:mc="http://schemas.openxmlformats.org/markup-compatibility/2006" xmlns:p14="http://schemas.microsoft.com/office/powerpoint/2010/main">
    <mc:Choice Requires="p14">
      <p:transition spd="slow" p14:dur="2000" advTm="32007"/>
    </mc:Choice>
    <mc:Fallback xmlns="">
      <p:transition spd="slow" advTm="320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rtl="1"/>
            <a:r>
              <a:rPr lang="fa-IR" sz="5400" b="1" dirty="0" smtClean="0"/>
              <a:t>خود آزمایی</a:t>
            </a:r>
            <a:endParaRPr lang="en-US" sz="5400" b="1" dirty="0"/>
          </a:p>
        </p:txBody>
      </p:sp>
      <p:sp>
        <p:nvSpPr>
          <p:cNvPr id="3" name="Content Placeholder 2"/>
          <p:cNvSpPr>
            <a:spLocks noGrp="1"/>
          </p:cNvSpPr>
          <p:nvPr>
            <p:ph idx="1"/>
          </p:nvPr>
        </p:nvSpPr>
        <p:spPr/>
        <p:txBody>
          <a:bodyPr/>
          <a:lstStyle/>
          <a:p>
            <a:pPr algn="just" rtl="1"/>
            <a:r>
              <a:rPr lang="fa-IR" sz="3200" b="1" dirty="0" smtClean="0">
                <a:cs typeface="B Nazanin" panose="00000400000000000000" pitchFamily="2" charset="-78"/>
              </a:rPr>
              <a:t>1-انواع کالا را نام ببرید و توضیح دهید.</a:t>
            </a:r>
          </a:p>
          <a:p>
            <a:pPr algn="just" rtl="1"/>
            <a:r>
              <a:rPr lang="fa-IR" sz="3200" b="1" dirty="0" smtClean="0">
                <a:cs typeface="B Nazanin" panose="00000400000000000000" pitchFamily="2" charset="-78"/>
              </a:rPr>
              <a:t>2-منحنی امکانات تولید را رسم کنید.</a:t>
            </a:r>
            <a:endParaRPr lang="fa-IR" sz="3200" b="1" dirty="0">
              <a:cs typeface="B Nazanin" panose="00000400000000000000" pitchFamily="2" charset="-78"/>
            </a:endParaRPr>
          </a:p>
          <a:p>
            <a:pPr algn="just" rtl="1"/>
            <a:r>
              <a:rPr lang="fa-IR" sz="3200" b="1" dirty="0" smtClean="0">
                <a:cs typeface="B Nazanin" panose="00000400000000000000" pitchFamily="2" charset="-78"/>
              </a:rPr>
              <a:t>3-چند نوع سیستم اقتصادی وجود دارد؟</a:t>
            </a:r>
          </a:p>
          <a:p>
            <a:pPr algn="just" rtl="1"/>
            <a:r>
              <a:rPr lang="fa-IR" sz="3200" b="1" dirty="0" smtClean="0">
                <a:cs typeface="B Nazanin" panose="00000400000000000000" pitchFamily="2" charset="-78"/>
              </a:rPr>
              <a:t>4-سیستم اقتصاد بازار آزاد را بیان کنید.</a:t>
            </a:r>
          </a:p>
        </p:txBody>
      </p:sp>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609600"/>
            <a:ext cx="1749425" cy="1243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912384787"/>
      </p:ext>
    </p:extLst>
  </p:cSld>
  <p:clrMapOvr>
    <a:masterClrMapping/>
  </p:clrMapOvr>
  <mc:AlternateContent xmlns:mc="http://schemas.openxmlformats.org/markup-compatibility/2006" xmlns:p14="http://schemas.microsoft.com/office/powerpoint/2010/main">
    <mc:Choice Requires="p14">
      <p:transition spd="slow" p14:dur="2000" advTm="31883"/>
    </mc:Choice>
    <mc:Fallback xmlns="">
      <p:transition spd="slow" advTm="318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33400" y="2743200"/>
            <a:ext cx="8229600" cy="2788920"/>
          </a:xfrm>
        </p:spPr>
        <p:txBody>
          <a:bodyPr>
            <a:normAutofit/>
          </a:bodyPr>
          <a:lstStyle/>
          <a:p>
            <a:pPr algn="ctr" rtl="1"/>
            <a:r>
              <a:rPr lang="fa-IR" sz="4000" b="1" dirty="0">
                <a:solidFill>
                  <a:schemeClr val="accent6">
                    <a:lumMod val="50000"/>
                  </a:schemeClr>
                </a:solidFill>
              </a:rPr>
              <a:t>موفق باشید</a:t>
            </a:r>
          </a:p>
          <a:p>
            <a:pPr algn="ctr" rtl="1"/>
            <a:r>
              <a:rPr lang="fa-IR" sz="4000" b="1" dirty="0" smtClean="0">
                <a:solidFill>
                  <a:schemeClr val="accent6">
                    <a:lumMod val="50000"/>
                  </a:schemeClr>
                </a:solidFill>
              </a:rPr>
              <a:t>علی اشرفی</a:t>
            </a:r>
            <a:endParaRPr lang="en-US" sz="4000" b="1" dirty="0" smtClean="0">
              <a:solidFill>
                <a:schemeClr val="accent6">
                  <a:lumMod val="50000"/>
                </a:schemeClr>
              </a:solidFill>
            </a:endParaRPr>
          </a:p>
          <a:p>
            <a:pPr marL="0" indent="0" algn="ctr" rtl="1">
              <a:buNone/>
            </a:pPr>
            <a:endParaRPr lang="en-US" sz="4000" b="1" dirty="0">
              <a:solidFill>
                <a:schemeClr val="accent6">
                  <a:lumMod val="50000"/>
                </a:schemeClr>
              </a:solidFill>
            </a:endParaRPr>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0" y="533400"/>
            <a:ext cx="1749425" cy="1243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703660819"/>
      </p:ext>
    </p:extLst>
  </p:cSld>
  <p:clrMapOvr>
    <a:masterClrMapping/>
  </p:clrMapOvr>
  <mc:AlternateContent xmlns:mc="http://schemas.openxmlformats.org/markup-compatibility/2006" xmlns:p14="http://schemas.microsoft.com/office/powerpoint/2010/main">
    <mc:Choice Requires="p14">
      <p:transition spd="slow" p14:dur="2000" advTm="8151"/>
    </mc:Choice>
    <mc:Fallback xmlns="">
      <p:transition spd="slow" advTm="81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09600" y="1828800"/>
            <a:ext cx="8229600" cy="4525963"/>
          </a:xfrm>
        </p:spPr>
        <p:txBody>
          <a:bodyPr>
            <a:normAutofit/>
          </a:bodyPr>
          <a:lstStyle/>
          <a:p>
            <a:pPr algn="ctr" rtl="1"/>
            <a:r>
              <a:rPr lang="fa-IR" sz="6600" dirty="0" smtClean="0">
                <a:solidFill>
                  <a:srgbClr val="00B050"/>
                </a:solidFill>
                <a:cs typeface="B Farnaz" panose="00000400000000000000" pitchFamily="2" charset="-78"/>
              </a:rPr>
              <a:t>بسم الله الرحمن الرحیم</a:t>
            </a:r>
            <a:endParaRPr lang="en-US" sz="6600" dirty="0">
              <a:solidFill>
                <a:srgbClr val="00B050"/>
              </a:solidFill>
              <a:cs typeface="B Farnaz" panose="00000400000000000000" pitchFamily="2" charset="-78"/>
            </a:endParaRPr>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749425" cy="1243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774795519"/>
      </p:ext>
    </p:extLst>
  </p:cSld>
  <p:clrMapOvr>
    <a:masterClrMapping/>
  </p:clrMapOvr>
  <mc:AlternateContent xmlns:mc="http://schemas.openxmlformats.org/markup-compatibility/2006" xmlns:p14="http://schemas.microsoft.com/office/powerpoint/2010/main">
    <mc:Choice Requires="p14">
      <p:transition spd="slow" p14:dur="2000" advTm="2850"/>
    </mc:Choice>
    <mc:Fallback xmlns="">
      <p:transition spd="slow" advTm="28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7" name="Rectangle 3"/>
          <p:cNvSpPr>
            <a:spLocks noGrp="1" noChangeArrowheads="1"/>
          </p:cNvSpPr>
          <p:nvPr>
            <p:ph idx="1"/>
          </p:nvPr>
        </p:nvSpPr>
        <p:spPr>
          <a:xfrm>
            <a:off x="457200" y="1808921"/>
            <a:ext cx="8229600" cy="3921125"/>
          </a:xfrm>
        </p:spPr>
        <p:txBody>
          <a:bodyPr>
            <a:normAutofit fontScale="55000" lnSpcReduction="20000"/>
          </a:bodyPr>
          <a:lstStyle/>
          <a:p>
            <a:pPr algn="r" rtl="1"/>
            <a:endParaRPr lang="fa-IR" altLang="en-US" sz="3300" dirty="0" smtClean="0">
              <a:cs typeface="B Zar" panose="00000400000000000000" pitchFamily="2" charset="-78"/>
            </a:endParaRPr>
          </a:p>
          <a:p>
            <a:pPr algn="ctr" rtl="1"/>
            <a:r>
              <a:rPr lang="fa-IR" altLang="en-US" sz="3300" dirty="0" smtClean="0">
                <a:cs typeface="B Zar" panose="00000400000000000000" pitchFamily="2" charset="-78"/>
              </a:rPr>
              <a:t>وزارت علوم، تحقیقات و فناوری</a:t>
            </a:r>
          </a:p>
          <a:p>
            <a:pPr algn="ctr" rtl="1"/>
            <a:r>
              <a:rPr lang="fa-IR" altLang="en-US" sz="3300" dirty="0" smtClean="0">
                <a:cs typeface="B Zar" panose="00000400000000000000" pitchFamily="2" charset="-78"/>
              </a:rPr>
              <a:t>دانشگاه فنی و حرفه ای</a:t>
            </a:r>
          </a:p>
          <a:p>
            <a:pPr algn="ctr" rtl="1"/>
            <a:r>
              <a:rPr lang="fa-IR" altLang="en-US" sz="3300" dirty="0" smtClean="0">
                <a:cs typeface="B Zar" panose="00000400000000000000" pitchFamily="2" charset="-78"/>
              </a:rPr>
              <a:t>(</a:t>
            </a:r>
            <a:r>
              <a:rPr lang="fa-IR" altLang="en-US" sz="3300" dirty="0">
                <a:cs typeface="B Zar" panose="00000400000000000000" pitchFamily="2" charset="-78"/>
              </a:rPr>
              <a:t>آموزشکده فنی دختران ارومیه)</a:t>
            </a:r>
          </a:p>
          <a:p>
            <a:pPr algn="r" rtl="1"/>
            <a:endParaRPr lang="fa-IR" altLang="en-US" sz="3300" dirty="0" smtClean="0">
              <a:cs typeface="B Zar" panose="00000400000000000000" pitchFamily="2" charset="-78"/>
            </a:endParaRPr>
          </a:p>
          <a:p>
            <a:pPr algn="r" rtl="1"/>
            <a:r>
              <a:rPr lang="fa-IR" altLang="en-US" sz="3300" dirty="0" smtClean="0">
                <a:cs typeface="B Zar" panose="00000400000000000000" pitchFamily="2" charset="-78"/>
              </a:rPr>
              <a:t>نام </a:t>
            </a:r>
            <a:r>
              <a:rPr lang="fa-IR" altLang="en-US" sz="3300" dirty="0">
                <a:cs typeface="B Zar" panose="00000400000000000000" pitchFamily="2" charset="-78"/>
              </a:rPr>
              <a:t>درس: </a:t>
            </a:r>
            <a:r>
              <a:rPr lang="fa-IR" altLang="en-US" sz="3300" dirty="0" smtClean="0">
                <a:cs typeface="B Zar" panose="00000400000000000000" pitchFamily="2" charset="-78"/>
              </a:rPr>
              <a:t>کلیات اقتصاد (خرد و کلان )</a:t>
            </a:r>
          </a:p>
          <a:p>
            <a:pPr algn="r" rtl="1"/>
            <a:r>
              <a:rPr lang="fa-IR" altLang="en-US" sz="3300" dirty="0" smtClean="0">
                <a:cs typeface="B Zar" panose="00000400000000000000" pitchFamily="2" charset="-78"/>
              </a:rPr>
              <a:t>جلسه 2</a:t>
            </a:r>
          </a:p>
          <a:p>
            <a:pPr algn="r" rtl="1"/>
            <a:r>
              <a:rPr lang="fa-IR" altLang="en-US" sz="3300" dirty="0" smtClean="0">
                <a:cs typeface="B Zar" panose="00000400000000000000" pitchFamily="2" charset="-78"/>
              </a:rPr>
              <a:t>گروه مدیریت خانواده                                                                               </a:t>
            </a:r>
            <a:r>
              <a:rPr lang="fa-IR" altLang="en-US" sz="3300" b="1" dirty="0" smtClean="0">
                <a:solidFill>
                  <a:srgbClr val="FF0000"/>
                </a:solidFill>
                <a:cs typeface="B Zar" panose="00000400000000000000" pitchFamily="2" charset="-78"/>
              </a:rPr>
              <a:t>این فایل همراه با صدا می باشد</a:t>
            </a:r>
            <a:r>
              <a:rPr lang="fa-IR" altLang="en-US" sz="3300" b="1" dirty="0">
                <a:solidFill>
                  <a:srgbClr val="FF0000"/>
                </a:solidFill>
                <a:cs typeface="B Zar" panose="00000400000000000000" pitchFamily="2" charset="-78"/>
              </a:rPr>
              <a:t/>
            </a:r>
            <a:br>
              <a:rPr lang="fa-IR" altLang="en-US" sz="3300" b="1" dirty="0">
                <a:solidFill>
                  <a:srgbClr val="FF0000"/>
                </a:solidFill>
                <a:cs typeface="B Zar" panose="00000400000000000000" pitchFamily="2" charset="-78"/>
              </a:rPr>
            </a:br>
            <a:r>
              <a:rPr lang="fa-IR" altLang="en-US" sz="3300" dirty="0">
                <a:cs typeface="B Zar" panose="00000400000000000000" pitchFamily="2" charset="-78"/>
              </a:rPr>
              <a:t>            </a:t>
            </a:r>
            <a:br>
              <a:rPr lang="fa-IR" altLang="en-US" sz="3300" dirty="0">
                <a:cs typeface="B Zar" panose="00000400000000000000" pitchFamily="2" charset="-78"/>
              </a:rPr>
            </a:br>
            <a:r>
              <a:rPr lang="fa-IR" altLang="en-US" sz="3300" dirty="0">
                <a:cs typeface="B Zar" panose="00000400000000000000" pitchFamily="2" charset="-78"/>
              </a:rPr>
              <a:t>مدرس: </a:t>
            </a:r>
            <a:r>
              <a:rPr lang="fa-IR" altLang="en-US" sz="3300" dirty="0" smtClean="0">
                <a:cs typeface="B Zar" panose="00000400000000000000" pitchFamily="2" charset="-78"/>
              </a:rPr>
              <a:t>کبری علی </a:t>
            </a:r>
            <a:r>
              <a:rPr lang="fa-IR" altLang="en-US" sz="3300" dirty="0">
                <a:cs typeface="B Zar" panose="00000400000000000000" pitchFamily="2" charset="-78"/>
              </a:rPr>
              <a:t>اشرفی</a:t>
            </a:r>
            <a:r>
              <a:rPr lang="fa-IR" altLang="en-US" sz="3300" dirty="0">
                <a:solidFill>
                  <a:srgbClr val="FFFF99"/>
                </a:solidFill>
              </a:rPr>
              <a:t/>
            </a:r>
            <a:br>
              <a:rPr lang="fa-IR" altLang="en-US" sz="3300" dirty="0">
                <a:solidFill>
                  <a:srgbClr val="FFFF99"/>
                </a:solidFill>
              </a:rPr>
            </a:br>
            <a:r>
              <a:rPr lang="fa-IR" altLang="en-US" sz="3300" dirty="0">
                <a:solidFill>
                  <a:srgbClr val="FFFF99"/>
                </a:solidFill>
              </a:rPr>
              <a:t>                      </a:t>
            </a:r>
            <a:br>
              <a:rPr lang="fa-IR" altLang="en-US" sz="3300" dirty="0">
                <a:solidFill>
                  <a:srgbClr val="FFFF99"/>
                </a:solidFill>
              </a:rPr>
            </a:br>
            <a:r>
              <a:rPr lang="fa-IR" altLang="en-US" sz="3300" dirty="0" smtClean="0">
                <a:cs typeface="B Zar" panose="00000400000000000000" pitchFamily="2" charset="-78"/>
              </a:rPr>
              <a:t>فروردین1399</a:t>
            </a:r>
            <a:r>
              <a:rPr lang="fa-IR" altLang="en-US" sz="3300" dirty="0"/>
              <a:t/>
            </a:r>
            <a:br>
              <a:rPr lang="fa-IR" altLang="en-US" sz="3300" dirty="0"/>
            </a:br>
            <a:r>
              <a:rPr lang="fa-IR" altLang="en-US" sz="3300" dirty="0"/>
              <a:t/>
            </a:r>
            <a:br>
              <a:rPr lang="fa-IR" altLang="en-US" sz="3300" dirty="0"/>
            </a:br>
            <a:endParaRPr lang="en-US" altLang="en-US" sz="4100" dirty="0">
              <a:solidFill>
                <a:srgbClr val="FFFF99"/>
              </a:solidFill>
            </a:endParaRPr>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67000" y="179696"/>
            <a:ext cx="2971800" cy="1249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2" name="Table 1"/>
          <p:cNvGraphicFramePr>
            <a:graphicFrameLocks noGrp="1"/>
          </p:cNvGraphicFramePr>
          <p:nvPr>
            <p:extLst>
              <p:ext uri="{D42A27DB-BD31-4B8C-83A1-F6EECF244321}">
                <p14:modId xmlns:p14="http://schemas.microsoft.com/office/powerpoint/2010/main" val="3274309559"/>
              </p:ext>
            </p:extLst>
          </p:nvPr>
        </p:nvGraphicFramePr>
        <p:xfrm>
          <a:off x="685800" y="3657600"/>
          <a:ext cx="2819400" cy="370840"/>
        </p:xfrm>
        <a:graphic>
          <a:graphicData uri="http://schemas.openxmlformats.org/drawingml/2006/table">
            <a:tbl>
              <a:tblPr firstRow="1" bandRow="1">
                <a:tableStyleId>{5940675A-B579-460E-94D1-54222C63F5DA}</a:tableStyleId>
              </a:tblPr>
              <a:tblGrid>
                <a:gridCol w="2819400"/>
              </a:tblGrid>
              <a:tr h="370840">
                <a:tc>
                  <a:txBody>
                    <a:bodyPr/>
                    <a:lstStyle/>
                    <a:p>
                      <a:endParaRPr lang="en-US" dirty="0"/>
                    </a:p>
                  </a:txBody>
                  <a:tcPr/>
                </a:tc>
              </a:tr>
            </a:tbl>
          </a:graphicData>
        </a:graphic>
      </p:graphicFrame>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292229237"/>
      </p:ext>
    </p:extLst>
  </p:cSld>
  <p:clrMapOvr>
    <a:masterClrMapping/>
  </p:clrMapOvr>
  <mc:AlternateContent xmlns:mc="http://schemas.openxmlformats.org/markup-compatibility/2006" xmlns:p14="http://schemas.microsoft.com/office/powerpoint/2010/main">
    <mc:Choice Requires="p14">
      <p:transition spd="slow" p14:dur="2000" advTm="18170"/>
    </mc:Choice>
    <mc:Fallback xmlns="">
      <p:transition spd="slow" advTm="181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31" name="Rectangle 3"/>
          <p:cNvSpPr>
            <a:spLocks noGrp="1" noChangeArrowheads="1"/>
          </p:cNvSpPr>
          <p:nvPr>
            <p:ph idx="1"/>
          </p:nvPr>
        </p:nvSpPr>
        <p:spPr/>
        <p:txBody>
          <a:bodyPr>
            <a:normAutofit/>
          </a:bodyPr>
          <a:lstStyle/>
          <a:p>
            <a:pPr algn="just" rtl="1"/>
            <a:r>
              <a:rPr lang="fa-IR" altLang="en-US" sz="2400" b="1" dirty="0" smtClean="0">
                <a:cs typeface="B Nazanin" panose="00000400000000000000" pitchFamily="2" charset="-78"/>
              </a:rPr>
              <a:t>انواع </a:t>
            </a:r>
            <a:r>
              <a:rPr lang="fa-IR" altLang="en-US" sz="2400" b="1" dirty="0">
                <a:cs typeface="B Nazanin" panose="00000400000000000000" pitchFamily="2" charset="-78"/>
              </a:rPr>
              <a:t>کالاها</a:t>
            </a:r>
          </a:p>
          <a:p>
            <a:pPr algn="just" rtl="1"/>
            <a:r>
              <a:rPr lang="fa-IR" altLang="en-US" sz="2400" b="1" dirty="0">
                <a:cs typeface="B Nazanin" panose="00000400000000000000" pitchFamily="2" charset="-78"/>
              </a:rPr>
              <a:t>رشد اقتصادی</a:t>
            </a:r>
          </a:p>
          <a:p>
            <a:pPr algn="just" rtl="1"/>
            <a:r>
              <a:rPr lang="fa-IR" altLang="en-US" sz="2400" b="1" dirty="0">
                <a:cs typeface="B Nazanin" panose="00000400000000000000" pitchFamily="2" charset="-78"/>
              </a:rPr>
              <a:t>سیستم های </a:t>
            </a:r>
            <a:r>
              <a:rPr lang="fa-IR" altLang="en-US" sz="2400" b="1" dirty="0" smtClean="0">
                <a:cs typeface="B Nazanin" panose="00000400000000000000" pitchFamily="2" charset="-78"/>
              </a:rPr>
              <a:t>اقتصادی</a:t>
            </a:r>
          </a:p>
          <a:p>
            <a:pPr algn="just" rtl="1"/>
            <a:endParaRPr lang="fa-IR" altLang="en-US" sz="2400" b="1" dirty="0">
              <a:cs typeface="B Nazanin" panose="00000400000000000000" pitchFamily="2" charset="-78"/>
            </a:endParaRPr>
          </a:p>
          <a:p>
            <a:pPr algn="just" rtl="1"/>
            <a:endParaRPr lang="fa-IR" altLang="en-US" sz="2400" b="1" dirty="0" smtClean="0">
              <a:cs typeface="B Nazanin" panose="00000400000000000000" pitchFamily="2" charset="-78"/>
            </a:endParaRPr>
          </a:p>
          <a:p>
            <a:pPr algn="just" rtl="1"/>
            <a:endParaRPr lang="fa-IR" altLang="en-US" sz="2400" b="1" dirty="0">
              <a:cs typeface="B Nazanin" panose="00000400000000000000" pitchFamily="2" charset="-78"/>
            </a:endParaRPr>
          </a:p>
          <a:p>
            <a:pPr algn="just" rtl="1"/>
            <a:endParaRPr lang="fa-IR" altLang="en-US" sz="2400" b="1" dirty="0">
              <a:cs typeface="B Nazanin" panose="00000400000000000000" pitchFamily="2" charset="-78"/>
            </a:endParaRPr>
          </a:p>
          <a:p>
            <a:pPr algn="just" rtl="1"/>
            <a:r>
              <a:rPr lang="fa-IR" altLang="en-US" dirty="0" smtClean="0">
                <a:solidFill>
                  <a:srgbClr val="FF0000"/>
                </a:solidFill>
                <a:cs typeface="B Zar" panose="00000400000000000000" pitchFamily="2" charset="-78"/>
              </a:rPr>
              <a:t>منبع پیشنهادی: کتاب مبانی علم اقتصاد دکتر یگانه موسوی جهرمی</a:t>
            </a:r>
            <a:endParaRPr lang="en-US" altLang="en-US" dirty="0">
              <a:solidFill>
                <a:srgbClr val="FF0000"/>
              </a:solidFill>
              <a:cs typeface="B Zar" panose="00000400000000000000" pitchFamily="2" charset="-78"/>
            </a:endParaRPr>
          </a:p>
        </p:txBody>
      </p:sp>
      <p:sp>
        <p:nvSpPr>
          <p:cNvPr id="252930" name="Rectangle 2"/>
          <p:cNvSpPr>
            <a:spLocks noGrp="1" noChangeArrowheads="1"/>
          </p:cNvSpPr>
          <p:nvPr>
            <p:ph type="title"/>
          </p:nvPr>
        </p:nvSpPr>
        <p:spPr/>
        <p:txBody>
          <a:bodyPr/>
          <a:lstStyle/>
          <a:p>
            <a:pPr algn="ctr"/>
            <a:r>
              <a:rPr lang="fa-IR" altLang="en-US" sz="4800" dirty="0" smtClean="0">
                <a:solidFill>
                  <a:schemeClr val="tx1"/>
                </a:solidFill>
              </a:rPr>
              <a:t>سرفصل ها</a:t>
            </a:r>
            <a:endParaRPr lang="en-US" altLang="en-US" sz="4800" dirty="0">
              <a:solidFill>
                <a:schemeClr val="tx1"/>
              </a:solidFill>
            </a:endParaRPr>
          </a:p>
        </p:txBody>
      </p:sp>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04800"/>
            <a:ext cx="1749425" cy="1249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629660957"/>
      </p:ext>
    </p:extLst>
  </p:cSld>
  <p:clrMapOvr>
    <a:masterClrMapping/>
  </p:clrMapOvr>
  <mc:AlternateContent xmlns:mc="http://schemas.openxmlformats.org/markup-compatibility/2006" xmlns:p14="http://schemas.microsoft.com/office/powerpoint/2010/main">
    <mc:Choice Requires="p14">
      <p:transition spd="slow" p14:dur="2000" advTm="25504"/>
    </mc:Choice>
    <mc:Fallback xmlns="">
      <p:transition spd="slow" advTm="255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algn="just" rtl="1"/>
            <a:r>
              <a:rPr lang="fa-IR" altLang="en-US" dirty="0" smtClean="0">
                <a:cs typeface="B Zar" panose="00000400000000000000" pitchFamily="2" charset="-78"/>
              </a:rPr>
              <a:t>1- </a:t>
            </a:r>
            <a:r>
              <a:rPr lang="fa-IR" altLang="en-US" dirty="0">
                <a:cs typeface="B Zar" panose="00000400000000000000" pitchFamily="2" charset="-78"/>
              </a:rPr>
              <a:t>کالای سرمایه ای : </a:t>
            </a:r>
            <a:r>
              <a:rPr lang="fa-IR" altLang="en-US" sz="2800" dirty="0">
                <a:cs typeface="B Zar" panose="00000400000000000000" pitchFamily="2" charset="-78"/>
              </a:rPr>
              <a:t>کالایی است که با مصرف کردن آن ازبین نمی رود و برای تولید کالاها و خدمات دیگردر یک دوره زمانی به کارگرفته می شود مانند چرخ خیاطی</a:t>
            </a:r>
            <a:r>
              <a:rPr lang="fa-IR" altLang="en-US" sz="2800" dirty="0" smtClean="0">
                <a:cs typeface="B Zar" panose="00000400000000000000" pitchFamily="2" charset="-78"/>
              </a:rPr>
              <a:t>.</a:t>
            </a:r>
          </a:p>
          <a:p>
            <a:pPr marL="109728" indent="0" algn="just" rtl="1">
              <a:buNone/>
            </a:pPr>
            <a:endParaRPr lang="fa-IR" altLang="en-US" sz="2800" dirty="0">
              <a:cs typeface="B Zar" panose="00000400000000000000" pitchFamily="2" charset="-78"/>
            </a:endParaRPr>
          </a:p>
          <a:p>
            <a:pPr algn="just" rtl="1"/>
            <a:r>
              <a:rPr lang="fa-IR" altLang="en-US" dirty="0">
                <a:cs typeface="B Zar" panose="00000400000000000000" pitchFamily="2" charset="-78"/>
              </a:rPr>
              <a:t>2- کالای مصرفی : </a:t>
            </a:r>
            <a:r>
              <a:rPr lang="fa-IR" altLang="en-US" sz="2800" dirty="0">
                <a:cs typeface="B Zar" panose="00000400000000000000" pitchFamily="2" charset="-78"/>
              </a:rPr>
              <a:t>کالایی است که با مصرف کردن آن ازبین می رود و در تولید کالاها و خدمات دیگر به کار گرفته نمی شود مانند پنیر</a:t>
            </a:r>
            <a:r>
              <a:rPr lang="fa-IR" altLang="en-US" sz="2800" dirty="0">
                <a:solidFill>
                  <a:srgbClr val="FFFF99"/>
                </a:solidFill>
              </a:rPr>
              <a:t>.</a:t>
            </a:r>
            <a:endParaRPr lang="en-US" altLang="en-US" sz="2800" dirty="0">
              <a:solidFill>
                <a:srgbClr val="FFFF99"/>
              </a:solidFill>
            </a:endParaRPr>
          </a:p>
          <a:p>
            <a:endParaRPr lang="en-US" dirty="0"/>
          </a:p>
        </p:txBody>
      </p:sp>
      <p:sp>
        <p:nvSpPr>
          <p:cNvPr id="3" name="Title 2"/>
          <p:cNvSpPr>
            <a:spLocks noGrp="1"/>
          </p:cNvSpPr>
          <p:nvPr>
            <p:ph type="title"/>
          </p:nvPr>
        </p:nvSpPr>
        <p:spPr/>
        <p:txBody>
          <a:bodyPr>
            <a:normAutofit fontScale="90000"/>
          </a:bodyPr>
          <a:lstStyle/>
          <a:p>
            <a:pPr algn="r" rtl="1"/>
            <a:r>
              <a:rPr lang="fa-IR" altLang="en-US" sz="4400" dirty="0">
                <a:solidFill>
                  <a:schemeClr val="tx1"/>
                </a:solidFill>
              </a:rPr>
              <a:t>انواع کالاها : </a:t>
            </a:r>
            <a:r>
              <a:rPr lang="fa-IR" altLang="en-US" sz="4400" dirty="0">
                <a:solidFill>
                  <a:schemeClr val="tx1"/>
                </a:solidFill>
                <a:cs typeface="B Zar" panose="00000400000000000000" pitchFamily="2" charset="-78"/>
              </a:rPr>
              <a:t/>
            </a:r>
            <a:br>
              <a:rPr lang="fa-IR" altLang="en-US" sz="4400" dirty="0">
                <a:solidFill>
                  <a:schemeClr val="tx1"/>
                </a:solidFill>
                <a:cs typeface="B Zar" panose="00000400000000000000" pitchFamily="2" charset="-78"/>
              </a:rPr>
            </a:br>
            <a:endParaRPr lang="en-US" dirty="0">
              <a:solidFill>
                <a:schemeClr val="tx1"/>
              </a:solidFill>
            </a:endParaRPr>
          </a:p>
        </p:txBody>
      </p:sp>
      <p:pic>
        <p:nvPicPr>
          <p:cNvPr id="921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749425" cy="1249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21163125"/>
      </p:ext>
    </p:extLst>
  </p:cSld>
  <p:clrMapOvr>
    <a:masterClrMapping/>
  </p:clrMapOvr>
  <mc:AlternateContent xmlns:mc="http://schemas.openxmlformats.org/markup-compatibility/2006" xmlns:p14="http://schemas.microsoft.com/office/powerpoint/2010/main">
    <mc:Choice Requires="p14">
      <p:transition spd="slow" p14:dur="2000" advTm="38833"/>
    </mc:Choice>
    <mc:Fallback xmlns="">
      <p:transition spd="slow" advTm="388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algn="just" rtl="1"/>
            <a:r>
              <a:rPr lang="fa-IR" sz="2800" dirty="0" smtClean="0">
                <a:cs typeface="B Zar" panose="00000400000000000000" pitchFamily="2" charset="-78"/>
              </a:rPr>
              <a:t>تعریف </a:t>
            </a:r>
            <a:r>
              <a:rPr lang="fa-IR" sz="2800" dirty="0">
                <a:cs typeface="B Zar" panose="00000400000000000000" pitchFamily="2" charset="-78"/>
              </a:rPr>
              <a:t>منحنی: </a:t>
            </a:r>
          </a:p>
          <a:p>
            <a:pPr algn="just" rtl="1"/>
            <a:r>
              <a:rPr lang="fa-IR" sz="2800" dirty="0">
                <a:cs typeface="B Zar" panose="00000400000000000000" pitchFamily="2" charset="-78"/>
              </a:rPr>
              <a:t>منحنی است که کلیه ترکیب های ممکن از دو کالا یا خدمت را که می توانند تولید شوند نشان می دهد مشروط برآن که از کلیه منابع تولیدی بصورت کارآمد استفاده شود</a:t>
            </a:r>
            <a:r>
              <a:rPr lang="fa-IR" dirty="0" smtClean="0">
                <a:cs typeface="B Zar" panose="00000400000000000000" pitchFamily="2" charset="-78"/>
              </a:rPr>
              <a:t>.</a:t>
            </a:r>
          </a:p>
          <a:p>
            <a:pPr algn="just" rtl="1"/>
            <a:endParaRPr lang="fa-IR" dirty="0">
              <a:cs typeface="B Zar" panose="00000400000000000000" pitchFamily="2" charset="-78"/>
            </a:endParaRPr>
          </a:p>
          <a:p>
            <a:pPr algn="just" rtl="1"/>
            <a:endParaRPr lang="fa-IR" dirty="0" smtClean="0">
              <a:cs typeface="B Zar" panose="00000400000000000000" pitchFamily="2" charset="-78"/>
            </a:endParaRPr>
          </a:p>
          <a:p>
            <a:pPr algn="just" rtl="1"/>
            <a:r>
              <a:rPr lang="fa-IR" dirty="0" smtClean="0">
                <a:cs typeface="B Zar" panose="00000400000000000000" pitchFamily="2" charset="-78"/>
              </a:rPr>
              <a:t>منحنی امکانات تولید نزولی می باشد.</a:t>
            </a:r>
            <a:endParaRPr lang="fa-IR" dirty="0">
              <a:cs typeface="B Zar" panose="00000400000000000000" pitchFamily="2" charset="-78"/>
            </a:endParaRPr>
          </a:p>
          <a:p>
            <a:endParaRPr lang="en-US" dirty="0"/>
          </a:p>
        </p:txBody>
      </p:sp>
      <p:sp>
        <p:nvSpPr>
          <p:cNvPr id="3" name="Title 2"/>
          <p:cNvSpPr>
            <a:spLocks noGrp="1"/>
          </p:cNvSpPr>
          <p:nvPr>
            <p:ph type="title"/>
          </p:nvPr>
        </p:nvSpPr>
        <p:spPr>
          <a:xfrm>
            <a:off x="228600" y="228600"/>
            <a:ext cx="8229600" cy="1143000"/>
          </a:xfrm>
        </p:spPr>
        <p:txBody>
          <a:bodyPr>
            <a:normAutofit fontScale="90000"/>
          </a:bodyPr>
          <a:lstStyle/>
          <a:p>
            <a:pPr algn="r" rtl="1"/>
            <a:r>
              <a:rPr lang="fa-IR" sz="3600" dirty="0">
                <a:cs typeface="B Zar" panose="00000400000000000000" pitchFamily="2" charset="-78"/>
              </a:rPr>
              <a:t>منحنی امکانات تولید</a:t>
            </a:r>
            <a:r>
              <a:rPr lang="fa-IR" sz="3600" dirty="0">
                <a:latin typeface="Aparajita" panose="020B0604020202020204" pitchFamily="34" charset="0"/>
                <a:cs typeface="B Zar" panose="00000400000000000000" pitchFamily="2" charset="-78"/>
              </a:rPr>
              <a:t>:(</a:t>
            </a:r>
            <a:r>
              <a:rPr lang="en-US" sz="4000" dirty="0">
                <a:latin typeface="Aparajita" panose="020B0604020202020204" pitchFamily="34" charset="0"/>
                <a:cs typeface="Aparajita" panose="020B0604020202020204" pitchFamily="34" charset="0"/>
              </a:rPr>
              <a:t>PPC</a:t>
            </a:r>
            <a:r>
              <a:rPr lang="fa-IR" sz="3600" dirty="0">
                <a:latin typeface="Aparajita" panose="020B0604020202020204" pitchFamily="34" charset="0"/>
                <a:cs typeface="B Zar" panose="00000400000000000000" pitchFamily="2" charset="-78"/>
              </a:rPr>
              <a:t>) </a:t>
            </a:r>
            <a:r>
              <a:rPr lang="en-US" sz="3600" dirty="0">
                <a:latin typeface="Aparajita" panose="020B0604020202020204" pitchFamily="34" charset="0"/>
                <a:cs typeface="Aparajita" panose="020B0604020202020204" pitchFamily="34" charset="0"/>
              </a:rPr>
              <a:t> </a:t>
            </a:r>
            <a:r>
              <a:rPr lang="en-US" sz="3100" dirty="0">
                <a:latin typeface="Aparajita" panose="020B0604020202020204" pitchFamily="34" charset="0"/>
                <a:cs typeface="Aparajita" panose="020B0604020202020204" pitchFamily="34" charset="0"/>
              </a:rPr>
              <a:t>production  possibility</a:t>
            </a:r>
            <a:r>
              <a:rPr lang="en-US" sz="3600" dirty="0">
                <a:latin typeface="Aparajita" panose="020B0604020202020204" pitchFamily="34" charset="0"/>
                <a:cs typeface="Aparajita" panose="020B0604020202020204" pitchFamily="34" charset="0"/>
              </a:rPr>
              <a:t> </a:t>
            </a:r>
            <a:r>
              <a:rPr lang="en-US" sz="3100" dirty="0">
                <a:latin typeface="Aparajita" panose="020B0604020202020204" pitchFamily="34" charset="0"/>
                <a:cs typeface="Aparajita" panose="020B0604020202020204" pitchFamily="34" charset="0"/>
              </a:rPr>
              <a:t>curve</a:t>
            </a:r>
            <a:r>
              <a:rPr lang="en-US" sz="3600" dirty="0">
                <a:latin typeface="Aparajita" panose="020B0604020202020204" pitchFamily="34" charset="0"/>
                <a:cs typeface="Aparajita" panose="020B0604020202020204" pitchFamily="34" charset="0"/>
              </a:rPr>
              <a:t/>
            </a:r>
            <a:br>
              <a:rPr lang="en-US" sz="3600" dirty="0">
                <a:latin typeface="Aparajita" panose="020B0604020202020204" pitchFamily="34" charset="0"/>
                <a:cs typeface="Aparajita" panose="020B0604020202020204" pitchFamily="34" charset="0"/>
              </a:rPr>
            </a:br>
            <a:endParaRPr lang="en-US" dirty="0"/>
          </a:p>
        </p:txBody>
      </p:sp>
      <p:pic>
        <p:nvPicPr>
          <p:cNvPr id="1024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 y="762000"/>
            <a:ext cx="1749425" cy="1249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4079368378"/>
      </p:ext>
    </p:extLst>
  </p:cSld>
  <p:clrMapOvr>
    <a:masterClrMapping/>
  </p:clrMapOvr>
  <mc:AlternateContent xmlns:mc="http://schemas.openxmlformats.org/markup-compatibility/2006" xmlns:p14="http://schemas.microsoft.com/office/powerpoint/2010/main">
    <mc:Choice Requires="p14">
      <p:transition spd="slow" p14:dur="2000" advTm="30408"/>
    </mc:Choice>
    <mc:Fallback xmlns="">
      <p:transition spd="slow" advTm="304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95300" y="1066800"/>
            <a:ext cx="8229600" cy="4525963"/>
          </a:xfrm>
        </p:spPr>
        <p:txBody>
          <a:bodyPr>
            <a:normAutofit/>
          </a:bodyPr>
          <a:lstStyle/>
          <a:p>
            <a:pPr algn="r" rtl="1"/>
            <a:r>
              <a:rPr lang="fa-IR" sz="2800" dirty="0" smtClean="0">
                <a:cs typeface="B Zar" panose="00000400000000000000" pitchFamily="2" charset="-78"/>
              </a:rPr>
              <a:t>در </a:t>
            </a:r>
            <a:r>
              <a:rPr lang="fa-IR" sz="2800" dirty="0">
                <a:cs typeface="B Zar" panose="00000400000000000000" pitchFamily="2" charset="-78"/>
              </a:rPr>
              <a:t>نقطه </a:t>
            </a:r>
            <a:r>
              <a:rPr lang="en-US" sz="2800" dirty="0">
                <a:cs typeface="B Zar" panose="00000400000000000000" pitchFamily="2" charset="-78"/>
              </a:rPr>
              <a:t>A، </a:t>
            </a:r>
            <a:r>
              <a:rPr lang="fa-IR" sz="2800" dirty="0">
                <a:cs typeface="B Zar" panose="00000400000000000000" pitchFamily="2" charset="-78"/>
              </a:rPr>
              <a:t>میزان تولید پوشاک صفراست زیرا همه عوامل تولید صرف تولید </a:t>
            </a:r>
            <a:r>
              <a:rPr lang="fa-IR" sz="2800" dirty="0" smtClean="0">
                <a:cs typeface="B Zar" panose="00000400000000000000" pitchFamily="2" charset="-78"/>
              </a:rPr>
              <a:t>مواد غذایی </a:t>
            </a:r>
            <a:r>
              <a:rPr lang="fa-IR" sz="2800" dirty="0">
                <a:cs typeface="B Zar" panose="00000400000000000000" pitchFamily="2" charset="-78"/>
              </a:rPr>
              <a:t>شده است.</a:t>
            </a:r>
          </a:p>
          <a:p>
            <a:pPr algn="r" rtl="1"/>
            <a:r>
              <a:rPr lang="fa-IR" sz="2800" dirty="0">
                <a:cs typeface="B Zar" panose="00000400000000000000" pitchFamily="2" charset="-78"/>
              </a:rPr>
              <a:t>در نقطه</a:t>
            </a:r>
            <a:r>
              <a:rPr lang="en-US" sz="2800" dirty="0">
                <a:cs typeface="B Zar" panose="00000400000000000000" pitchFamily="2" charset="-78"/>
              </a:rPr>
              <a:t>B  </a:t>
            </a:r>
            <a:r>
              <a:rPr lang="fa-IR" sz="2800" dirty="0">
                <a:cs typeface="B Zar" panose="00000400000000000000" pitchFamily="2" charset="-78"/>
              </a:rPr>
              <a:t>میزان تولید </a:t>
            </a:r>
            <a:r>
              <a:rPr lang="fa-IR" sz="2800" dirty="0" smtClean="0">
                <a:cs typeface="B Zar" panose="00000400000000000000" pitchFamily="2" charset="-78"/>
              </a:rPr>
              <a:t>مواد غذایی صفراست </a:t>
            </a:r>
            <a:r>
              <a:rPr lang="fa-IR" sz="2800" dirty="0">
                <a:cs typeface="B Zar" panose="00000400000000000000" pitchFamily="2" charset="-78"/>
              </a:rPr>
              <a:t>زیرا همه عوامل تولید صرف تولید </a:t>
            </a:r>
            <a:r>
              <a:rPr lang="fa-IR" sz="2800" dirty="0" smtClean="0">
                <a:cs typeface="B Zar" panose="00000400000000000000" pitchFamily="2" charset="-78"/>
              </a:rPr>
              <a:t>پوشاک </a:t>
            </a:r>
            <a:r>
              <a:rPr lang="fa-IR" sz="2800" dirty="0">
                <a:cs typeface="B Zar" panose="00000400000000000000" pitchFamily="2" charset="-78"/>
              </a:rPr>
              <a:t>شده است.</a:t>
            </a:r>
          </a:p>
          <a:p>
            <a:pPr algn="r" rtl="1"/>
            <a:r>
              <a:rPr lang="fa-IR" sz="2800" dirty="0" smtClean="0">
                <a:cs typeface="B Zar" panose="00000400000000000000" pitchFamily="2" charset="-78"/>
              </a:rPr>
              <a:t>نقاط </a:t>
            </a:r>
            <a:r>
              <a:rPr lang="en-US" sz="2800" dirty="0" smtClean="0">
                <a:cs typeface="B Zar" panose="00000400000000000000" pitchFamily="2" charset="-78"/>
              </a:rPr>
              <a:t>C</a:t>
            </a:r>
            <a:r>
              <a:rPr lang="fa-IR" sz="2800" dirty="0" smtClean="0">
                <a:cs typeface="B Zar" panose="00000400000000000000" pitchFamily="2" charset="-78"/>
              </a:rPr>
              <a:t> و</a:t>
            </a:r>
            <a:r>
              <a:rPr lang="en-US" sz="2800" dirty="0" smtClean="0">
                <a:cs typeface="B Zar" panose="00000400000000000000" pitchFamily="2" charset="-78"/>
              </a:rPr>
              <a:t> D</a:t>
            </a:r>
            <a:r>
              <a:rPr lang="fa-IR" sz="2800" dirty="0" smtClean="0">
                <a:cs typeface="B Zar" panose="00000400000000000000" pitchFamily="2" charset="-78"/>
              </a:rPr>
              <a:t>ترکیبات مختلف از هر دو نشان میدهد و نقاط خارج از </a:t>
            </a:r>
            <a:r>
              <a:rPr lang="en-US" sz="2800" dirty="0" smtClean="0">
                <a:cs typeface="B Zar" panose="00000400000000000000" pitchFamily="2" charset="-78"/>
              </a:rPr>
              <a:t>D</a:t>
            </a:r>
            <a:r>
              <a:rPr lang="fa-IR" sz="2800" dirty="0" smtClean="0">
                <a:cs typeface="B Zar" panose="00000400000000000000" pitchFamily="2" charset="-78"/>
              </a:rPr>
              <a:t> و</a:t>
            </a:r>
            <a:r>
              <a:rPr lang="en-US" sz="2800" dirty="0" smtClean="0">
                <a:cs typeface="B Zar" panose="00000400000000000000" pitchFamily="2" charset="-78"/>
              </a:rPr>
              <a:t>c</a:t>
            </a:r>
            <a:r>
              <a:rPr lang="fa-IR" sz="2800" dirty="0" smtClean="0">
                <a:cs typeface="B Zar" panose="00000400000000000000" pitchFamily="2" charset="-78"/>
              </a:rPr>
              <a:t> قابل دسترس نمی باشد .</a:t>
            </a:r>
            <a:endParaRPr lang="en-US" dirty="0"/>
          </a:p>
        </p:txBody>
      </p:sp>
      <p:sp>
        <p:nvSpPr>
          <p:cNvPr id="3" name="Title 2"/>
          <p:cNvSpPr>
            <a:spLocks noGrp="1"/>
          </p:cNvSpPr>
          <p:nvPr>
            <p:ph type="title"/>
          </p:nvPr>
        </p:nvSpPr>
        <p:spPr/>
        <p:txBody>
          <a:bodyPr>
            <a:normAutofit fontScale="90000"/>
          </a:bodyPr>
          <a:lstStyle/>
          <a:p>
            <a:pPr algn="r" rtl="1"/>
            <a:r>
              <a:rPr lang="fa-IR" sz="4400" dirty="0">
                <a:cs typeface="B Zar" panose="00000400000000000000" pitchFamily="2" charset="-78"/>
              </a:rPr>
              <a:t>شکل منحنی :</a:t>
            </a:r>
            <a:br>
              <a:rPr lang="fa-IR" sz="4400" dirty="0">
                <a:cs typeface="B Zar" panose="00000400000000000000" pitchFamily="2" charset="-78"/>
              </a:rPr>
            </a:br>
            <a:endParaRPr lang="en-US" dirty="0"/>
          </a:p>
        </p:txBody>
      </p:sp>
      <p:pic>
        <p:nvPicPr>
          <p:cNvPr id="307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67000" y="3810000"/>
            <a:ext cx="3886200" cy="24577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317" y="0"/>
            <a:ext cx="1423917" cy="10154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Audio 9">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152464194"/>
      </p:ext>
    </p:extLst>
  </p:cSld>
  <p:clrMapOvr>
    <a:masterClrMapping/>
  </p:clrMapOvr>
  <mc:AlternateContent xmlns:mc="http://schemas.openxmlformats.org/markup-compatibility/2006" xmlns:p14="http://schemas.microsoft.com/office/powerpoint/2010/main">
    <mc:Choice Requires="p14">
      <p:transition spd="slow" p14:dur="2000" advTm="132957"/>
    </mc:Choice>
    <mc:Fallback xmlns="">
      <p:transition spd="slow" advTm="1329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algn="just" rtl="1"/>
            <a:r>
              <a:rPr lang="fa-IR" dirty="0" smtClean="0">
                <a:cs typeface="B Zar" panose="00000400000000000000" pitchFamily="2" charset="-78"/>
              </a:rPr>
              <a:t>رشد </a:t>
            </a:r>
            <a:r>
              <a:rPr lang="fa-IR" dirty="0">
                <a:cs typeface="B Zar" panose="00000400000000000000" pitchFamily="2" charset="-78"/>
              </a:rPr>
              <a:t>اقتصادی به دو صورت اتفاق  خواهد افتاد:</a:t>
            </a:r>
          </a:p>
          <a:p>
            <a:pPr algn="just" rtl="1"/>
            <a:r>
              <a:rPr lang="fa-IR" dirty="0">
                <a:cs typeface="B Zar" panose="00000400000000000000" pitchFamily="2" charset="-78"/>
              </a:rPr>
              <a:t>1-  کشف و افزایش منابع تولیدی (نیروی کار، سرمایه ، زمین و...)</a:t>
            </a:r>
          </a:p>
          <a:p>
            <a:pPr algn="just" rtl="1"/>
            <a:r>
              <a:rPr lang="fa-IR" dirty="0">
                <a:cs typeface="B Zar" panose="00000400000000000000" pitchFamily="2" charset="-78"/>
              </a:rPr>
              <a:t> 2-  پیشرفت تکنولوژی</a:t>
            </a:r>
          </a:p>
          <a:p>
            <a:pPr algn="just" rtl="1"/>
            <a:r>
              <a:rPr lang="fa-IR" dirty="0">
                <a:cs typeface="B Zar" panose="00000400000000000000" pitchFamily="2" charset="-78"/>
              </a:rPr>
              <a:t>بهنگام تحقق رشد اقتصادی منحنی امکانات تولید به سمت راست جابجا می </a:t>
            </a:r>
            <a:r>
              <a:rPr lang="fa-IR" dirty="0" smtClean="0">
                <a:cs typeface="B Zar" panose="00000400000000000000" pitchFamily="2" charset="-78"/>
              </a:rPr>
              <a:t>شود.</a:t>
            </a:r>
            <a:endParaRPr lang="en-US" dirty="0">
              <a:cs typeface="B Zar" panose="00000400000000000000" pitchFamily="2" charset="-78"/>
            </a:endParaRPr>
          </a:p>
        </p:txBody>
      </p:sp>
      <p:sp>
        <p:nvSpPr>
          <p:cNvPr id="3" name="Title 2"/>
          <p:cNvSpPr>
            <a:spLocks noGrp="1"/>
          </p:cNvSpPr>
          <p:nvPr>
            <p:ph type="title"/>
          </p:nvPr>
        </p:nvSpPr>
        <p:spPr/>
        <p:txBody>
          <a:bodyPr>
            <a:normAutofit fontScale="90000"/>
          </a:bodyPr>
          <a:lstStyle/>
          <a:p>
            <a:pPr algn="r" rtl="1"/>
            <a:r>
              <a:rPr lang="fa-IR" dirty="0">
                <a:cs typeface="B Zar" panose="00000400000000000000" pitchFamily="2" charset="-78"/>
              </a:rPr>
              <a:t>رشد اقتصادی :</a:t>
            </a:r>
            <a:br>
              <a:rPr lang="fa-IR" dirty="0">
                <a:cs typeface="B Zar" panose="00000400000000000000" pitchFamily="2" charset="-78"/>
              </a:rPr>
            </a:br>
            <a:endParaRPr lang="en-US" dirty="0"/>
          </a:p>
        </p:txBody>
      </p:sp>
      <p:pic>
        <p:nvPicPr>
          <p:cNvPr id="4098"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352800" y="4114800"/>
            <a:ext cx="3657600" cy="1981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8600" y="228600"/>
            <a:ext cx="1743075" cy="1243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040295120"/>
      </p:ext>
    </p:extLst>
  </p:cSld>
  <p:clrMapOvr>
    <a:masterClrMapping/>
  </p:clrMapOvr>
  <mc:AlternateContent xmlns:mc="http://schemas.openxmlformats.org/markup-compatibility/2006" xmlns:p14="http://schemas.microsoft.com/office/powerpoint/2010/main">
    <mc:Choice Requires="p14">
      <p:transition spd="slow" p14:dur="2000" advTm="29997"/>
    </mc:Choice>
    <mc:Fallback xmlns="">
      <p:transition spd="slow" advTm="299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algn="just" rtl="1"/>
            <a:endParaRPr lang="fa-IR" dirty="0">
              <a:cs typeface="B Zar" panose="00000400000000000000" pitchFamily="2" charset="-78"/>
            </a:endParaRPr>
          </a:p>
          <a:p>
            <a:pPr algn="just" rtl="1"/>
            <a:r>
              <a:rPr lang="fa-IR" dirty="0">
                <a:cs typeface="B Zar" panose="00000400000000000000" pitchFamily="2" charset="-78"/>
              </a:rPr>
              <a:t> نحوه تولید و توزیع کالاها و خدمات و نقش دولت در فعالیت های اقتصادی بیان کننده یک سیستم اقتصادی می باشد. </a:t>
            </a:r>
          </a:p>
          <a:p>
            <a:pPr algn="just" rtl="1"/>
            <a:endParaRPr lang="fa-IR" dirty="0">
              <a:cs typeface="B Zar" panose="00000400000000000000" pitchFamily="2" charset="-78"/>
            </a:endParaRPr>
          </a:p>
          <a:p>
            <a:pPr algn="just" rtl="1"/>
            <a:r>
              <a:rPr lang="fa-IR" dirty="0">
                <a:cs typeface="B Zar" panose="00000400000000000000" pitchFamily="2" charset="-78"/>
              </a:rPr>
              <a:t>به عبارت دیگر از نحوه تولید و توزیع کالاها و خدمات و نقش دولت در فعالیت های اقتصادی می توان به نوع سیستم اقتصادی پی برد. </a:t>
            </a:r>
          </a:p>
          <a:p>
            <a:endParaRPr lang="en-US" dirty="0"/>
          </a:p>
        </p:txBody>
      </p:sp>
      <p:sp>
        <p:nvSpPr>
          <p:cNvPr id="3" name="Title 2"/>
          <p:cNvSpPr>
            <a:spLocks noGrp="1"/>
          </p:cNvSpPr>
          <p:nvPr>
            <p:ph type="title"/>
          </p:nvPr>
        </p:nvSpPr>
        <p:spPr/>
        <p:txBody>
          <a:bodyPr>
            <a:normAutofit fontScale="90000"/>
          </a:bodyPr>
          <a:lstStyle/>
          <a:p>
            <a:pPr algn="r" rtl="1"/>
            <a:r>
              <a:rPr lang="fa-IR" dirty="0">
                <a:cs typeface="B Zar" panose="00000400000000000000" pitchFamily="2" charset="-78"/>
              </a:rPr>
              <a:t>سیستم های اقتصادی :</a:t>
            </a:r>
            <a:br>
              <a:rPr lang="fa-IR" dirty="0">
                <a:cs typeface="B Zar" panose="00000400000000000000" pitchFamily="2" charset="-78"/>
              </a:rPr>
            </a:br>
            <a:endParaRPr lang="en-US" dirty="0"/>
          </a:p>
        </p:txBody>
      </p:sp>
      <p:pic>
        <p:nvPicPr>
          <p:cNvPr id="1126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 y="381000"/>
            <a:ext cx="1749425" cy="1249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790896752"/>
      </p:ext>
    </p:extLst>
  </p:cSld>
  <p:clrMapOvr>
    <a:masterClrMapping/>
  </p:clrMapOvr>
  <mc:AlternateContent xmlns:mc="http://schemas.openxmlformats.org/markup-compatibility/2006" xmlns:p14="http://schemas.microsoft.com/office/powerpoint/2010/main">
    <mc:Choice Requires="p14">
      <p:transition spd="slow" p14:dur="2000" advTm="17478"/>
    </mc:Choice>
    <mc:Fallback xmlns="">
      <p:transition spd="slow" advTm="174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_rels/theme3.xml.rels><?xml version="1.0" encoding="UTF-8" standalone="yes"?>
<Relationships xmlns="http://schemas.openxmlformats.org/package/2006/relationships"><Relationship Id="rId1" Type="http://schemas.openxmlformats.org/officeDocument/2006/relationships/image" Target="../media/image2.jpeg"/></Relationships>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oncourse">
  <a:themeElements>
    <a:clrScheme name="Concourse">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fontScheme name="Concourse">
      <a:maj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font script="Geor" typeface="Sylfaen"/>
      </a:majorFont>
      <a:min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font script="Geor" typeface="Sylfaen"/>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65000"/>
                <a:satMod val="300000"/>
              </a:schemeClr>
            </a:gs>
          </a:gsLst>
          <a:path path="circle">
            <a:fillToRect l="65000" b="98000"/>
          </a:path>
        </a:gradFill>
        <a:blipFill>
          <a:blip xmlns:r="http://schemas.openxmlformats.org/officeDocument/2006/relationships" r:embed="rId1">
            <a:duotone>
              <a:schemeClr val="phClr">
                <a:shade val="60000"/>
                <a:satMod val="110000"/>
              </a:schemeClr>
              <a:schemeClr val="phClr">
                <a:tint val="95000"/>
              </a:schemeClr>
            </a:duotone>
          </a:blip>
          <a:tile tx="0" ty="0" sx="50000" sy="50000" flip="none" algn="tl"/>
        </a:blipFill>
      </a:bgFillStyleLst>
    </a:fmtScheme>
  </a:themeElements>
  <a:objectDefaults/>
  <a:extraClrSchemeLst/>
</a:theme>
</file>

<file path=ppt/theme/theme3.xml><?xml version="1.0" encoding="utf-8"?>
<a:theme xmlns:a="http://schemas.openxmlformats.org/drawingml/2006/main" name="24_Flow">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scene3d>
            <a:camera prst="orthographicFront">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29</TotalTime>
  <Words>633</Words>
  <Application>Microsoft Office PowerPoint</Application>
  <PresentationFormat>On-screen Show (4:3)</PresentationFormat>
  <Paragraphs>71</Paragraphs>
  <Slides>15</Slides>
  <Notes>0</Notes>
  <HiddenSlides>0</HiddenSlides>
  <MMClips>15</MMClips>
  <ScaleCrop>false</ScaleCrop>
  <HeadingPairs>
    <vt:vector size="4" baseType="variant">
      <vt:variant>
        <vt:lpstr>Theme</vt:lpstr>
      </vt:variant>
      <vt:variant>
        <vt:i4>3</vt:i4>
      </vt:variant>
      <vt:variant>
        <vt:lpstr>Slide Titles</vt:lpstr>
      </vt:variant>
      <vt:variant>
        <vt:i4>15</vt:i4>
      </vt:variant>
    </vt:vector>
  </HeadingPairs>
  <TitlesOfParts>
    <vt:vector size="18" baseType="lpstr">
      <vt:lpstr>Office Theme</vt:lpstr>
      <vt:lpstr>Concourse</vt:lpstr>
      <vt:lpstr>24_Flow</vt:lpstr>
      <vt:lpstr>PowerPoint Presentation</vt:lpstr>
      <vt:lpstr>PowerPoint Presentation</vt:lpstr>
      <vt:lpstr>PowerPoint Presentation</vt:lpstr>
      <vt:lpstr>سرفصل ها</vt:lpstr>
      <vt:lpstr>انواع کالاها :  </vt:lpstr>
      <vt:lpstr>منحنی امکانات تولید:(PPC)  production  possibility curve </vt:lpstr>
      <vt:lpstr>شکل منحنی : </vt:lpstr>
      <vt:lpstr>رشد اقتصادی : </vt:lpstr>
      <vt:lpstr>سیستم های اقتصادی : </vt:lpstr>
      <vt:lpstr>انواع سیستم های اقتصادی  :   </vt:lpstr>
      <vt:lpstr>PowerPoint Presentation</vt:lpstr>
      <vt:lpstr>PowerPoint Presentation</vt:lpstr>
      <vt:lpstr>خلاصه ای از جلسه2</vt:lpstr>
      <vt:lpstr>خود آزمایی</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ایلیا</dc:creator>
  <cp:lastModifiedBy>M.N</cp:lastModifiedBy>
  <cp:revision>10</cp:revision>
  <dcterms:created xsi:type="dcterms:W3CDTF">2006-08-16T00:00:00Z</dcterms:created>
  <dcterms:modified xsi:type="dcterms:W3CDTF">2020-04-12T15:42:22Z</dcterms:modified>
</cp:coreProperties>
</file>