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9FEA499-C92E-4E38-A43C-D8C75A3CC452}"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DED7D-942A-4157-9C5E-91FC332B90E5}" type="slidenum">
              <a:rPr lang="en-US" smtClean="0"/>
              <a:t>‹#›</a:t>
            </a:fld>
            <a:endParaRPr lang="en-US"/>
          </a:p>
        </p:txBody>
      </p:sp>
    </p:spTree>
    <p:extLst>
      <p:ext uri="{BB962C8B-B14F-4D97-AF65-F5344CB8AC3E}">
        <p14:creationId xmlns:p14="http://schemas.microsoft.com/office/powerpoint/2010/main" val="231416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FEA499-C92E-4E38-A43C-D8C75A3CC452}"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0DED7D-942A-4157-9C5E-91FC332B90E5}" type="slidenum">
              <a:rPr lang="en-US" smtClean="0"/>
              <a:t>‹#›</a:t>
            </a:fld>
            <a:endParaRPr lang="en-US"/>
          </a:p>
        </p:txBody>
      </p:sp>
    </p:spTree>
    <p:extLst>
      <p:ext uri="{BB962C8B-B14F-4D97-AF65-F5344CB8AC3E}">
        <p14:creationId xmlns:p14="http://schemas.microsoft.com/office/powerpoint/2010/main" val="3175110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9FEA499-C92E-4E38-A43C-D8C75A3CC452}"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DED7D-942A-4157-9C5E-91FC332B90E5}" type="slidenum">
              <a:rPr lang="en-US" smtClean="0"/>
              <a:t>‹#›</a:t>
            </a:fld>
            <a:endParaRPr lang="en-US"/>
          </a:p>
        </p:txBody>
      </p:sp>
    </p:spTree>
    <p:extLst>
      <p:ext uri="{BB962C8B-B14F-4D97-AF65-F5344CB8AC3E}">
        <p14:creationId xmlns:p14="http://schemas.microsoft.com/office/powerpoint/2010/main" val="79035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9FEA499-C92E-4E38-A43C-D8C75A3CC452}"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DED7D-942A-4157-9C5E-91FC332B90E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3378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FEA499-C92E-4E38-A43C-D8C75A3CC452}"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DED7D-942A-4157-9C5E-91FC332B90E5}" type="slidenum">
              <a:rPr lang="en-US" smtClean="0"/>
              <a:t>‹#›</a:t>
            </a:fld>
            <a:endParaRPr lang="en-US"/>
          </a:p>
        </p:txBody>
      </p:sp>
    </p:spTree>
    <p:extLst>
      <p:ext uri="{BB962C8B-B14F-4D97-AF65-F5344CB8AC3E}">
        <p14:creationId xmlns:p14="http://schemas.microsoft.com/office/powerpoint/2010/main" val="356726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FEA499-C92E-4E38-A43C-D8C75A3CC452}" type="datetimeFigureOut">
              <a:rPr lang="en-US" smtClean="0"/>
              <a:t>4/18/2020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DED7D-942A-4157-9C5E-91FC332B90E5}" type="slidenum">
              <a:rPr lang="en-US" smtClean="0"/>
              <a:t>‹#›</a:t>
            </a:fld>
            <a:endParaRPr lang="en-US"/>
          </a:p>
        </p:txBody>
      </p:sp>
    </p:spTree>
    <p:extLst>
      <p:ext uri="{BB962C8B-B14F-4D97-AF65-F5344CB8AC3E}">
        <p14:creationId xmlns:p14="http://schemas.microsoft.com/office/powerpoint/2010/main" val="4276189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9FEA499-C92E-4E38-A43C-D8C75A3CC452}" type="datetimeFigureOut">
              <a:rPr lang="en-US" smtClean="0"/>
              <a:t>4/18/2020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DED7D-942A-4157-9C5E-91FC332B90E5}" type="slidenum">
              <a:rPr lang="en-US" smtClean="0"/>
              <a:t>‹#›</a:t>
            </a:fld>
            <a:endParaRPr lang="en-US"/>
          </a:p>
        </p:txBody>
      </p:sp>
    </p:spTree>
    <p:extLst>
      <p:ext uri="{BB962C8B-B14F-4D97-AF65-F5344CB8AC3E}">
        <p14:creationId xmlns:p14="http://schemas.microsoft.com/office/powerpoint/2010/main" val="2914540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FEA499-C92E-4E38-A43C-D8C75A3CC452}"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DED7D-942A-4157-9C5E-91FC332B90E5}" type="slidenum">
              <a:rPr lang="en-US" smtClean="0"/>
              <a:t>‹#›</a:t>
            </a:fld>
            <a:endParaRPr lang="en-US"/>
          </a:p>
        </p:txBody>
      </p:sp>
    </p:spTree>
    <p:extLst>
      <p:ext uri="{BB962C8B-B14F-4D97-AF65-F5344CB8AC3E}">
        <p14:creationId xmlns:p14="http://schemas.microsoft.com/office/powerpoint/2010/main" val="3310380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FEA499-C92E-4E38-A43C-D8C75A3CC452}"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DED7D-942A-4157-9C5E-91FC332B90E5}" type="slidenum">
              <a:rPr lang="en-US" smtClean="0"/>
              <a:t>‹#›</a:t>
            </a:fld>
            <a:endParaRPr lang="en-US"/>
          </a:p>
        </p:txBody>
      </p:sp>
    </p:spTree>
    <p:extLst>
      <p:ext uri="{BB962C8B-B14F-4D97-AF65-F5344CB8AC3E}">
        <p14:creationId xmlns:p14="http://schemas.microsoft.com/office/powerpoint/2010/main" val="158111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B9FEA499-C92E-4E38-A43C-D8C75A3CC452}"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DED7D-942A-4157-9C5E-91FC332B90E5}" type="slidenum">
              <a:rPr lang="en-US" smtClean="0"/>
              <a:t>‹#›</a:t>
            </a:fld>
            <a:endParaRPr lang="en-US"/>
          </a:p>
        </p:txBody>
      </p:sp>
    </p:spTree>
    <p:extLst>
      <p:ext uri="{BB962C8B-B14F-4D97-AF65-F5344CB8AC3E}">
        <p14:creationId xmlns:p14="http://schemas.microsoft.com/office/powerpoint/2010/main" val="151610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FEA499-C92E-4E38-A43C-D8C75A3CC452}"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0DED7D-942A-4157-9C5E-91FC332B90E5}" type="slidenum">
              <a:rPr lang="en-US" smtClean="0"/>
              <a:t>‹#›</a:t>
            </a:fld>
            <a:endParaRPr lang="en-US"/>
          </a:p>
        </p:txBody>
      </p:sp>
    </p:spTree>
    <p:extLst>
      <p:ext uri="{BB962C8B-B14F-4D97-AF65-F5344CB8AC3E}">
        <p14:creationId xmlns:p14="http://schemas.microsoft.com/office/powerpoint/2010/main" val="89420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FEA499-C92E-4E38-A43C-D8C75A3CC452}"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0DED7D-942A-4157-9C5E-91FC332B90E5}" type="slidenum">
              <a:rPr lang="en-US" smtClean="0"/>
              <a:t>‹#›</a:t>
            </a:fld>
            <a:endParaRPr lang="en-US"/>
          </a:p>
        </p:txBody>
      </p:sp>
    </p:spTree>
    <p:extLst>
      <p:ext uri="{BB962C8B-B14F-4D97-AF65-F5344CB8AC3E}">
        <p14:creationId xmlns:p14="http://schemas.microsoft.com/office/powerpoint/2010/main" val="2067360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FEA499-C92E-4E38-A43C-D8C75A3CC452}" type="datetimeFigureOut">
              <a:rPr lang="en-US" smtClean="0"/>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0DED7D-942A-4157-9C5E-91FC332B90E5}" type="slidenum">
              <a:rPr lang="en-US" smtClean="0"/>
              <a:t>‹#›</a:t>
            </a:fld>
            <a:endParaRPr lang="en-US"/>
          </a:p>
        </p:txBody>
      </p:sp>
    </p:spTree>
    <p:extLst>
      <p:ext uri="{BB962C8B-B14F-4D97-AF65-F5344CB8AC3E}">
        <p14:creationId xmlns:p14="http://schemas.microsoft.com/office/powerpoint/2010/main" val="1666448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9FEA499-C92E-4E38-A43C-D8C75A3CC452}" type="datetimeFigureOut">
              <a:rPr lang="en-US" smtClean="0"/>
              <a:t>4/18/2020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70DED7D-942A-4157-9C5E-91FC332B90E5}" type="slidenum">
              <a:rPr lang="en-US" smtClean="0"/>
              <a:t>‹#›</a:t>
            </a:fld>
            <a:endParaRPr lang="en-US"/>
          </a:p>
        </p:txBody>
      </p:sp>
    </p:spTree>
    <p:extLst>
      <p:ext uri="{BB962C8B-B14F-4D97-AF65-F5344CB8AC3E}">
        <p14:creationId xmlns:p14="http://schemas.microsoft.com/office/powerpoint/2010/main" val="798250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9FEA499-C92E-4E38-A43C-D8C75A3CC452}" type="datetimeFigureOut">
              <a:rPr lang="en-US" smtClean="0"/>
              <a:t>4/18/2020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70DED7D-942A-4157-9C5E-91FC332B90E5}" type="slidenum">
              <a:rPr lang="en-US" smtClean="0"/>
              <a:t>‹#›</a:t>
            </a:fld>
            <a:endParaRPr lang="en-US"/>
          </a:p>
        </p:txBody>
      </p:sp>
    </p:spTree>
    <p:extLst>
      <p:ext uri="{BB962C8B-B14F-4D97-AF65-F5344CB8AC3E}">
        <p14:creationId xmlns:p14="http://schemas.microsoft.com/office/powerpoint/2010/main" val="3758454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B9FEA499-C92E-4E38-A43C-D8C75A3CC452}" type="datetimeFigureOut">
              <a:rPr lang="en-US" smtClean="0"/>
              <a:t>4/18/2020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70DED7D-942A-4157-9C5E-91FC332B90E5}" type="slidenum">
              <a:rPr lang="en-US" smtClean="0"/>
              <a:t>‹#›</a:t>
            </a:fld>
            <a:endParaRPr lang="en-US"/>
          </a:p>
        </p:txBody>
      </p:sp>
    </p:spTree>
    <p:extLst>
      <p:ext uri="{BB962C8B-B14F-4D97-AF65-F5344CB8AC3E}">
        <p14:creationId xmlns:p14="http://schemas.microsoft.com/office/powerpoint/2010/main" val="3911674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FEA499-C92E-4E38-A43C-D8C75A3CC452}"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0DED7D-942A-4157-9C5E-91FC332B90E5}" type="slidenum">
              <a:rPr lang="en-US" smtClean="0"/>
              <a:t>‹#›</a:t>
            </a:fld>
            <a:endParaRPr lang="en-US"/>
          </a:p>
        </p:txBody>
      </p:sp>
    </p:spTree>
    <p:extLst>
      <p:ext uri="{BB962C8B-B14F-4D97-AF65-F5344CB8AC3E}">
        <p14:creationId xmlns:p14="http://schemas.microsoft.com/office/powerpoint/2010/main" val="192822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9FEA499-C92E-4E38-A43C-D8C75A3CC452}" type="datetimeFigureOut">
              <a:rPr lang="en-US" smtClean="0"/>
              <a:t>4/18/2020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70DED7D-942A-4157-9C5E-91FC332B90E5}" type="slidenum">
              <a:rPr lang="en-US" smtClean="0"/>
              <a:t>‹#›</a:t>
            </a:fld>
            <a:endParaRPr lang="en-US"/>
          </a:p>
        </p:txBody>
      </p:sp>
    </p:spTree>
    <p:extLst>
      <p:ext uri="{BB962C8B-B14F-4D97-AF65-F5344CB8AC3E}">
        <p14:creationId xmlns:p14="http://schemas.microsoft.com/office/powerpoint/2010/main" val="4223368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8443" y="383823"/>
            <a:ext cx="8825658" cy="575733"/>
          </a:xfrm>
        </p:spPr>
        <p:txBody>
          <a:bodyPr/>
          <a:lstStyle/>
          <a:p>
            <a:pPr algn="ctr"/>
            <a:r>
              <a:rPr lang="fa-IR" sz="3200" dirty="0" smtClean="0"/>
              <a:t>شرح و معانی از دکتر رقیه کاظم زاده</a:t>
            </a:r>
            <a:endParaRPr lang="en-US" sz="3200" dirty="0"/>
          </a:p>
        </p:txBody>
      </p:sp>
      <p:sp>
        <p:nvSpPr>
          <p:cNvPr id="3" name="Subtitle 2"/>
          <p:cNvSpPr>
            <a:spLocks noGrp="1"/>
          </p:cNvSpPr>
          <p:nvPr>
            <p:ph type="subTitle" idx="1"/>
          </p:nvPr>
        </p:nvSpPr>
        <p:spPr>
          <a:xfrm>
            <a:off x="1154955" y="1659467"/>
            <a:ext cx="8825658" cy="4052711"/>
          </a:xfrm>
        </p:spPr>
        <p:txBody>
          <a:bodyPr>
            <a:normAutofit fontScale="92500" lnSpcReduction="10000"/>
          </a:bodyPr>
          <a:lstStyle/>
          <a:p>
            <a:pPr algn="r"/>
            <a:r>
              <a:rPr lang="fa-IR" b="1" dirty="0" smtClean="0">
                <a:solidFill>
                  <a:schemeClr val="tx1"/>
                </a:solidFill>
              </a:rPr>
              <a:t>حافظ شیرازی</a:t>
            </a:r>
          </a:p>
          <a:p>
            <a:pPr algn="r"/>
            <a:r>
              <a:rPr lang="fa-IR" b="1" dirty="0" smtClean="0">
                <a:solidFill>
                  <a:schemeClr val="tx1"/>
                </a:solidFill>
              </a:rPr>
              <a:t>شمس الدین محمد حافظ، بدون تردید توانمند ترین غزلسرای عرفانی ایران است. حافظ در آغاز سدۀ هشتم هجری قمری در شیراز به دنیا آمد. از زندگی ایشان اطلاع چندانی در دست نیست. غزل حافظ، مظهر لطیف ترین و نغزترین اندیشه های عرفانی است، از ویژگی های بارز غزلیاتش، صنعت ایهام است:</a:t>
            </a:r>
          </a:p>
          <a:p>
            <a:pPr algn="r"/>
            <a:r>
              <a:rPr lang="fa-IR" b="1" dirty="0" smtClean="0">
                <a:solidFill>
                  <a:schemeClr val="tx1"/>
                </a:solidFill>
              </a:rPr>
              <a:t>دمی با غم به سربردن، جهان یکسر نمی ارزد      بمی بفروش خرق ما کزین بهتر نمی ارزد</a:t>
            </a:r>
          </a:p>
          <a:p>
            <a:pPr algn="r"/>
            <a:r>
              <a:rPr lang="fa-IR" b="1" dirty="0" smtClean="0">
                <a:solidFill>
                  <a:schemeClr val="tx1"/>
                </a:solidFill>
              </a:rPr>
              <a:t>به کوی می فروشانش به جامی برنمی گیرند        زهی سجاده تقوی که یک ساغر نمی ارزد</a:t>
            </a:r>
          </a:p>
          <a:p>
            <a:pPr algn="r"/>
            <a:r>
              <a:rPr lang="fa-IR" b="1" dirty="0" smtClean="0">
                <a:solidFill>
                  <a:schemeClr val="tx1"/>
                </a:solidFill>
              </a:rPr>
              <a:t>رقیبم سرزنشها کرد کزین باب رخ برتاب           چه افتاد این سر ما را که خاک در نمی ارزد</a:t>
            </a:r>
          </a:p>
          <a:p>
            <a:pPr algn="r"/>
            <a:r>
              <a:rPr lang="fa-IR" b="1" dirty="0" smtClean="0">
                <a:solidFill>
                  <a:schemeClr val="tx1"/>
                </a:solidFill>
              </a:rPr>
              <a:t>شکوه تاج سلطانی که بیم جان درو درجست        کلاهی دلکش است اما به ترک سر نمی ارزد</a:t>
            </a:r>
          </a:p>
          <a:p>
            <a:pPr algn="r"/>
            <a:r>
              <a:rPr lang="fa-IR" b="1" dirty="0" smtClean="0">
                <a:solidFill>
                  <a:schemeClr val="tx1"/>
                </a:solidFill>
              </a:rPr>
              <a:t>چه آسان می نمود اول، غم دریا ببوی سود          غلط کردم که این طوفان به صد گوهر نمی ارزد</a:t>
            </a:r>
          </a:p>
          <a:p>
            <a:pPr algn="r"/>
            <a:r>
              <a:rPr lang="fa-IR" b="1" dirty="0" smtClean="0">
                <a:solidFill>
                  <a:schemeClr val="tx1"/>
                </a:solidFill>
              </a:rPr>
              <a:t>تو را آن به که روی خود ز مشتاقان بپوشانی        که شادیِّ جهانگیری غم لشکر نمی ارزد</a:t>
            </a:r>
          </a:p>
          <a:p>
            <a:pPr algn="r"/>
            <a:r>
              <a:rPr lang="fa-IR" b="1" dirty="0" smtClean="0">
                <a:solidFill>
                  <a:schemeClr val="tx1"/>
                </a:solidFill>
              </a:rPr>
              <a:t>چو حافظ در قناعت کوش وز دنیِّی دون بگذر       که یک جو منّت دونان، دو صد من زر نمی ارزد</a:t>
            </a:r>
            <a:endParaRPr lang="en-US" b="1" dirty="0">
              <a:solidFill>
                <a:schemeClr val="tx1"/>
              </a:solidFill>
            </a:endParaRPr>
          </a:p>
        </p:txBody>
      </p:sp>
      <p:pic>
        <p:nvPicPr>
          <p:cNvPr id="4" name="۹">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1910" y="222954"/>
            <a:ext cx="1097845" cy="1097845"/>
          </a:xfrm>
          <a:prstGeom prst="rect">
            <a:avLst/>
          </a:prstGeom>
        </p:spPr>
      </p:pic>
    </p:spTree>
    <p:extLst>
      <p:ext uri="{BB962C8B-B14F-4D97-AF65-F5344CB8AC3E}">
        <p14:creationId xmlns:p14="http://schemas.microsoft.com/office/powerpoint/2010/main" val="215894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16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52718"/>
            <a:ext cx="8947522" cy="676171"/>
          </a:xfrm>
        </p:spPr>
        <p:txBody>
          <a:bodyPr/>
          <a:lstStyle/>
          <a:p>
            <a:pPr algn="ctr"/>
            <a:r>
              <a:rPr lang="fa-IR" sz="2000" dirty="0" smtClean="0"/>
              <a:t>شرح و معانی از دکتر رقیه کاظم زاده</a:t>
            </a:r>
            <a:endParaRPr lang="en-US" sz="2000" dirty="0"/>
          </a:p>
        </p:txBody>
      </p:sp>
      <p:sp>
        <p:nvSpPr>
          <p:cNvPr id="3" name="Content Placeholder 2"/>
          <p:cNvSpPr>
            <a:spLocks noGrp="1"/>
          </p:cNvSpPr>
          <p:nvPr>
            <p:ph idx="1"/>
          </p:nvPr>
        </p:nvSpPr>
        <p:spPr/>
        <p:txBody>
          <a:bodyPr/>
          <a:lstStyle/>
          <a:p>
            <a:pPr marL="0" indent="0" algn="r">
              <a:buNone/>
            </a:pPr>
            <a:r>
              <a:rPr lang="fa-IR" dirty="0" smtClean="0"/>
              <a:t>معنی کلمه ها: خرق: خرقه  ساغر: جام   دنیی دون: دنیای پست    دونان: افراد پست</a:t>
            </a:r>
          </a:p>
          <a:p>
            <a:pPr marL="0" indent="0" algn="r">
              <a:buNone/>
            </a:pPr>
            <a:r>
              <a:rPr lang="fa-IR" dirty="0" smtClean="0"/>
              <a:t>معنی ابیات:</a:t>
            </a:r>
          </a:p>
          <a:p>
            <a:pPr marL="0" indent="0" algn="r">
              <a:buNone/>
            </a:pPr>
            <a:r>
              <a:rPr lang="fa-IR" dirty="0" smtClean="0"/>
              <a:t>بیت اول: کل دنیا به اندازه یک لحظه با غم و اندوه زندگی کردن ارزش ندارد. لباس تقوای ما را در بهای باده بده که بیشتر ازین قیمتی ندارد.</a:t>
            </a:r>
          </a:p>
          <a:p>
            <a:pPr marL="0" indent="0" algn="r">
              <a:buNone/>
            </a:pPr>
            <a:r>
              <a:rPr lang="fa-IR" dirty="0" smtClean="0"/>
              <a:t>بیت دوم: در میخانه ها این جانماز پرهیزگاری مرا به عوض یک جام باده قبول نمی کنند، جای تعجب نیست؟ که جانماز تقوی به اندازۀ یک جام باده ارزش ندارد.</a:t>
            </a:r>
          </a:p>
          <a:p>
            <a:pPr marL="0" indent="0" algn="r">
              <a:buNone/>
            </a:pPr>
            <a:r>
              <a:rPr lang="fa-IR" dirty="0" smtClean="0"/>
              <a:t>بیت سوم: رقیبم بارها مرا سرزنش کرد که ازین آستان روی بگردان، نمی دانم چه بر سر ما آمد که این سر ارزش خاک آستان یار را ندارد.</a:t>
            </a:r>
          </a:p>
          <a:p>
            <a:pPr marL="0" indent="0" algn="r">
              <a:buNone/>
            </a:pPr>
            <a:r>
              <a:rPr lang="fa-IR" dirty="0" smtClean="0"/>
              <a:t>بیت چهارم: شکوه و عظمت تاج پادشاهی که خطر جان در راه به دست آوردن آن وجود دارد کلاهی دلرباست اما ارزش آن را ندارد که سر خود را در راه به دست آوردنش بدهی</a:t>
            </a:r>
            <a:endParaRPr lang="en-US" dirty="0"/>
          </a:p>
        </p:txBody>
      </p:sp>
    </p:spTree>
    <p:extLst>
      <p:ext uri="{BB962C8B-B14F-4D97-AF65-F5344CB8AC3E}">
        <p14:creationId xmlns:p14="http://schemas.microsoft.com/office/powerpoint/2010/main" val="381640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174044"/>
            <a:ext cx="8946541" cy="3364089"/>
          </a:xfrm>
        </p:spPr>
        <p:txBody>
          <a:bodyPr/>
          <a:lstStyle/>
          <a:p>
            <a:pPr marL="0" indent="0" algn="r">
              <a:buNone/>
            </a:pPr>
            <a:r>
              <a:rPr lang="fa-IR" dirty="0" smtClean="0"/>
              <a:t>بیت پنجم: ترس از دریا به امید بردن سود، بسیار آسان به نظر می رسید ولی فکری غلط بود، زیرا ارزش به دست آوردن صدها گوهر با سختی این طوفان نمی تواند برابری کند.</a:t>
            </a:r>
          </a:p>
          <a:p>
            <a:pPr marL="0" indent="0" algn="r">
              <a:buNone/>
            </a:pPr>
            <a:r>
              <a:rPr lang="fa-IR" dirty="0" smtClean="0"/>
              <a:t>بیت ششم: برای تو بهتر است که چهره ات را از دوستدارانت پنهان کنی، که شادی تسخیر دل ها با سختی تیمار دلدادگان نمی تواند برابری کند.</a:t>
            </a:r>
          </a:p>
          <a:p>
            <a:pPr marL="0" indent="0" algn="r">
              <a:buNone/>
            </a:pPr>
            <a:r>
              <a:rPr lang="fa-IR" dirty="0" smtClean="0"/>
              <a:t>بیت هفتم: سعی کن همانند حافظ قانع باشی و به دنیای پست اهمیت ندهی زیرا به دست آوردن صدها من طلا ارزش آن را ندارد که در برابر افراد پست بی ارزش شوی. </a:t>
            </a:r>
            <a:endParaRPr lang="en-US" dirty="0"/>
          </a:p>
        </p:txBody>
      </p:sp>
    </p:spTree>
    <p:extLst>
      <p:ext uri="{BB962C8B-B14F-4D97-AF65-F5344CB8AC3E}">
        <p14:creationId xmlns:p14="http://schemas.microsoft.com/office/powerpoint/2010/main" val="26122923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43</TotalTime>
  <Words>462</Words>
  <Application>Microsoft Office PowerPoint</Application>
  <PresentationFormat>Widescreen</PresentationFormat>
  <Paragraphs>20</Paragraphs>
  <Slides>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Century Gothic</vt:lpstr>
      <vt:lpstr>Times New Roman</vt:lpstr>
      <vt:lpstr>Wingdings 3</vt:lpstr>
      <vt:lpstr>Ion</vt:lpstr>
      <vt:lpstr>شرح و معانی از دکتر رقیه کاظم زاده</vt:lpstr>
      <vt:lpstr>شرح و معانی از دکتر رقیه کاظم زاده</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11</cp:revision>
  <dcterms:created xsi:type="dcterms:W3CDTF">2020-04-17T20:48:54Z</dcterms:created>
  <dcterms:modified xsi:type="dcterms:W3CDTF">2020-04-18T07:17:40Z</dcterms:modified>
</cp:coreProperties>
</file>