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omments/comment1.xml" ContentType="application/vnd.openxmlformats-officedocument.presentationml.comment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8" r:id="rId1"/>
  </p:sldMasterIdLst>
  <p:notesMasterIdLst>
    <p:notesMasterId r:id="rId40"/>
  </p:notesMasterIdLst>
  <p:sldIdLst>
    <p:sldId id="258" r:id="rId2"/>
    <p:sldId id="275" r:id="rId3"/>
    <p:sldId id="256" r:id="rId4"/>
    <p:sldId id="257" r:id="rId5"/>
    <p:sldId id="259" r:id="rId6"/>
    <p:sldId id="260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der" initials="n" lastIdx="1" clrIdx="0">
    <p:extLst>
      <p:ext uri="{19B8F6BF-5375-455C-9EA6-DF929625EA0E}">
        <p15:presenceInfo xmlns:p15="http://schemas.microsoft.com/office/powerpoint/2012/main" userId="nad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1-15T00:19:53.723" idx="1">
    <p:pos x="10" y="10"/>
    <p:text/>
    <p:extLst>
      <p:ext uri="{C676402C-5697-4E1C-873F-D02D1690AC5C}">
        <p15:threadingInfo xmlns:p15="http://schemas.microsoft.com/office/powerpoint/2012/main" timeZoneBias="-21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4F4D2-F07F-4C1E-A141-B46AB93499CE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64E73-5ED5-489E-B6B5-7B7D99C243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67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 advTm="255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30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43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9524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52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54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45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 advTm="255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 advTm="255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 advTm="255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1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 advTm="255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3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 advTm="255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 advTm="255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 advTm="255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 advTm="255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 advTm="255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5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 advTm="255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7631329-DE9A-436A-A592-D9484C5CD83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FF0BD-C386-4EF4-9A28-B2006E57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418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 advTm="2557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comments" Target="../comments/comment1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3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506">
        <p14:vortex dir="r"/>
      </p:transition>
    </mc:Choice>
    <mc:Fallback xmlns="">
      <p:transition spd="slow" advTm="2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4812" y="1481069"/>
            <a:ext cx="11900647" cy="3335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en-US" sz="2900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474" y="93372"/>
            <a:ext cx="54864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756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726">
        <p14:vortex dir="r"/>
      </p:transition>
    </mc:Choice>
    <mc:Fallback xmlns="">
      <p:transition spd="slow" advTm="17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12" y="23812"/>
            <a:ext cx="6810375" cy="6810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628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137">
        <p14:vortex dir="r"/>
      </p:transition>
    </mc:Choice>
    <mc:Fallback xmlns="">
      <p:transition spd="slow" advTm="21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3537" y="1147089"/>
            <a:ext cx="11495198" cy="2935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432473" y="540326"/>
            <a:ext cx="615373" cy="5957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14" y="0"/>
            <a:ext cx="606133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4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61">
        <p14:vortex dir="r"/>
      </p:transition>
    </mc:Choice>
    <mc:Fallback xmlns="">
      <p:transition spd="slow" advTm="2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0" y="2270551"/>
            <a:ext cx="4849905" cy="1140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58000" y="1389047"/>
            <a:ext cx="4849905" cy="1140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en-US" sz="3200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32" y="0"/>
            <a:ext cx="525458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0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5008">
        <p14:vortex dir="r"/>
      </p:transition>
    </mc:Choice>
    <mc:Fallback xmlns="">
      <p:transition spd="slow" advTm="50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175859"/>
            <a:ext cx="11709070" cy="1123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2000" dirty="0">
              <a:cs typeface="B Nazanin" panose="00000400000000000000" pitchFamily="2" charset="-78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55" y="115888"/>
            <a:ext cx="5443296" cy="674211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515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5626">
        <p14:vortex dir="r"/>
      </p:transition>
    </mc:Choice>
    <mc:Fallback xmlns="">
      <p:transition spd="slow" advTm="56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198941"/>
            <a:ext cx="11792197" cy="850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en-US" sz="2000" dirty="0">
              <a:cs typeface="B Nazanin" panose="00000400000000000000" pitchFamily="2" charset="-78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48" y="1"/>
            <a:ext cx="6542467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47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6020">
        <p14:vortex dir="r"/>
      </p:transition>
    </mc:Choice>
    <mc:Fallback xmlns="">
      <p:transition spd="slow" advTm="60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311130" y="356432"/>
            <a:ext cx="6329054" cy="8200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b="1" dirty="0">
              <a:solidFill>
                <a:srgbClr val="FFFF00"/>
              </a:solidFill>
              <a:cs typeface="B Nazanin" panose="00000400000000000000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432473" y="540326"/>
            <a:ext cx="615373" cy="5957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715" y="0"/>
            <a:ext cx="566256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22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875">
        <p14:vortex dir="r"/>
      </p:transition>
    </mc:Choice>
    <mc:Fallback xmlns="">
      <p:transition spd="slow" advTm="38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4390" y="1755363"/>
            <a:ext cx="12096997" cy="558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endParaRPr lang="en-US" sz="4000" dirty="0">
              <a:cs typeface="B Nazanin" panose="00000400000000000000" pitchFamily="2" charset="-7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28156" y="2537416"/>
            <a:ext cx="10367158" cy="430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28156" y="3219754"/>
            <a:ext cx="10295906" cy="412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63783" y="3794534"/>
            <a:ext cx="10295905" cy="574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4390" y="1147621"/>
            <a:ext cx="10925298" cy="573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en-US" sz="2800" dirty="0">
              <a:cs typeface="B Nazanin" panose="000004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432473" y="540326"/>
            <a:ext cx="615373" cy="5957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747837"/>
            <a:ext cx="6858000" cy="3362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380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4158">
        <p14:vortex dir="r"/>
      </p:transition>
    </mc:Choice>
    <mc:Fallback xmlns="">
      <p:transition spd="slow" advTm="41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3" y="115910"/>
            <a:ext cx="6349285" cy="6645498"/>
          </a:xfrm>
        </p:spPr>
      </p:pic>
    </p:spTree>
    <p:extLst>
      <p:ext uri="{BB962C8B-B14F-4D97-AF65-F5344CB8AC3E}">
        <p14:creationId xmlns:p14="http://schemas.microsoft.com/office/powerpoint/2010/main" val="377063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172" y="166688"/>
            <a:ext cx="5756855" cy="6691312"/>
          </a:xfrm>
        </p:spPr>
      </p:pic>
    </p:spTree>
    <p:extLst>
      <p:ext uri="{BB962C8B-B14F-4D97-AF65-F5344CB8AC3E}">
        <p14:creationId xmlns:p14="http://schemas.microsoft.com/office/powerpoint/2010/main" val="13263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bg2"/>
            </a:gs>
            <a:gs pos="80000">
              <a:srgbClr val="0070C0"/>
            </a:gs>
            <a:gs pos="9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713" y="1974227"/>
            <a:ext cx="4284407" cy="578772"/>
          </a:xfrm>
        </p:spPr>
        <p:txBody>
          <a:bodyPr>
            <a:noAutofit/>
          </a:bodyPr>
          <a:lstStyle/>
          <a:p>
            <a:r>
              <a:rPr lang="fa-IR" sz="2400" b="1" dirty="0" smtClean="0">
                <a:cs typeface="B Nazanin" panose="00000400000000000000" pitchFamily="2" charset="-78"/>
              </a:rPr>
              <a:t>به نام آن که جان را فکرت آموخت 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25121" y="1952972"/>
            <a:ext cx="3684639" cy="5787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2800" b="1" dirty="0" smtClean="0">
                <a:cs typeface="B Nazanin" panose="00000400000000000000" pitchFamily="2" charset="-78"/>
              </a:rPr>
              <a:t>چراغ دل به نور جان بر افروخت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15685" y="2995638"/>
            <a:ext cx="3905864" cy="5787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2800" b="1" dirty="0" smtClean="0">
                <a:cs typeface="B Nazanin" panose="00000400000000000000" pitchFamily="2" charset="-78"/>
              </a:rPr>
              <a:t>ز فضلش هر دو عالم گشت روشن 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3176" y="3184824"/>
            <a:ext cx="3684639" cy="5787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2800" b="1" dirty="0" smtClean="0">
                <a:cs typeface="B Nazanin" panose="00000400000000000000" pitchFamily="2" charset="-78"/>
              </a:rPr>
              <a:t>ز فیضش خاک آدم گشت گلشن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97822" y="3741296"/>
            <a:ext cx="4526528" cy="578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08900" y="3741296"/>
            <a:ext cx="3930938" cy="578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5267954"/>
      </p:ext>
    </p:extLst>
  </p:cSld>
  <p:clrMapOvr>
    <a:masterClrMapping/>
  </p:clrMapOvr>
  <p:transition spd="slow" advTm="286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31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6" y="257175"/>
            <a:ext cx="6658377" cy="6491355"/>
          </a:xfrm>
        </p:spPr>
      </p:pic>
    </p:spTree>
    <p:extLst>
      <p:ext uri="{BB962C8B-B14F-4D97-AF65-F5344CB8AC3E}">
        <p14:creationId xmlns:p14="http://schemas.microsoft.com/office/powerpoint/2010/main" val="326821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03" y="90488"/>
            <a:ext cx="7289441" cy="6658042"/>
          </a:xfrm>
        </p:spPr>
      </p:pic>
    </p:spTree>
    <p:extLst>
      <p:ext uri="{BB962C8B-B14F-4D97-AF65-F5344CB8AC3E}">
        <p14:creationId xmlns:p14="http://schemas.microsoft.com/office/powerpoint/2010/main" val="305151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48" y="154860"/>
            <a:ext cx="6812924" cy="6555033"/>
          </a:xfrm>
        </p:spPr>
      </p:pic>
    </p:spTree>
    <p:extLst>
      <p:ext uri="{BB962C8B-B14F-4D97-AF65-F5344CB8AC3E}">
        <p14:creationId xmlns:p14="http://schemas.microsoft.com/office/powerpoint/2010/main" val="145334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نمونه کارهای اموزش استاد ودانشجوها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13" y="1962486"/>
            <a:ext cx="4868213" cy="47989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962486"/>
            <a:ext cx="4878926" cy="479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513" y="0"/>
            <a:ext cx="413107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7" y="0"/>
            <a:ext cx="4389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2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70" y="0"/>
            <a:ext cx="4211392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24" y="0"/>
            <a:ext cx="4358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4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24" y="0"/>
            <a:ext cx="4404575" cy="68579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5" y="0"/>
            <a:ext cx="4470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4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468" y="0"/>
            <a:ext cx="4662151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4" y="0"/>
            <a:ext cx="468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741" y="0"/>
            <a:ext cx="4675031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61" y="0"/>
            <a:ext cx="4381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9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85" y="0"/>
            <a:ext cx="3863661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6" y="0"/>
            <a:ext cx="4365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8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8788" y="2807595"/>
            <a:ext cx="12192000" cy="4050405"/>
          </a:xfrm>
        </p:spPr>
        <p:txBody>
          <a:bodyPr>
            <a:noAutofit/>
          </a:bodyPr>
          <a:lstStyle/>
          <a:p>
            <a:pPr algn="ctr"/>
            <a:r>
              <a:rPr lang="fa-IR" sz="1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                                      </a:t>
            </a:r>
            <a:br>
              <a:rPr lang="fa-IR" sz="1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fa-IR" sz="1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/>
            </a:r>
            <a:br>
              <a:rPr lang="fa-IR" sz="1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fa-IR" sz="1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             </a:t>
            </a:r>
            <a:br>
              <a:rPr lang="fa-IR" sz="1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fa-IR" sz="18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/>
            </a:r>
            <a:br>
              <a:rPr lang="fa-IR" sz="18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fa-IR" sz="1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/>
            </a:r>
            <a:br>
              <a:rPr lang="fa-IR" sz="1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fa-IR" sz="1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fa-IR" sz="32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عنوان درس </a:t>
            </a:r>
            <a:r>
              <a:rPr lang="fa-IR" sz="1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:</a:t>
            </a:r>
            <a:r>
              <a:rPr lang="fa-IR" sz="2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/>
            </a:r>
            <a:br>
              <a:rPr lang="fa-IR" sz="2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fa-IR" sz="2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    طراحی وتکمیل پارچه           </a:t>
            </a:r>
            <a:br>
              <a:rPr lang="fa-IR" sz="2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fa-IR" sz="2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استاد:</a:t>
            </a:r>
            <a:br>
              <a:rPr lang="fa-IR" sz="2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fa-IR" sz="2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fa-IR" sz="2800" b="1" dirty="0" smtClean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خانم لیلا شیرخانی</a:t>
            </a:r>
            <a:r>
              <a:rPr lang="fa-IR" sz="2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       </a:t>
            </a:r>
            <a:r>
              <a:rPr lang="fa-IR" sz="2800" b="1" dirty="0" smtClean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/>
            </a:r>
            <a:br>
              <a:rPr lang="fa-IR" sz="2800" b="1" dirty="0" smtClean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fa-IR" sz="2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/>
            </a:r>
            <a:br>
              <a:rPr lang="fa-IR" sz="2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fa-IR" sz="2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/>
            </a:r>
            <a:br>
              <a:rPr lang="fa-IR" sz="2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fa-IR" sz="28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ترم4کاردانی</a:t>
            </a:r>
            <a:r>
              <a:rPr lang="fa-IR" sz="2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/>
            </a:r>
            <a:br>
              <a:rPr lang="fa-IR" sz="2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fa-IR" sz="2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fa-IR" sz="1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/>
            </a:r>
            <a:br>
              <a:rPr lang="fa-IR" sz="1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fa-IR" sz="1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/>
            </a:r>
            <a:br>
              <a:rPr lang="fa-IR" sz="1800" b="1" dirty="0" smtClean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fa-IR" sz="1800" b="1" dirty="0" smtClean="0">
                <a:solidFill>
                  <a:schemeClr val="accent6">
                    <a:lumMod val="50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دانشکده فنی وحرفه ای دختران ارومیه</a:t>
            </a:r>
            <a:br>
              <a:rPr lang="fa-IR" sz="1800" b="1" dirty="0" smtClean="0">
                <a:solidFill>
                  <a:schemeClr val="accent6">
                    <a:lumMod val="50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/>
            </a:r>
            <a:b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endParaRPr lang="en-US" sz="1800" b="1" dirty="0">
              <a:solidFill>
                <a:schemeClr val="accent6">
                  <a:lumMod val="50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8410" y="0"/>
            <a:ext cx="3724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7200" b="1" dirty="0">
                <a:solidFill>
                  <a:schemeClr val="accent5">
                    <a:lumMod val="50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به نام </a:t>
            </a:r>
            <a:r>
              <a:rPr lang="fa-IR" sz="7200" b="1" dirty="0" smtClean="0">
                <a:solidFill>
                  <a:schemeClr val="accent5">
                    <a:lumMod val="50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خدا</a:t>
            </a:r>
            <a:endParaRPr lang="en-US" sz="7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94177"/>
      </p:ext>
    </p:extLst>
  </p:cSld>
  <p:clrMapOvr>
    <a:masterClrMapping/>
  </p:clrMapOvr>
  <p:transition spd="slow" advTm="269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5" y="0"/>
            <a:ext cx="6954591" cy="6722772"/>
          </a:xfrm>
        </p:spPr>
      </p:pic>
    </p:spTree>
    <p:extLst>
      <p:ext uri="{BB962C8B-B14F-4D97-AF65-F5344CB8AC3E}">
        <p14:creationId xmlns:p14="http://schemas.microsoft.com/office/powerpoint/2010/main" val="302218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46" y="0"/>
            <a:ext cx="4185634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9308" y="216803"/>
            <a:ext cx="6857999" cy="642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8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35" y="0"/>
            <a:ext cx="5318975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6" y="0"/>
            <a:ext cx="4952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562" y="0"/>
            <a:ext cx="4417454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0"/>
            <a:ext cx="435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3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35" y="0"/>
            <a:ext cx="4571999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0"/>
            <a:ext cx="4396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6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18" y="16401"/>
            <a:ext cx="4314423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6" y="16401"/>
            <a:ext cx="4381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31" y="0"/>
            <a:ext cx="4563747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15" y="0"/>
            <a:ext cx="4327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0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48" y="1331794"/>
            <a:ext cx="8949704" cy="4194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276" y="0"/>
            <a:ext cx="4377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 smtClean="0"/>
          </a:p>
          <a:p>
            <a:pPr marL="0" indent="0" algn="r">
              <a:buNone/>
            </a:pPr>
            <a:r>
              <a:rPr lang="fa-IR" sz="3600" dirty="0" smtClean="0"/>
              <a:t> </a:t>
            </a:r>
            <a:r>
              <a:rPr lang="fa-IR" sz="3600" b="1" u="sng" dirty="0" smtClean="0"/>
              <a:t>نمونه بافت های 3نوع بافت طراحی وتکمیل پارچه بودند</a:t>
            </a:r>
          </a:p>
          <a:p>
            <a:pPr marL="0" indent="0" algn="r">
              <a:buNone/>
            </a:pPr>
            <a:r>
              <a:rPr lang="fa-IR" sz="3600" b="1" u="sng" dirty="0" smtClean="0"/>
              <a:t>که به صورت مجازی تدریس شده .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119013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 rot="10800000" flipH="1">
            <a:off x="8697062" y="4510298"/>
            <a:ext cx="2350784" cy="560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34842" y="12700"/>
            <a:ext cx="3947158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679091" y="4112173"/>
            <a:ext cx="5753100" cy="680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r" rtl="1">
              <a:buFont typeface="Wingdings" panose="05000000000000000000" pitchFamily="2" charset="2"/>
              <a:buChar char="ü"/>
            </a:pPr>
            <a:endParaRPr lang="en-US" sz="3200" b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96980" y="3438877"/>
            <a:ext cx="10246646" cy="680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0" lvl="1" indent="-571500" algn="r" rtl="1">
              <a:buFont typeface="Wingdings" panose="05000000000000000000" pitchFamily="2" charset="2"/>
              <a:buChar char="ü"/>
            </a:pPr>
            <a:endParaRPr lang="en-US" sz="32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432473" y="540326"/>
            <a:ext cx="615373" cy="5957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2400" dirty="0" smtClean="0">
                <a:cs typeface="B Nazanin" panose="00000400000000000000" pitchFamily="2" charset="-78"/>
              </a:rPr>
              <a:t>4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8834" y="0"/>
            <a:ext cx="410287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73" y="0"/>
            <a:ext cx="402097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34" y="12700"/>
            <a:ext cx="409093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218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6980">
        <p14:vortex dir="r"/>
      </p:transition>
    </mc:Choice>
    <mc:Fallback xmlns="">
      <p:transition spd="slow" advTm="6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0432473" y="540326"/>
            <a:ext cx="615373" cy="5957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smtClean="0">
                <a:cs typeface="B Nazanin" panose="00000400000000000000" pitchFamily="2" charset="-78"/>
              </a:rPr>
              <a:t>5</a:t>
            </a: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655" y="2721555"/>
            <a:ext cx="3468171" cy="1133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413" y="0"/>
            <a:ext cx="400792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70" y="0"/>
            <a:ext cx="452175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81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0836">
        <p14:vortex dir="r"/>
      </p:transition>
    </mc:Choice>
    <mc:Fallback xmlns="">
      <p:transition spd="slow" advTm="108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45" y="0"/>
            <a:ext cx="453838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42" y="0"/>
            <a:ext cx="4171762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71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6268">
        <p14:vortex dir="r"/>
      </p:transition>
    </mc:Choice>
    <mc:Fallback xmlns="">
      <p:transition spd="slow" advTm="62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334851" y="1441641"/>
            <a:ext cx="12191999" cy="19060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 algn="r"/>
            <a:endParaRPr lang="en-US" sz="24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15" y="0"/>
            <a:ext cx="423842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69" y="0"/>
            <a:ext cx="424135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05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8591">
        <p14:vortex dir="r"/>
      </p:transition>
    </mc:Choice>
    <mc:Fallback xmlns="">
      <p:transition spd="slow" advTm="85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315" y="0"/>
            <a:ext cx="401443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62" y="0"/>
            <a:ext cx="428625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021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4651">
        <p14:vortex dir="r"/>
      </p:transition>
    </mc:Choice>
    <mc:Fallback xmlns="">
      <p:transition spd="slow" advTm="46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959600" y="288925"/>
            <a:ext cx="4394200" cy="803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42060" y="1865413"/>
            <a:ext cx="11565575" cy="1263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635844"/>
            <a:ext cx="11700045" cy="949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en-US" sz="2000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38" y="0"/>
            <a:ext cx="586432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459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7120">
        <p14:vortex dir="r"/>
      </p:transition>
    </mc:Choice>
    <mc:Fallback xmlns="">
      <p:transition spd="slow" advTm="7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1|0.7|0.6|0.6|0.6|0.7|0.6|0.6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8|0.5|0.6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|1.1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8|0.9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1|0.9|1.3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0.8|0.8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8|2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|0.7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1|0.9|0.7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8|0.5|0|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0.5|0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|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1427</TotalTime>
  <Words>56</Words>
  <Application>Microsoft Office PowerPoint</Application>
  <PresentationFormat>Widescreen</PresentationFormat>
  <Paragraphs>12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Adobe Arabic</vt:lpstr>
      <vt:lpstr>Arial</vt:lpstr>
      <vt:lpstr>B Nazanin</vt:lpstr>
      <vt:lpstr>Calibri</vt:lpstr>
      <vt:lpstr>Century Gothic</vt:lpstr>
      <vt:lpstr>Times New Roman</vt:lpstr>
      <vt:lpstr>Wingdings</vt:lpstr>
      <vt:lpstr>Wingdings 3</vt:lpstr>
      <vt:lpstr>Ion</vt:lpstr>
      <vt:lpstr>PowerPoint Presentation</vt:lpstr>
      <vt:lpstr>به نام آن که جان را فکرت آموخت </vt:lpstr>
      <vt:lpstr>                                                           عنوان درس :      طراحی وتکمیل پارچه            استاد:  خانم لیلا شیرخانی           ترم4کاردانی    دانشکده فنی وحرفه ای دختران ارومیه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نمونه کارهای اموزش استاد ودانشجوها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nader</dc:creator>
  <cp:lastModifiedBy>mahsan net</cp:lastModifiedBy>
  <cp:revision>213</cp:revision>
  <dcterms:created xsi:type="dcterms:W3CDTF">2016-11-07T17:30:11Z</dcterms:created>
  <dcterms:modified xsi:type="dcterms:W3CDTF">2020-04-07T16:03:43Z</dcterms:modified>
</cp:coreProperties>
</file>