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96" r:id="rId2"/>
    <p:sldId id="256" r:id="rId3"/>
    <p:sldId id="257" r:id="rId4"/>
    <p:sldId id="260" r:id="rId5"/>
    <p:sldId id="262" r:id="rId6"/>
    <p:sldId id="264" r:id="rId7"/>
    <p:sldId id="266" r:id="rId8"/>
    <p:sldId id="268" r:id="rId9"/>
    <p:sldId id="270" r:id="rId10"/>
    <p:sldId id="272" r:id="rId11"/>
    <p:sldId id="274" r:id="rId12"/>
    <p:sldId id="276" r:id="rId13"/>
    <p:sldId id="278" r:id="rId14"/>
    <p:sldId id="280" r:id="rId15"/>
    <p:sldId id="282" r:id="rId16"/>
    <p:sldId id="284" r:id="rId17"/>
    <p:sldId id="286" r:id="rId18"/>
    <p:sldId id="288" r:id="rId19"/>
    <p:sldId id="290" r:id="rId20"/>
    <p:sldId id="292" r:id="rId21"/>
    <p:sldId id="340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0457" autoAdjust="0"/>
  </p:normalViewPr>
  <p:slideViewPr>
    <p:cSldViewPr snapToGrid="0">
      <p:cViewPr varScale="1">
        <p:scale>
          <a:sx n="61" d="100"/>
          <a:sy n="61" d="100"/>
        </p:scale>
        <p:origin x="10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8EA83-FB81-45B7-AC2B-1463EAB5F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2025" y="3771900"/>
            <a:ext cx="8915399" cy="2928938"/>
          </a:xfrm>
        </p:spPr>
        <p:txBody>
          <a:bodyPr>
            <a:normAutofit fontScale="90000"/>
          </a:bodyPr>
          <a:lstStyle/>
          <a:p>
            <a:pPr algn="ctr"/>
            <a:r>
              <a:rPr lang="fa-IR" dirty="0"/>
              <a:t>هندسه نقوش سنتی</a:t>
            </a:r>
            <a:br>
              <a:rPr lang="fa-IR" dirty="0"/>
            </a:br>
            <a:br>
              <a:rPr lang="fa-IR" dirty="0"/>
            </a:br>
            <a:r>
              <a:rPr lang="fa-IR" sz="3100" dirty="0"/>
              <a:t>گروه گرافیک</a:t>
            </a:r>
            <a:br>
              <a:rPr lang="fa-IR" sz="3100" dirty="0"/>
            </a:br>
            <a:r>
              <a:rPr lang="fa-IR" sz="3100" dirty="0"/>
              <a:t>آموزشکده فنی وحرفه ای دختران ارومیه</a:t>
            </a:r>
            <a:br>
              <a:rPr lang="fa-IR" dirty="0"/>
            </a:br>
            <a:br>
              <a:rPr lang="fa-IR"/>
            </a:br>
            <a:r>
              <a:rPr lang="fa-IR" sz="3600"/>
              <a:t>تنظیم</a:t>
            </a:r>
            <a:r>
              <a:rPr lang="fa-IR" sz="3600" dirty="0"/>
              <a:t>: شهره نقی زاده</a:t>
            </a:r>
            <a:br>
              <a:rPr lang="fa-IR" dirty="0"/>
            </a:br>
            <a:br>
              <a:rPr lang="fa-IR" dirty="0"/>
            </a:br>
            <a:r>
              <a:rPr lang="fa-IR" sz="3100" dirty="0"/>
              <a:t>اسفند</a:t>
            </a:r>
            <a:r>
              <a:rPr lang="fa-IR" dirty="0"/>
              <a:t> </a:t>
            </a:r>
            <a:r>
              <a:rPr lang="fa-IR" sz="3100" dirty="0"/>
              <a:t>۹۸</a:t>
            </a:r>
            <a:endParaRPr lang="en-US" sz="31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ED0264-E781-47B6-A457-4EBD4AA584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2" y="342900"/>
            <a:ext cx="8915399" cy="1071562"/>
          </a:xfrm>
        </p:spPr>
        <p:txBody>
          <a:bodyPr>
            <a:normAutofit/>
          </a:bodyPr>
          <a:lstStyle/>
          <a:p>
            <a:pPr algn="ctr"/>
            <a:r>
              <a:rPr lang="fa-IR" sz="2400" dirty="0"/>
              <a:t>به نام خدا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70955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D9419-8C50-4146-9D7E-F2BD9B4B4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2FF3FD-9DD0-4F84-A634-37DCFACA97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9172" y="414338"/>
            <a:ext cx="4725440" cy="6313104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FC83C7-5715-46B2-998A-84355D06E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925" y="414339"/>
            <a:ext cx="4359668" cy="631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5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409A0-BABC-45FC-8E9B-374CD3D81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612A13-AAEE-4FE9-97D1-F80BF12A4B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78718" y="426162"/>
            <a:ext cx="4425894" cy="630571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11F5F6-E6BC-44FF-BEB1-C586DD7E4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926" y="426163"/>
            <a:ext cx="4485792" cy="630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32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1BF71-9E4E-4FC7-8743-C800FC2BC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467746-EA7A-4C50-802C-538E40741E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87291" y="535900"/>
            <a:ext cx="4527832" cy="6006932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67641C-E55D-46E4-8C14-4FF17C60A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2415" y="535900"/>
            <a:ext cx="4404875" cy="600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76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0E289-04DC-43FC-AD85-0D4DEF8A5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D22B91-9DAC-42CA-8E4B-8056AD07C2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15655" y="405789"/>
            <a:ext cx="4488957" cy="629867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142A37-8676-45F4-8A69-8BAD8982C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925" y="450550"/>
            <a:ext cx="4422730" cy="625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77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352C6-5D13-44D2-8CC7-F4231DDDC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006AF0-B07D-47CE-B0F6-649AA59DC7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28574" y="521634"/>
            <a:ext cx="4676038" cy="6129338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2447C0-A7AB-44F4-BA05-B13ED619D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731" y="521634"/>
            <a:ext cx="4676037" cy="612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47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656CC-1BF3-4428-8055-3004A10FF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E93D0C-9CEF-41DF-8871-5423313133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9171" y="490210"/>
            <a:ext cx="4853809" cy="6140107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36AB6E-5FDC-4B71-820E-6FC9E6C25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926" y="490210"/>
            <a:ext cx="4359668" cy="61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45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F300D-FF76-4FC6-B321-8559FD8F7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7897DF-0A08-4B11-8412-2660F07E4D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94938" y="537400"/>
            <a:ext cx="4709673" cy="6145669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E5595E-6CFF-4CBE-B051-D8700CAD0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925" y="624110"/>
            <a:ext cx="4202012" cy="605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952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751D8-9311-48FB-A084-062A74846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E4642A-6C61-4AF9-96DF-9B11B41A86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03052" y="530063"/>
            <a:ext cx="4501559" cy="5837288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034390-5615-4DE5-83BB-158EDE6AD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926" y="530063"/>
            <a:ext cx="4501558" cy="587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78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F5530-3229-4978-9083-4AD39F394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7BD7F4-7542-45EC-BFC4-DAC46D01F4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94317" y="443374"/>
            <a:ext cx="4675615" cy="6139204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59A3C0-1F94-492D-A0E3-3BC5472A1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926" y="443374"/>
            <a:ext cx="4401392" cy="613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3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85E22-4965-486E-ABAD-7006B336B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A7A367-54BD-42CE-B813-235E6C4FA9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21062" y="328250"/>
            <a:ext cx="4583549" cy="6273328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9223DA-0000-455F-9570-C22F730C1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925" y="328250"/>
            <a:ext cx="4328136" cy="627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37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E6469-E8DE-41E4-8EC9-D3AA5CE612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8EBD63-ECE1-47F6-A4D6-ED5568CA3F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AACF67-3EA2-4F63-B057-271C498B0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912" y="477098"/>
            <a:ext cx="4400520" cy="59112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279F1B-CD3E-458F-BDC9-E70E20D5A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393" y="477098"/>
            <a:ext cx="4400519" cy="591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111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7C39F-C33E-4516-9682-DF0FF0BE0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EA718C-616A-4876-9A12-04F299B085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05297" y="624110"/>
            <a:ext cx="4743294" cy="596587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3CEE5B-E10B-47C5-8624-1067C42A0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946" y="624110"/>
            <a:ext cx="4456351" cy="596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799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5FF4E-05D9-4AB4-8270-3AEB096D2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7DE056-0367-4218-8ACD-CEFFCD74F0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90901" y="285705"/>
            <a:ext cx="4713711" cy="628658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72E49A8-DEFF-4CF0-9AC0-26759685850F}"/>
              </a:ext>
            </a:extLst>
          </p:cNvPr>
          <p:cNvSpPr/>
          <p:nvPr/>
        </p:nvSpPr>
        <p:spPr>
          <a:xfrm>
            <a:off x="2049518" y="5391806"/>
            <a:ext cx="20810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400" dirty="0"/>
              <a:t>با آرزوی توفیق</a:t>
            </a:r>
          </a:p>
        </p:txBody>
      </p:sp>
    </p:spTree>
    <p:extLst>
      <p:ext uri="{BB962C8B-B14F-4D97-AF65-F5344CB8AC3E}">
        <p14:creationId xmlns:p14="http://schemas.microsoft.com/office/powerpoint/2010/main" val="1566218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5384A-6979-4874-A0AC-BCFE80556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77EF41-1D08-455C-885A-1DFF0D70B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7942" y="505914"/>
            <a:ext cx="4586670" cy="6237786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E6E1771-7A7E-4EBC-AD34-D65B93A113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2924" y="505914"/>
            <a:ext cx="4325017" cy="623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45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39CE3-169C-462E-BA24-98A229E49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A4EC18-9F15-4AB9-A6A5-CD2A8B01C5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10938" y="624110"/>
            <a:ext cx="4493674" cy="611505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82A674-13FE-47E0-8139-13C3E9209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926" y="624111"/>
            <a:ext cx="4418012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61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8939B-BF7C-4ABC-93F9-86CD97533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DA9FE9-4909-416F-A645-E6BB50EBBD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7999" y="624110"/>
            <a:ext cx="4646613" cy="6072187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F95729-C089-4D2B-AEFD-DEC2EDBAB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924" y="679023"/>
            <a:ext cx="4265075" cy="601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85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9AA53-8E0F-4719-948E-AB55DF219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D24623-15F1-4ACA-A8B1-D90B329FE8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79189" y="624110"/>
            <a:ext cx="4525423" cy="6091015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8FDE8F-6C5C-43FD-A2F1-B654B13EB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465" y="624110"/>
            <a:ext cx="4525423" cy="609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45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4B1D5-2766-4E59-854F-7FCA8A194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D7C1B8-880A-488C-BC0E-70E7189535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86600" y="624110"/>
            <a:ext cx="4681862" cy="595949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A165F7-56D0-4B91-9F02-0721F2704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924" y="624110"/>
            <a:ext cx="4681862" cy="595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9C38B-F23C-4724-9CE0-546DFD1EF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ED5899-B539-409E-B45E-470B7529F4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58025" y="624110"/>
            <a:ext cx="4446587" cy="6132652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E05BCA-D3EF-4B25-8656-2A710F7E1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926" y="624110"/>
            <a:ext cx="4693700" cy="613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31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C4BA3-27A4-496F-82BF-2991A2AC7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140009-46B3-4E13-8BBB-357D1A07B1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73309" y="624110"/>
            <a:ext cx="4440303" cy="614755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92A75B-EDC6-40E2-A417-DCC609276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925" y="624110"/>
            <a:ext cx="4580385" cy="614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43099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292</TotalTime>
  <Words>9</Words>
  <Application>Microsoft Office PowerPoint</Application>
  <PresentationFormat>Widescreen</PresentationFormat>
  <Paragraphs>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Century Gothic</vt:lpstr>
      <vt:lpstr>Wingdings 3</vt:lpstr>
      <vt:lpstr>Wisp</vt:lpstr>
      <vt:lpstr>هندسه نقوش سنتی  گروه گرافیک آموزشکده فنی وحرفه ای دختران ارومیه  تنظیم: شهره نقی زاده  اسفند ۹۸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هندسه نقوش سنتی  گروه گرافیک آموزشکده فنی وحرفه ای دختران  تهیه وتنظیم: شهره نقی زاده  اسفند ۹۸</dc:title>
  <dc:creator>Administrator</dc:creator>
  <cp:lastModifiedBy>Administrator</cp:lastModifiedBy>
  <cp:revision>19</cp:revision>
  <dcterms:created xsi:type="dcterms:W3CDTF">2020-03-11T03:30:44Z</dcterms:created>
  <dcterms:modified xsi:type="dcterms:W3CDTF">2020-03-14T02:28:59Z</dcterms:modified>
</cp:coreProperties>
</file>