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4" r:id="rId3"/>
    <p:sldId id="265" r:id="rId4"/>
    <p:sldId id="257" r:id="rId5"/>
    <p:sldId id="258" r:id="rId6"/>
    <p:sldId id="259" r:id="rId7"/>
    <p:sldId id="260" r:id="rId8"/>
    <p:sldId id="261" r:id="rId9"/>
    <p:sldId id="263"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1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31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C3E4932-1371-4C54-BA53-FB66AEE9B122}" type="datetimeFigureOut">
              <a:rPr lang="en-US" smtClean="0"/>
              <a:pPr/>
              <a:t>4/6/2020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363741E-651C-4365-B08F-01057C2ED15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3E4932-1371-4C54-BA53-FB66AEE9B122}"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3741E-651C-4365-B08F-01057C2ED1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3E4932-1371-4C54-BA53-FB66AEE9B122}"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3741E-651C-4365-B08F-01057C2ED1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C3E4932-1371-4C54-BA53-FB66AEE9B122}"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3741E-651C-4365-B08F-01057C2ED15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3E4932-1371-4C54-BA53-FB66AEE9B122}" type="datetimeFigureOut">
              <a:rPr lang="en-US" smtClean="0"/>
              <a:pPr/>
              <a:t>4/6/2020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363741E-651C-4365-B08F-01057C2ED15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C3E4932-1371-4C54-BA53-FB66AEE9B122}"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3741E-651C-4365-B08F-01057C2ED15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C3E4932-1371-4C54-BA53-FB66AEE9B122}" type="datetimeFigureOut">
              <a:rPr lang="en-US" smtClean="0"/>
              <a:pPr/>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3741E-651C-4365-B08F-01057C2ED15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3E4932-1371-4C54-BA53-FB66AEE9B122}" type="datetimeFigureOut">
              <a:rPr lang="en-US" smtClean="0"/>
              <a:pPr/>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3741E-651C-4365-B08F-01057C2ED1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E4932-1371-4C54-BA53-FB66AEE9B122}" type="datetimeFigureOut">
              <a:rPr lang="en-US" smtClean="0"/>
              <a:pPr/>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3741E-651C-4365-B08F-01057C2ED1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3E4932-1371-4C54-BA53-FB66AEE9B122}"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3741E-651C-4365-B08F-01057C2ED15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3E4932-1371-4C54-BA53-FB66AEE9B122}" type="datetimeFigureOut">
              <a:rPr lang="en-US" smtClean="0"/>
              <a:pPr/>
              <a:t>4/6/2020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363741E-651C-4365-B08F-01057C2ED15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C3E4932-1371-4C54-BA53-FB66AEE9B122}" type="datetimeFigureOut">
              <a:rPr lang="en-US" smtClean="0"/>
              <a:pPr/>
              <a:t>4/6/2020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363741E-651C-4365-B08F-01057C2ED1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428736"/>
            <a:ext cx="6400800" cy="3571900"/>
          </a:xfrm>
        </p:spPr>
        <p:style>
          <a:lnRef idx="2">
            <a:schemeClr val="accent2"/>
          </a:lnRef>
          <a:fillRef idx="1">
            <a:schemeClr val="lt1"/>
          </a:fillRef>
          <a:effectRef idx="0">
            <a:schemeClr val="accent2"/>
          </a:effectRef>
          <a:fontRef idx="minor">
            <a:schemeClr val="dk1"/>
          </a:fontRef>
        </p:style>
        <p:txBody>
          <a:bodyPr/>
          <a:lstStyle/>
          <a:p>
            <a:endParaRPr lang="fa-IR" dirty="0" smtClean="0">
              <a:solidFill>
                <a:schemeClr val="tx1"/>
              </a:solidFill>
            </a:endParaRPr>
          </a:p>
          <a:p>
            <a:pPr algn="r" rtl="1"/>
            <a:r>
              <a:rPr lang="fa-IR" dirty="0" smtClean="0">
                <a:solidFill>
                  <a:schemeClr val="tx1"/>
                </a:solidFill>
              </a:rPr>
              <a:t>طراحی لباس الهام از لباس های سنتی</a:t>
            </a:r>
          </a:p>
          <a:p>
            <a:pPr algn="r"/>
            <a:endParaRPr lang="fa-IR" dirty="0" smtClean="0">
              <a:solidFill>
                <a:schemeClr val="tx1"/>
              </a:solidFill>
            </a:endParaRPr>
          </a:p>
          <a:p>
            <a:pPr algn="r"/>
            <a:r>
              <a:rPr lang="fa-IR" dirty="0" smtClean="0">
                <a:solidFill>
                  <a:schemeClr val="tx1"/>
                </a:solidFill>
              </a:rPr>
              <a:t>مقطع:کارشناسی طراحی و دوخت</a:t>
            </a:r>
          </a:p>
          <a:p>
            <a:pPr algn="r"/>
            <a:endParaRPr lang="fa-IR" dirty="0" smtClean="0">
              <a:solidFill>
                <a:schemeClr val="tx1"/>
              </a:solidFill>
            </a:endParaRPr>
          </a:p>
          <a:p>
            <a:pPr algn="r"/>
            <a:r>
              <a:rPr lang="fa-IR" dirty="0" smtClean="0">
                <a:solidFill>
                  <a:schemeClr val="tx1"/>
                </a:solidFill>
              </a:rPr>
              <a:t>مدرس :فاطمه عاصمه</a:t>
            </a:r>
            <a:endParaRPr lang="en-US" dirty="0">
              <a:solidFill>
                <a:schemeClr val="tx1"/>
              </a:solidFill>
            </a:endParaRPr>
          </a:p>
        </p:txBody>
      </p:sp>
      <p:sp>
        <p:nvSpPr>
          <p:cNvPr id="2" name="Title 1"/>
          <p:cNvSpPr>
            <a:spLocks noGrp="1"/>
          </p:cNvSpPr>
          <p:nvPr>
            <p:ph type="ctrTitle"/>
          </p:nvPr>
        </p:nvSpPr>
        <p:spPr>
          <a:xfrm>
            <a:off x="642910" y="357167"/>
            <a:ext cx="7772400" cy="1143008"/>
          </a:xfrm>
        </p:spPr>
        <p:txBody>
          <a:bodyPr/>
          <a:lstStyle/>
          <a:p>
            <a:r>
              <a:rPr lang="fa-IR" dirty="0" smtClean="0">
                <a:solidFill>
                  <a:schemeClr val="accent1">
                    <a:lumMod val="50000"/>
                  </a:schemeClr>
                </a:solidFill>
              </a:rPr>
              <a:t>به نام خدا</a:t>
            </a:r>
            <a:endParaRPr lang="en-US" dirty="0">
              <a:solidFill>
                <a:schemeClr val="accent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تکلیف جلسه اول                         </a:t>
            </a:r>
            <a:endParaRPr lang="en-US" dirty="0"/>
          </a:p>
        </p:txBody>
      </p:sp>
      <p:sp>
        <p:nvSpPr>
          <p:cNvPr id="3" name="Content Placeholder 2"/>
          <p:cNvSpPr>
            <a:spLocks noGrp="1"/>
          </p:cNvSpPr>
          <p:nvPr>
            <p:ph sz="quarter" idx="1"/>
          </p:nvPr>
        </p:nvSpPr>
        <p:spPr/>
        <p:txBody>
          <a:bodyPr/>
          <a:lstStyle/>
          <a:p>
            <a:pPr algn="r" rtl="1">
              <a:buNone/>
            </a:pPr>
            <a:endParaRPr lang="fa-IR" dirty="0" smtClean="0"/>
          </a:p>
          <a:p>
            <a:pPr algn="r" rtl="1"/>
            <a:r>
              <a:rPr lang="fa-IR" dirty="0" smtClean="0"/>
              <a:t>دوره ای از دوره های تاریخی ایران را به اختیار انتخاب کنید هر عکسی که در مورد آن دوره باشه از جمله معماری، لباس هاشون ، زیور آلات ، صنایع دستی ... یه مطالعه ای در موردشون بکنیید وعکساشو جمع آوری کنیید و روی یک </a:t>
            </a:r>
            <a:r>
              <a:rPr lang="fa-IR" dirty="0" smtClean="0"/>
              <a:t>مقوای</a:t>
            </a:r>
            <a:r>
              <a:rPr lang="en-US" dirty="0" smtClean="0"/>
              <a:t>a3</a:t>
            </a:r>
            <a:r>
              <a:rPr lang="fa-IR" dirty="0" smtClean="0"/>
              <a:t> </a:t>
            </a:r>
            <a:r>
              <a:rPr lang="fa-IR" dirty="0" smtClean="0"/>
              <a:t>بچسبانیید</a:t>
            </a:r>
          </a:p>
          <a:p>
            <a:pPr algn="r" rtl="1"/>
            <a:r>
              <a:rPr lang="fa-IR" dirty="0" smtClean="0"/>
              <a:t>دوره ای از </a:t>
            </a:r>
            <a:r>
              <a:rPr lang="fa-IR" dirty="0" smtClean="0"/>
              <a:t>اقوام ایرانی </a:t>
            </a:r>
            <a:r>
              <a:rPr lang="fa-IR" dirty="0" smtClean="0"/>
              <a:t>را به اختیار انتخاب کنید هر عکسی که در مورد آن دوره باشه از جمله معماری، لباس هاشون ، زیور آلات ، صنایع دستی ... یه مطالعه ای در موردشون بکنیید وعکساشو جمع آوری کنیید و روی یک مقوای</a:t>
            </a:r>
            <a:r>
              <a:rPr lang="en-US" dirty="0" smtClean="0"/>
              <a:t>a3</a:t>
            </a:r>
            <a:r>
              <a:rPr lang="fa-IR" dirty="0" smtClean="0"/>
              <a:t> </a:t>
            </a:r>
            <a:r>
              <a:rPr lang="fa-IR" dirty="0" smtClean="0"/>
              <a:t>بچسبانیید</a:t>
            </a:r>
          </a:p>
          <a:p>
            <a:pPr algn="r" rtl="1">
              <a:buNone/>
            </a:pPr>
            <a:r>
              <a:rPr lang="fa-IR" dirty="0" smtClean="0"/>
              <a:t> </a:t>
            </a:r>
            <a:r>
              <a:rPr lang="fa-IR" dirty="0" smtClean="0"/>
              <a:t>                                                                   موفق باشیید</a:t>
            </a:r>
            <a:endParaRPr lang="en-US" dirty="0" smtClean="0"/>
          </a:p>
          <a:p>
            <a:pPr algn="r" rtl="1">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85720" y="1500174"/>
            <a:ext cx="7772400" cy="4572000"/>
          </a:xfrm>
        </p:spPr>
        <p:txBody>
          <a:bodyPr>
            <a:normAutofit/>
          </a:bodyPr>
          <a:lstStyle/>
          <a:p>
            <a:pPr algn="r" rtl="1"/>
            <a:r>
              <a:rPr lang="fa-IR" b="1" dirty="0" smtClean="0"/>
              <a:t>چطوردر طراحی لباس فردی خلاق باشیم؟</a:t>
            </a:r>
            <a:endParaRPr lang="en-US" dirty="0" smtClean="0"/>
          </a:p>
          <a:p>
            <a:pPr algn="r" rtl="1"/>
            <a:r>
              <a:rPr lang="ar-SA" dirty="0" smtClean="0"/>
              <a:t>از </a:t>
            </a:r>
            <a:r>
              <a:rPr lang="ar-SA" b="1" dirty="0" smtClean="0"/>
              <a:t>تكرار</a:t>
            </a:r>
            <a:r>
              <a:rPr lang="ar-SA" dirty="0" smtClean="0"/>
              <a:t> بپرهيزيد ،اگه  لباس و طرح لباسي ر</a:t>
            </a:r>
            <a:r>
              <a:rPr lang="fa-IR" dirty="0" smtClean="0"/>
              <a:t>ا</a:t>
            </a:r>
            <a:r>
              <a:rPr lang="ar-SA" dirty="0" smtClean="0"/>
              <a:t> دوست داريد بهتر</a:t>
            </a:r>
            <a:r>
              <a:rPr lang="fa-IR" dirty="0" smtClean="0"/>
              <a:t> است آ</a:t>
            </a:r>
            <a:r>
              <a:rPr lang="ar-SA" dirty="0" smtClean="0"/>
              <a:t>ن ر</a:t>
            </a:r>
            <a:r>
              <a:rPr lang="fa-IR" dirty="0" smtClean="0"/>
              <a:t>ا</a:t>
            </a:r>
            <a:r>
              <a:rPr lang="ar-SA" dirty="0" smtClean="0"/>
              <a:t> بخريد و با شوق و ذوق تنت</a:t>
            </a:r>
            <a:r>
              <a:rPr lang="fa-IR" dirty="0" smtClean="0"/>
              <a:t>ا</a:t>
            </a:r>
            <a:r>
              <a:rPr lang="ar-SA" dirty="0" smtClean="0"/>
              <a:t>ن كنيد ولي </a:t>
            </a:r>
            <a:r>
              <a:rPr lang="fa-IR" dirty="0" smtClean="0"/>
              <a:t>آن را</a:t>
            </a:r>
            <a:r>
              <a:rPr lang="ar-SA" dirty="0" smtClean="0"/>
              <a:t> خلق نكنيد چون قبلا خلق شده پس كار تكراري مث</a:t>
            </a:r>
            <a:r>
              <a:rPr lang="fa-IR" dirty="0" smtClean="0"/>
              <a:t>ل </a:t>
            </a:r>
            <a:r>
              <a:rPr lang="ar-SA" dirty="0" smtClean="0"/>
              <a:t>غذاي تكراري خسته كننده است .</a:t>
            </a:r>
            <a:r>
              <a:rPr lang="fa-IR" dirty="0" smtClean="0"/>
              <a:t> </a:t>
            </a:r>
            <a:r>
              <a:rPr lang="ar-SA" dirty="0" smtClean="0"/>
              <a:t>اگه چيزي جذبتون كرده</a:t>
            </a:r>
            <a:r>
              <a:rPr lang="fa-IR" dirty="0" smtClean="0"/>
              <a:t> است </a:t>
            </a:r>
            <a:r>
              <a:rPr lang="ar-SA" dirty="0" smtClean="0"/>
              <a:t> نكات مهم</a:t>
            </a:r>
            <a:r>
              <a:rPr lang="fa-IR" dirty="0" smtClean="0"/>
              <a:t> آن </a:t>
            </a:r>
            <a:r>
              <a:rPr lang="ar-SA" dirty="0" smtClean="0"/>
              <a:t>ر</a:t>
            </a:r>
            <a:r>
              <a:rPr lang="fa-IR" dirty="0" smtClean="0"/>
              <a:t>ا</a:t>
            </a:r>
            <a:r>
              <a:rPr lang="ar-SA" dirty="0" smtClean="0"/>
              <a:t> يادداشت كنيد،</a:t>
            </a:r>
            <a:r>
              <a:rPr lang="fa-IR" dirty="0" smtClean="0"/>
              <a:t> </a:t>
            </a:r>
            <a:r>
              <a:rPr lang="ar-SA" dirty="0" smtClean="0"/>
              <a:t>بررسيش كنيد،</a:t>
            </a:r>
            <a:r>
              <a:rPr lang="fa-IR" dirty="0" smtClean="0"/>
              <a:t> </a:t>
            </a:r>
            <a:r>
              <a:rPr lang="ar-SA" dirty="0" smtClean="0"/>
              <a:t>از چ</a:t>
            </a:r>
            <a:r>
              <a:rPr lang="fa-IR" dirty="0" smtClean="0"/>
              <a:t>ه چیزاین </a:t>
            </a:r>
            <a:r>
              <a:rPr lang="ar-SA" dirty="0" smtClean="0"/>
              <a:t>لباس تكراري</a:t>
            </a:r>
            <a:r>
              <a:rPr lang="fa-IR" dirty="0" smtClean="0"/>
              <a:t>،</a:t>
            </a:r>
            <a:r>
              <a:rPr lang="ar-SA" dirty="0" smtClean="0"/>
              <a:t> خوشتون مياد ؟  چ</a:t>
            </a:r>
            <a:r>
              <a:rPr lang="fa-IR" dirty="0" smtClean="0"/>
              <a:t>ه چیزی </a:t>
            </a:r>
            <a:r>
              <a:rPr lang="ar-SA" dirty="0" smtClean="0"/>
              <a:t>داره كه شما رو جذب كرده؟ استايلش ؟ دوختش ؟ برشش ؟ راحتيش ؟ رنگش ؟ پرداختش ؟ رودوزي و تزئيناتش ؟  از چي ؟ نكات مهم رو بنويسيد ... </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r" rtl="1"/>
            <a:r>
              <a:rPr lang="ar-SA" dirty="0" smtClean="0"/>
              <a:t>بين </a:t>
            </a:r>
            <a:r>
              <a:rPr lang="ar-SA" b="1" dirty="0" smtClean="0"/>
              <a:t>ديدن </a:t>
            </a:r>
            <a:r>
              <a:rPr lang="ar-SA" dirty="0" smtClean="0"/>
              <a:t>و </a:t>
            </a:r>
            <a:r>
              <a:rPr lang="ar-SA" b="1" dirty="0" smtClean="0"/>
              <a:t>خوب ديدن</a:t>
            </a:r>
            <a:r>
              <a:rPr lang="ar-SA" dirty="0" smtClean="0"/>
              <a:t> تفاوت بسياري هست شما بايد فرق اين دو تا فعل ر</a:t>
            </a:r>
            <a:r>
              <a:rPr lang="fa-IR" dirty="0" smtClean="0"/>
              <a:t>ا</a:t>
            </a:r>
            <a:r>
              <a:rPr lang="ar-SA" dirty="0" smtClean="0"/>
              <a:t>  به خوبي درك كنيد . يه لباس رو ميبينيد و يه لباس ر</a:t>
            </a:r>
            <a:r>
              <a:rPr lang="fa-IR" dirty="0" smtClean="0"/>
              <a:t>ا</a:t>
            </a:r>
            <a:r>
              <a:rPr lang="ar-SA" dirty="0" smtClean="0"/>
              <a:t> خيلي خوب ميبينيد ...شما الان يه كارشناس هستيد نه ي</a:t>
            </a:r>
            <a:r>
              <a:rPr lang="fa-IR" dirty="0" smtClean="0"/>
              <a:t>ک</a:t>
            </a:r>
            <a:r>
              <a:rPr lang="ar-SA" dirty="0" smtClean="0"/>
              <a:t> مشتري پس نوع نگاهت</a:t>
            </a:r>
            <a:r>
              <a:rPr lang="fa-IR" dirty="0" smtClean="0"/>
              <a:t>ا</a:t>
            </a:r>
            <a:r>
              <a:rPr lang="ar-SA" dirty="0" smtClean="0"/>
              <a:t>ن با نگاه ي</a:t>
            </a:r>
            <a:r>
              <a:rPr lang="fa-IR" dirty="0" smtClean="0"/>
              <a:t>ک </a:t>
            </a:r>
            <a:r>
              <a:rPr lang="ar-SA" dirty="0" smtClean="0"/>
              <a:t>مشتري بايد فرق كن</a:t>
            </a:r>
            <a:r>
              <a:rPr lang="fa-IR" dirty="0" smtClean="0"/>
              <a:t>د</a:t>
            </a:r>
            <a:r>
              <a:rPr lang="ar-SA" dirty="0" smtClean="0"/>
              <a:t> بايد بهتر بيشتر و دقيق تر نگاه كنيد.</a:t>
            </a:r>
            <a:r>
              <a:rPr lang="en-US" dirty="0" smtClean="0"/>
              <a:t>.</a:t>
            </a:r>
          </a:p>
          <a:p>
            <a:pPr algn="r" rtl="1"/>
            <a:r>
              <a:rPr lang="ar-SA" dirty="0" smtClean="0"/>
              <a:t>انتخاب و</a:t>
            </a:r>
            <a:r>
              <a:rPr lang="ar-SA" b="1" dirty="0" smtClean="0"/>
              <a:t> ترکیب پارچه</a:t>
            </a:r>
            <a:r>
              <a:rPr lang="ar-SA" dirty="0" smtClean="0"/>
              <a:t> هائی که  تا کنون کنار هم قرار نگرفتند ولی از نظر شخصیت و کاراکتر میتونن کنار هم قرار بگیرند.</a:t>
            </a:r>
            <a:endParaRPr lang="en-US" dirty="0" smtClean="0"/>
          </a:p>
          <a:p>
            <a:pPr algn="r" rtl="1"/>
            <a:r>
              <a:rPr lang="ar-SA" dirty="0" smtClean="0"/>
              <a:t>بعضی وقتا کلی نگری بیشتر از جزئیات جواب میده</a:t>
            </a:r>
            <a:r>
              <a:rPr lang="fa-IR" dirty="0" smtClean="0"/>
              <a:t>د</a:t>
            </a:r>
            <a:r>
              <a:rPr lang="ar-SA" dirty="0" smtClean="0"/>
              <a:t> با توجه به شخصیتت</a:t>
            </a:r>
            <a:r>
              <a:rPr lang="fa-IR" dirty="0" smtClean="0"/>
              <a:t>ان</a:t>
            </a:r>
            <a:r>
              <a:rPr lang="ar-SA" dirty="0" smtClean="0"/>
              <a:t> ببینید با کد</a:t>
            </a:r>
            <a:r>
              <a:rPr lang="fa-IR" dirty="0" smtClean="0"/>
              <a:t>ا</a:t>
            </a:r>
            <a:r>
              <a:rPr lang="ar-SA" dirty="0" smtClean="0"/>
              <a:t>م یکی کنار میاید </a:t>
            </a:r>
            <a:r>
              <a:rPr lang="ar-SA" b="1" dirty="0" smtClean="0"/>
              <a:t>کلی نگر یا جزئی نگری؟</a:t>
            </a:r>
            <a:r>
              <a:rPr lang="ar-SA" dirty="0" smtClean="0"/>
              <a:t> روی هم</a:t>
            </a:r>
            <a:r>
              <a:rPr lang="fa-IR" dirty="0" smtClean="0"/>
              <a:t>ا</a:t>
            </a:r>
            <a:r>
              <a:rPr lang="ar-SA" dirty="0" smtClean="0"/>
              <a:t>ن </a:t>
            </a:r>
            <a:r>
              <a:rPr lang="fa-IR" dirty="0" smtClean="0"/>
              <a:t>زوم</a:t>
            </a:r>
            <a:r>
              <a:rPr lang="ar-SA" dirty="0" smtClean="0"/>
              <a:t> کنید و با تمرکز بیشتر  کار</a:t>
            </a:r>
            <a:r>
              <a:rPr lang="fa-IR" dirty="0" smtClean="0"/>
              <a:t>هایتان </a:t>
            </a:r>
            <a:r>
              <a:rPr lang="ar-SA" dirty="0" smtClean="0"/>
              <a:t> ر</a:t>
            </a:r>
            <a:r>
              <a:rPr lang="fa-IR" dirty="0" smtClean="0"/>
              <a:t>اا</a:t>
            </a:r>
            <a:r>
              <a:rPr lang="ar-SA" dirty="0" smtClean="0"/>
              <a:t> دسته بندی کنید</a:t>
            </a:r>
            <a:r>
              <a:rPr lang="fa-IR" dirty="0" smtClean="0"/>
              <a:t>.</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68" y="214290"/>
            <a:ext cx="5929354" cy="1143000"/>
          </a:xfrm>
        </p:spPr>
        <p:txBody>
          <a:bodyPr>
            <a:normAutofit fontScale="90000"/>
          </a:bodyPr>
          <a:lstStyle/>
          <a:p>
            <a:pPr rtl="1"/>
            <a:r>
              <a:rPr lang="fa-IR" dirty="0" smtClean="0">
                <a:solidFill>
                  <a:srgbClr val="EE5112"/>
                </a:solidFill>
              </a:rPr>
              <a:t>  آموزش مد بورد               </a:t>
            </a:r>
            <a:r>
              <a:rPr lang="ar-SA" b="1" dirty="0" smtClean="0"/>
              <a:t> </a:t>
            </a:r>
            <a:r>
              <a:rPr lang="fa-IR" b="1" dirty="0" smtClean="0"/>
              <a:t> </a:t>
            </a:r>
            <a:r>
              <a:rPr lang="en-US" dirty="0" smtClean="0"/>
              <a:t/>
            </a:r>
            <a:br>
              <a:rPr lang="en-US" dirty="0" smtClean="0"/>
            </a:br>
            <a:r>
              <a:rPr lang="en-US" b="1" dirty="0" smtClean="0"/>
              <a:t> ( mood board-storyboard )</a:t>
            </a:r>
            <a:endParaRPr lang="en-US" dirty="0">
              <a:solidFill>
                <a:srgbClr val="EE5112"/>
              </a:solidFill>
            </a:endParaRPr>
          </a:p>
        </p:txBody>
      </p:sp>
      <p:sp>
        <p:nvSpPr>
          <p:cNvPr id="3" name="Content Placeholder 2"/>
          <p:cNvSpPr>
            <a:spLocks noGrp="1"/>
          </p:cNvSpPr>
          <p:nvPr>
            <p:ph sz="quarter" idx="1"/>
          </p:nvPr>
        </p:nvSpPr>
        <p:spPr/>
        <p:txBody>
          <a:bodyPr>
            <a:normAutofit/>
          </a:bodyPr>
          <a:lstStyle/>
          <a:p>
            <a:pPr algn="r" rtl="1"/>
            <a:r>
              <a:rPr lang="fa-IR" dirty="0" smtClean="0"/>
              <a:t>گاه به راحتی می توانیم بسیار روان افکار و احساساتمان را بر روی کاغذ بیاوریم و طراحی کنیم؛ ولی ما همیشه برای طراحی کردن ایده و آمادگی نداریم. مواقعی هم هست که کار برای ما دشوار می شود. در این موارد از روش های خلاقیت استفاده می کنیم. این روش ها به خصوص برای مبتدیان این رشته بسیار مفید  است. طراحی کردن با روش های خلاقیت مانند سفر با وسیله نقلیه است. می توان با پای پیاده نیز سفر کرد اما پیشرفت کند و سفر پر خطر خواهد بود. البته باید به خاطر داشت که تا پایان راه نمی توان با وسیله نقلیه سفر کرد. گاه جاده به جایی می رسد که باید وسیله را رها کرد و پیاده راه افتاد.</a:t>
            </a:r>
          </a:p>
          <a:p>
            <a:pPr algn="r" rt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857884" y="714356"/>
            <a:ext cx="2786082" cy="4929222"/>
          </a:xfrm>
        </p:spPr>
        <p:txBody>
          <a:bodyPr>
            <a:normAutofit fontScale="77500" lnSpcReduction="20000"/>
          </a:bodyPr>
          <a:lstStyle/>
          <a:p>
            <a:pPr algn="r" rtl="1"/>
            <a:r>
              <a:rPr lang="fa-IR" dirty="0" smtClean="0"/>
              <a:t>یکی از این روش های خلاقیت استفاده از مود برد یا استوری بورد است. مود برد ابزاری است که طراحان برای ایده گرفتن از آن استفاده می کنند. به طور کلی مود بورد کلاژی از اشیای مختلف چون عکس، اسکچ، پارچه و نمونه رنگ است. استفاده از مود بورد در ارتباط با مشتری نیز می تواند بسیار موثر باشد چرا که به طراح کمک می کند بفهمد مشتری او چه چیزهایی را دوست دارد و در عین حال به مشتری تصوری را می دهد که کار نهایی به چه شکلی خواهد بود.  </a:t>
            </a:r>
            <a:endParaRPr lang="en-US" dirty="0"/>
          </a:p>
        </p:txBody>
      </p:sp>
      <p:pic>
        <p:nvPicPr>
          <p:cNvPr id="4" name="Picture 3" descr="Capture.JPG"/>
          <p:cNvPicPr>
            <a:picLocks noChangeAspect="1"/>
          </p:cNvPicPr>
          <p:nvPr/>
        </p:nvPicPr>
        <p:blipFill>
          <a:blip r:embed="rId2"/>
          <a:stretch>
            <a:fillRect/>
          </a:stretch>
        </p:blipFill>
        <p:spPr>
          <a:xfrm>
            <a:off x="428596" y="569200"/>
            <a:ext cx="5217696" cy="38599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814886" y="428604"/>
            <a:ext cx="4329114" cy="6000792"/>
          </a:xfrm>
        </p:spPr>
        <p:txBody>
          <a:bodyPr>
            <a:normAutofit fontScale="85000" lnSpcReduction="20000"/>
          </a:bodyPr>
          <a:lstStyle/>
          <a:p>
            <a:pPr algn="r" rtl="1"/>
            <a:r>
              <a:rPr lang="fa-IR" dirty="0" smtClean="0"/>
              <a:t>نگاه کردن به این بردها بسیار لذت بخش است. شما می توانید حالت(</a:t>
            </a:r>
            <a:r>
              <a:rPr lang="en-US" dirty="0" smtClean="0"/>
              <a:t>mood)  </a:t>
            </a:r>
            <a:r>
              <a:rPr lang="fa-IR" dirty="0" smtClean="0"/>
              <a:t>این برد را احساس کنید و می توانید تصور کنید این مود برد در زندگی واقعی به چه شکلی خواهد بود. </a:t>
            </a:r>
          </a:p>
          <a:p>
            <a:pPr algn="r" rtl="1"/>
            <a:r>
              <a:rPr lang="fa-IR" dirty="0" smtClean="0"/>
              <a:t>مود بورد انواع مختلفی دارد. یکی از انواع آن، مود بورد موضوعی است. برای شروع کار یک موضوع را انتخاب کنید. مانند، گل، سنگ، اسکلت، دریا، دانه های برف و .... هر چیزی که آن را دوست دارید و می توانید با آن ارتباط برقرار کنید. زیرا قرار است مدت زمان زیادی را با آن سر کنید. پس با فکر موضوعتان را انتخاب کنید و سپس عکس های مناسب با کیفیت خوب جمع کنید. البته به خاطر داشته باشید که مود برد لزوما نباید عکس باشد می تواند شی نیز باشد ولی برای کار در کلاس و سهولت حمل و نقل آن من پیشنهاد می کنم از عکس و یا اشیایی که ضخامت زیادی ندارند استفاده کنید. </a:t>
            </a:r>
          </a:p>
          <a:p>
            <a:pPr algn="r" rtl="1"/>
            <a:endParaRPr lang="en-US" dirty="0"/>
          </a:p>
        </p:txBody>
      </p:sp>
      <p:pic>
        <p:nvPicPr>
          <p:cNvPr id="4" name="Picture 3" descr="TridacnaCollectionmoodboard.jpg"/>
          <p:cNvPicPr>
            <a:picLocks noChangeAspect="1"/>
          </p:cNvPicPr>
          <p:nvPr/>
        </p:nvPicPr>
        <p:blipFill>
          <a:blip r:embed="rId2"/>
          <a:stretch>
            <a:fillRect/>
          </a:stretch>
        </p:blipFill>
        <p:spPr>
          <a:xfrm>
            <a:off x="357158" y="714356"/>
            <a:ext cx="4071966" cy="3105154"/>
          </a:xfrm>
          <a:prstGeom prst="rect">
            <a:avLst/>
          </a:prstGeom>
        </p:spPr>
      </p:pic>
      <p:sp>
        <p:nvSpPr>
          <p:cNvPr id="5" name="TextBox 4"/>
          <p:cNvSpPr txBox="1"/>
          <p:nvPr/>
        </p:nvSpPr>
        <p:spPr>
          <a:xfrm>
            <a:off x="1357290" y="4071942"/>
            <a:ext cx="1785950" cy="646331"/>
          </a:xfrm>
          <a:prstGeom prst="rect">
            <a:avLst/>
          </a:prstGeom>
          <a:noFill/>
        </p:spPr>
        <p:txBody>
          <a:bodyPr wrap="square" rtlCol="0">
            <a:spAutoFit/>
          </a:bodyPr>
          <a:lstStyle/>
          <a:p>
            <a:pPr algn="ctr"/>
            <a:r>
              <a:rPr lang="fa-IR" b="1" dirty="0" smtClean="0"/>
              <a:t>موضوع مد بورد: گوش ماهی</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72066" y="428604"/>
            <a:ext cx="3614734" cy="5591196"/>
          </a:xfrm>
        </p:spPr>
        <p:txBody>
          <a:bodyPr>
            <a:normAutofit fontScale="92500"/>
          </a:bodyPr>
          <a:lstStyle/>
          <a:p>
            <a:pPr algn="r" rtl="1"/>
            <a:r>
              <a:rPr lang="fa-IR" dirty="0" smtClean="0"/>
              <a:t>پس از جمع آوری تصاویرتان، باید آن ها را روی مقوا بچسبانید. به خاطر داشته باشید که باید اصول زیبایی شناسی چون ترکیب بندی، تعادل، هماهنگی، سبک و سنگینی و .... باید در ترکیب بندی مود بورد رعایت شود.  یعنی مود بورد باید از نظر بصری زیبا باشد. برای کارتان سلیقه به خرج دهید. وقت بگزارید و با حوصله کار کنید.می توانید برای مود بوردتان یک لی اوت در نظر بگیرید و بر اساس آن کار کنید. </a:t>
            </a:r>
            <a:endParaRPr lang="en-US" dirty="0"/>
          </a:p>
        </p:txBody>
      </p:sp>
      <p:pic>
        <p:nvPicPr>
          <p:cNvPr id="4" name="Picture 3" descr="408.jpg"/>
          <p:cNvPicPr>
            <a:picLocks noChangeAspect="1"/>
          </p:cNvPicPr>
          <p:nvPr/>
        </p:nvPicPr>
        <p:blipFill>
          <a:blip r:embed="rId2"/>
          <a:stretch>
            <a:fillRect/>
          </a:stretch>
        </p:blipFill>
        <p:spPr>
          <a:xfrm>
            <a:off x="785786" y="500042"/>
            <a:ext cx="3402082" cy="4881575"/>
          </a:xfrm>
          <a:prstGeom prst="rect">
            <a:avLst/>
          </a:prstGeom>
        </p:spPr>
      </p:pic>
      <p:sp>
        <p:nvSpPr>
          <p:cNvPr id="5" name="TextBox 4"/>
          <p:cNvSpPr txBox="1"/>
          <p:nvPr/>
        </p:nvSpPr>
        <p:spPr>
          <a:xfrm>
            <a:off x="1643042" y="5643578"/>
            <a:ext cx="2071702" cy="369332"/>
          </a:xfrm>
          <a:prstGeom prst="rect">
            <a:avLst/>
          </a:prstGeom>
          <a:noFill/>
        </p:spPr>
        <p:txBody>
          <a:bodyPr wrap="square" rtlCol="0">
            <a:spAutoFit/>
          </a:bodyPr>
          <a:lstStyle/>
          <a:p>
            <a:r>
              <a:rPr lang="fa-IR" b="1" dirty="0" smtClean="0"/>
              <a:t>موضوع: گل رز</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42918"/>
            <a:ext cx="7772400" cy="2714644"/>
          </a:xfrm>
        </p:spPr>
        <p:txBody>
          <a:bodyPr>
            <a:normAutofit fontScale="92500" lnSpcReduction="10000"/>
          </a:bodyPr>
          <a:lstStyle/>
          <a:p>
            <a:pPr algn="r" rtl="1"/>
            <a:r>
              <a:rPr lang="ar-SA" dirty="0" smtClean="0"/>
              <a:t>برای هر طراحی لازمه .یه عکس یه طرح یه نقش رو که دوس</a:t>
            </a:r>
            <a:r>
              <a:rPr lang="fa-IR" dirty="0" smtClean="0"/>
              <a:t>ت</a:t>
            </a:r>
            <a:r>
              <a:rPr lang="ar-SA" dirty="0" smtClean="0"/>
              <a:t>ش دارید جلوتون بزاری</a:t>
            </a:r>
            <a:r>
              <a:rPr lang="fa-IR" dirty="0" smtClean="0"/>
              <a:t>د </a:t>
            </a:r>
            <a:r>
              <a:rPr lang="ar-SA" dirty="0" smtClean="0"/>
              <a:t>و مدام نگاهش کنید مثلا گل،</a:t>
            </a:r>
            <a:r>
              <a:rPr lang="fa-IR" dirty="0" smtClean="0"/>
              <a:t>آنقدر </a:t>
            </a:r>
            <a:r>
              <a:rPr lang="ar-SA" dirty="0" smtClean="0"/>
              <a:t>ب</a:t>
            </a:r>
            <a:r>
              <a:rPr lang="fa-IR" dirty="0" smtClean="0"/>
              <a:t>بینید</a:t>
            </a:r>
            <a:r>
              <a:rPr lang="ar-SA" dirty="0" smtClean="0"/>
              <a:t> تا توی ذهنت</a:t>
            </a:r>
            <a:r>
              <a:rPr lang="fa-IR" dirty="0" smtClean="0"/>
              <a:t>ا</a:t>
            </a:r>
            <a:r>
              <a:rPr lang="ar-SA" dirty="0" smtClean="0"/>
              <a:t>ن حک </a:t>
            </a:r>
            <a:r>
              <a:rPr lang="fa-IR" dirty="0" smtClean="0"/>
              <a:t>ب</a:t>
            </a:r>
            <a:r>
              <a:rPr lang="ar-SA" dirty="0" smtClean="0"/>
              <a:t>شه بزارید شب</a:t>
            </a:r>
            <a:r>
              <a:rPr lang="fa-IR" dirty="0" smtClean="0"/>
              <a:t>ه</a:t>
            </a:r>
            <a:r>
              <a:rPr lang="ar-SA" dirty="0" smtClean="0"/>
              <a:t>ا خوابشو ببینید  باید با طرحتون چندی</a:t>
            </a:r>
            <a:r>
              <a:rPr lang="fa-IR" dirty="0" smtClean="0"/>
              <a:t>ن </a:t>
            </a:r>
            <a:r>
              <a:rPr lang="ar-SA" dirty="0" smtClean="0"/>
              <a:t>شبانه روز  ارتباط برقرار کنید اگ</a:t>
            </a:r>
            <a:r>
              <a:rPr lang="fa-IR" dirty="0" smtClean="0"/>
              <a:t>ر</a:t>
            </a:r>
            <a:r>
              <a:rPr lang="ar-SA" dirty="0" smtClean="0"/>
              <a:t> دیدید میتو</a:t>
            </a:r>
            <a:r>
              <a:rPr lang="fa-IR" dirty="0" smtClean="0"/>
              <a:t>ا</a:t>
            </a:r>
            <a:r>
              <a:rPr lang="ar-SA" dirty="0" smtClean="0"/>
              <a:t>نید دو سه روز تحملش کنید و ازش خسته نش</a:t>
            </a:r>
            <a:r>
              <a:rPr lang="fa-IR" dirty="0" smtClean="0"/>
              <a:t>و</a:t>
            </a:r>
            <a:r>
              <a:rPr lang="ar-SA" dirty="0" smtClean="0"/>
              <a:t>ید پس میتو</a:t>
            </a:r>
            <a:r>
              <a:rPr lang="fa-IR" dirty="0" smtClean="0"/>
              <a:t>ا</a:t>
            </a:r>
            <a:r>
              <a:rPr lang="ar-SA" dirty="0" smtClean="0"/>
              <a:t>ن</a:t>
            </a:r>
            <a:r>
              <a:rPr lang="fa-IR" dirty="0" smtClean="0"/>
              <a:t>د</a:t>
            </a:r>
            <a:r>
              <a:rPr lang="ar-SA" dirty="0" smtClean="0"/>
              <a:t> منبع الهامت</a:t>
            </a:r>
            <a:r>
              <a:rPr lang="fa-IR" dirty="0" smtClean="0"/>
              <a:t>ا</a:t>
            </a:r>
            <a:r>
              <a:rPr lang="ar-SA" dirty="0" smtClean="0"/>
              <a:t>ن ب</a:t>
            </a:r>
            <a:r>
              <a:rPr lang="fa-IR" dirty="0" smtClean="0"/>
              <a:t>ا</a:t>
            </a:r>
            <a:r>
              <a:rPr lang="ar-SA" dirty="0" smtClean="0"/>
              <a:t>ش</a:t>
            </a:r>
            <a:r>
              <a:rPr lang="fa-IR" dirty="0" smtClean="0"/>
              <a:t>د</a:t>
            </a:r>
            <a:r>
              <a:rPr lang="ar-SA" dirty="0" smtClean="0"/>
              <a:t>.</a:t>
            </a:r>
            <a:endParaRPr lang="fa-IR" dirty="0" smtClean="0"/>
          </a:p>
          <a:p>
            <a:pPr algn="r" rtl="1">
              <a:buNone/>
            </a:pPr>
            <a:endParaRPr lang="en-US" dirty="0" smtClean="0"/>
          </a:p>
          <a:p>
            <a:pPr algn="r" rtl="1"/>
            <a:r>
              <a:rPr lang="ar-SA" dirty="0" smtClean="0"/>
              <a:t>مثلا اين تصوير و مشابه ميتو</a:t>
            </a:r>
            <a:r>
              <a:rPr lang="fa-IR" dirty="0" smtClean="0"/>
              <a:t>اند </a:t>
            </a:r>
            <a:r>
              <a:rPr lang="ar-SA" dirty="0" smtClean="0"/>
              <a:t>الهام بخش شما باشن</a:t>
            </a:r>
            <a:r>
              <a:rPr lang="fa-IR" dirty="0" smtClean="0"/>
              <a:t>د.</a:t>
            </a:r>
          </a:p>
          <a:p>
            <a:pPr algn="r" rtl="1">
              <a:buNone/>
            </a:pPr>
            <a:endParaRPr lang="en-US" dirty="0" smtClean="0"/>
          </a:p>
          <a:p>
            <a:pPr algn="r" rtl="1"/>
            <a:endParaRPr lang="en-US" dirty="0"/>
          </a:p>
        </p:txBody>
      </p:sp>
      <p:pic>
        <p:nvPicPr>
          <p:cNvPr id="4" name="Picture 3" descr="739834_HLNeQQVt.jpg"/>
          <p:cNvPicPr/>
          <p:nvPr/>
        </p:nvPicPr>
        <p:blipFill>
          <a:blip r:embed="rId2"/>
          <a:stretch>
            <a:fillRect/>
          </a:stretch>
        </p:blipFill>
        <p:spPr>
          <a:xfrm>
            <a:off x="928662" y="3643314"/>
            <a:ext cx="2357454" cy="1928826"/>
          </a:xfrm>
          <a:prstGeom prst="rect">
            <a:avLst/>
          </a:prstGeom>
        </p:spPr>
      </p:pic>
      <p:pic>
        <p:nvPicPr>
          <p:cNvPr id="5" name="Picture 4" descr="والپیپر-گل-رز-3.jpg"/>
          <p:cNvPicPr/>
          <p:nvPr/>
        </p:nvPicPr>
        <p:blipFill>
          <a:blip r:embed="rId3" cstate="print"/>
          <a:stretch>
            <a:fillRect/>
          </a:stretch>
        </p:blipFill>
        <p:spPr>
          <a:xfrm>
            <a:off x="2357422" y="5072074"/>
            <a:ext cx="1755233" cy="1565211"/>
          </a:xfrm>
          <a:prstGeom prst="rect">
            <a:avLst/>
          </a:prstGeom>
        </p:spPr>
      </p:pic>
      <p:pic>
        <p:nvPicPr>
          <p:cNvPr id="6" name="Picture 5" descr="ooje-torkaman2.jpg"/>
          <p:cNvPicPr>
            <a:picLocks noChangeAspect="1"/>
          </p:cNvPicPr>
          <p:nvPr/>
        </p:nvPicPr>
        <p:blipFill>
          <a:blip r:embed="rId4"/>
          <a:stretch>
            <a:fillRect/>
          </a:stretch>
        </p:blipFill>
        <p:spPr>
          <a:xfrm>
            <a:off x="4214810" y="3357562"/>
            <a:ext cx="4437668" cy="27765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117.jpg"/>
          <p:cNvPicPr>
            <a:picLocks noGrp="1" noChangeAspect="1"/>
          </p:cNvPicPr>
          <p:nvPr>
            <p:ph sz="quarter" idx="1"/>
          </p:nvPr>
        </p:nvPicPr>
        <p:blipFill>
          <a:blip r:embed="rId2"/>
          <a:stretch>
            <a:fillRect/>
          </a:stretch>
        </p:blipFill>
        <p:spPr>
          <a:xfrm>
            <a:off x="214282" y="3714752"/>
            <a:ext cx="4980945" cy="2019302"/>
          </a:xfrm>
        </p:spPr>
      </p:pic>
      <p:pic>
        <p:nvPicPr>
          <p:cNvPr id="5" name="Picture 4" descr="پروانه.jpg"/>
          <p:cNvPicPr/>
          <p:nvPr/>
        </p:nvPicPr>
        <p:blipFill>
          <a:blip r:embed="rId3"/>
          <a:stretch>
            <a:fillRect/>
          </a:stretch>
        </p:blipFill>
        <p:spPr>
          <a:xfrm>
            <a:off x="5786446" y="428604"/>
            <a:ext cx="2659772" cy="205003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طوطی"/>
          <p:cNvPicPr>
            <a:picLocks noChangeAspect="1" noChangeArrowheads="1"/>
          </p:cNvPicPr>
          <p:nvPr/>
        </p:nvPicPr>
        <p:blipFill>
          <a:blip r:embed="rId4"/>
          <a:srcRect/>
          <a:stretch>
            <a:fillRect/>
          </a:stretch>
        </p:blipFill>
        <p:spPr bwMode="auto">
          <a:xfrm>
            <a:off x="1285852" y="642918"/>
            <a:ext cx="3416293" cy="2282705"/>
          </a:xfrm>
          <a:prstGeom prst="rect">
            <a:avLst/>
          </a:prstGeom>
          <a:noFill/>
        </p:spPr>
      </p:pic>
      <p:pic>
        <p:nvPicPr>
          <p:cNvPr id="1027" name="Picture 3"/>
          <p:cNvPicPr>
            <a:picLocks noChangeAspect="1" noChangeArrowheads="1"/>
          </p:cNvPicPr>
          <p:nvPr/>
        </p:nvPicPr>
        <p:blipFill>
          <a:blip r:embed="rId5"/>
          <a:srcRect/>
          <a:stretch>
            <a:fillRect/>
          </a:stretch>
        </p:blipFill>
        <p:spPr bwMode="auto">
          <a:xfrm>
            <a:off x="5500694" y="2786058"/>
            <a:ext cx="2913513" cy="3795722"/>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702</TotalTime>
  <Words>428</Words>
  <Application>Microsoft Office PowerPoint</Application>
  <PresentationFormat>On-screen Show (4:3)</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به نام خدا</vt:lpstr>
      <vt:lpstr>Slide 2</vt:lpstr>
      <vt:lpstr>Slide 3</vt:lpstr>
      <vt:lpstr>  آموزش مد بورد                   ( mood board-storyboard )</vt:lpstr>
      <vt:lpstr>Slide 5</vt:lpstr>
      <vt:lpstr>Slide 6</vt:lpstr>
      <vt:lpstr>Slide 7</vt:lpstr>
      <vt:lpstr>Slide 8</vt:lpstr>
      <vt:lpstr>Slide 9</vt:lpstr>
      <vt:lpstr>تکلیف جلسه اول                         </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MRT</dc:creator>
  <cp:lastModifiedBy>MRT</cp:lastModifiedBy>
  <cp:revision>35</cp:revision>
  <dcterms:created xsi:type="dcterms:W3CDTF">2020-04-04T17:47:39Z</dcterms:created>
  <dcterms:modified xsi:type="dcterms:W3CDTF">2020-04-06T10:36:48Z</dcterms:modified>
</cp:coreProperties>
</file>