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4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0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9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82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0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0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80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7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4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5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2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9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5523E2-4532-4987-BA1B-FC17238B79BC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08237-1CFF-4901-B7C8-9A7FD239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44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395111"/>
            <a:ext cx="8825658" cy="519289"/>
          </a:xfrm>
        </p:spPr>
        <p:txBody>
          <a:bodyPr/>
          <a:lstStyle/>
          <a:p>
            <a:pPr algn="ctr"/>
            <a:r>
              <a:rPr lang="fa-IR" sz="2000" dirty="0" smtClean="0"/>
              <a:t>شرح و معانی از دکتر رقیه کاظم زاده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196622"/>
            <a:ext cx="8825658" cy="444217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a-IR" dirty="0" smtClean="0">
                <a:solidFill>
                  <a:schemeClr val="tx1"/>
                </a:solidFill>
              </a:rPr>
              <a:t>خواجه نظام الملک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خواجه نظام الملک، وزیر معروف آلب ارسلان پادشاه سلجوقی است. اثر مشهور او سیاست نامه یا سیرالملوک است که مشتمل است بر قصه های انبیا و حکایت پادشاهان که در پنجاه فصل نوشته شده است: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مردی بود در شهر مرورود او را رشید حاجی گفتندی و محتشم بود و املاک بسیار داشت و از او توانگرتر کس نبود و سلطان محمود و مسعود را خدمت ها کرده بود و عوانی سخت بود و ظلم بسیار کرده بود و در آخر عمر توبه کرد و به کار خویش مشغول گشت و مسجد جامع بکرد به هر ناحیتی و حج رفت و از حج باز آمد و به بغداد روی چند مُقام کرد.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روزی در بازار در راه سگی دید گرگین و از رنج گر سخت بیچاره گشته، چاکری را گفت: این سگ را بردار و به خانه آور. چون به خانه آورد؛ سیرش بکرد و به دست خویش او را روغن بمالید و آن سگ را می داشت و داروش همی کرد تا نیک شد.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پس از آن حج دیگر بکرد و بسیار خیر کرد در حج، تا به خانه شد و در مرورود فرمان یافت.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مدتی بگذشت او را به خواب دیدند نیکوحال، گفتند: ما فعل الله بک، گفت مرا رحمت و عفو کرد و آن چندان طاعت و خیر و حج مرا سود نداشت مگر آن سگک که به دست خویش او را بیندودم که مرا ندا دادند که تو را در کارآن سگ معاف کردیم و مرا از همۀ طاعت ها آن یکی بود که دست گرفت.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۱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88" y="90310"/>
            <a:ext cx="1042067" cy="10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049868"/>
            <a:ext cx="8946541" cy="519853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dirty="0" smtClean="0"/>
              <a:t>معنی کلمه ها:</a:t>
            </a:r>
          </a:p>
          <a:p>
            <a:pPr marL="0" indent="0" algn="r">
              <a:buNone/>
            </a:pPr>
            <a:r>
              <a:rPr lang="fa-IR" dirty="0" smtClean="0"/>
              <a:t>مرورود: نام شهر                                                       محتشم: مجاز از ثروتمند</a:t>
            </a:r>
          </a:p>
          <a:p>
            <a:pPr marL="0" indent="0" algn="r">
              <a:buNone/>
            </a:pPr>
            <a:r>
              <a:rPr lang="fa-IR" dirty="0" smtClean="0"/>
              <a:t>سلطان محمود و مسعود: دو پادشاه مقتدر غزنوی                عوانی: مامور</a:t>
            </a:r>
          </a:p>
          <a:p>
            <a:pPr marL="0" indent="0" algn="r">
              <a:buNone/>
            </a:pPr>
            <a:r>
              <a:rPr lang="fa-IR" dirty="0" smtClean="0"/>
              <a:t>مُقام: ساکن                                                                 گَرگین: مبتلا به بیماری پوست</a:t>
            </a:r>
          </a:p>
          <a:p>
            <a:pPr marL="0" indent="0" algn="r">
              <a:buNone/>
            </a:pPr>
            <a:r>
              <a:rPr lang="fa-IR" dirty="0" smtClean="0"/>
              <a:t>سخت بیچاره: بسیار عاجز                                             می داشت: نگهداری می کرد</a:t>
            </a:r>
          </a:p>
          <a:p>
            <a:pPr marL="0" indent="0" algn="r">
              <a:buNone/>
            </a:pPr>
            <a:r>
              <a:rPr lang="fa-IR" dirty="0" smtClean="0"/>
              <a:t>داروش همی کرد: مداوا کرد                                          فرمان یافت: کنایه از مرد</a:t>
            </a:r>
          </a:p>
          <a:p>
            <a:pPr marL="0" indent="0" algn="r">
              <a:buNone/>
            </a:pPr>
            <a:r>
              <a:rPr lang="fa-IR" dirty="0" smtClean="0"/>
              <a:t>ما فعل الله بک: خدا با تو چه کرد                                    سگک: سگ کوچک</a:t>
            </a:r>
          </a:p>
          <a:p>
            <a:pPr marL="0" indent="0" algn="r">
              <a:buNone/>
            </a:pPr>
            <a:r>
              <a:rPr lang="fa-IR" dirty="0" smtClean="0"/>
              <a:t>بیندودم: روغن مالی کردم                                            معاف کردیم: بخشیدیم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</TotalTime>
  <Words>355</Words>
  <Application>Microsoft Office PowerPoint</Application>
  <PresentationFormat>Widescreen</PresentationFormat>
  <Paragraphs>15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Times New Roman</vt:lpstr>
      <vt:lpstr>Wingdings 3</vt:lpstr>
      <vt:lpstr>Ion</vt:lpstr>
      <vt:lpstr>شرح و معانی از دکتر رقیه کاظم زاده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jkk</dc:title>
  <dc:creator>Windows User</dc:creator>
  <cp:lastModifiedBy>Windows User</cp:lastModifiedBy>
  <cp:revision>6</cp:revision>
  <dcterms:created xsi:type="dcterms:W3CDTF">2020-04-17T20:51:10Z</dcterms:created>
  <dcterms:modified xsi:type="dcterms:W3CDTF">2020-04-18T07:18:44Z</dcterms:modified>
</cp:coreProperties>
</file>