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tableStyles" Target="tableStyle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theme" Target="theme/theme1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viewProps" Target="viewProps.xml" /><Relationship Id="rId5" Type="http://schemas.openxmlformats.org/officeDocument/2006/relationships/slide" Target="slides/slide4.xml" /><Relationship Id="rId10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476C3-23F6-0746-B573-3C7566F8C6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2E0DCB-5203-AC4E-935A-1BB351E289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0A5F50-0363-2F44-A201-90AA5FD5A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49B1-75A4-6A4D-A17C-F2CC8441C79F}" type="datetimeFigureOut">
              <a:rPr lang="en-US"/>
              <a:t>4/11/2020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93FA4D-C643-D248-84BE-11511EA06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DB89C-FA05-CF40-8227-9964045BC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F0CC-1CB1-2F44-9402-978BA673A00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545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C91AE-F522-2545-B369-23E0B96D0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60123F-6982-8442-B522-2003357774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6B78C-FBD5-1E40-B0CF-0F5051EB8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49B1-75A4-6A4D-A17C-F2CC8441C79F}" type="datetimeFigureOut">
              <a:rPr lang="en-US"/>
              <a:t>4/11/2020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A3BECA-4876-4C4F-B55B-B48C71ADE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C263F-CC72-F040-83DD-DD27D2C93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F0CC-1CB1-2F44-9402-978BA673A00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639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3FC917-E345-9F46-BD1A-7E38B339C8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ABA55C-9EE9-0141-B731-9806F0D2D2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3543EC-9952-DB49-B0DA-C54F7B178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49B1-75A4-6A4D-A17C-F2CC8441C79F}" type="datetimeFigureOut">
              <a:rPr lang="en-US"/>
              <a:t>4/11/2020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D5530-9991-C147-8EBB-548E2846CB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A0872-ACC7-1E4F-96AF-D80BB89D6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F0CC-1CB1-2F44-9402-978BA673A00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0981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C9B4E-8B27-F642-B7B0-DAA6D10E4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49A90-9A84-5D44-8904-DA92E62D8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CB32D-58F6-0F4A-848A-4059E5AAA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49B1-75A4-6A4D-A17C-F2CC8441C79F}" type="datetimeFigureOut">
              <a:rPr lang="en-US"/>
              <a:t>4/11/2020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FEC88-F98B-664F-BFF3-BC0DF732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73D83-6BA2-8241-9845-ABECF1810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F0CC-1CB1-2F44-9402-978BA673A00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11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16FBC-5E13-9A41-86DB-6AFBA73C5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EF1C1-1C09-FA49-BCFB-E59D351AF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24B029-714C-BB4A-AE8F-E50141D8C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49B1-75A4-6A4D-A17C-F2CC8441C79F}" type="datetimeFigureOut">
              <a:rPr lang="en-US"/>
              <a:t>4/11/2020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387BF-40FA-4C48-9F73-0C1F69DE7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AA2B4-FDE1-5745-8500-A55BB4C3E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F0CC-1CB1-2F44-9402-978BA673A00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114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5F048-36B0-8346-B964-2FE2D36CA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F2F99B-4905-ED4F-B781-C9502D7150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B8D041-911D-A24E-9C39-66ECF65BE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08A8A3-F34E-E04E-9F96-10FF21923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49B1-75A4-6A4D-A17C-F2CC8441C79F}" type="datetimeFigureOut">
              <a:rPr lang="en-US"/>
              <a:t>4/11/2020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80EA28-0C18-E048-84E8-297CAF0F8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A3FF1F-06B1-B744-AA83-C484E53CE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F0CC-1CB1-2F44-9402-978BA673A00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699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3410A-2D36-3A46-A3B2-D0F10B838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1D077-1346-2D42-80F9-C7E2B75F1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908A62-D2C9-1245-A46A-DC7FEAE80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D1A6A4-8171-A94C-8B3B-F21CD56749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EA50F5-4B80-1B4B-AACB-4CB00AFD9B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D01ABB-8847-CA4F-A9B3-BE4B947CA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49B1-75A4-6A4D-A17C-F2CC8441C79F}" type="datetimeFigureOut">
              <a:rPr lang="en-US"/>
              <a:t>4/11/2020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11830E-EFE7-9943-97FD-2600AC027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760D5B-36FA-424B-99BF-1FFFDCA3D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F0CC-1CB1-2F44-9402-978BA673A00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44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20353-4E73-4348-8266-36B60A142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962038-9960-594A-8E40-B9DDA4999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49B1-75A4-6A4D-A17C-F2CC8441C79F}" type="datetimeFigureOut">
              <a:rPr lang="en-US"/>
              <a:t>4/11/2020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19B6E1-6B20-EE42-8B60-68580DDB8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86A5B6-B493-E448-AEEE-21F93B2CB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F0CC-1CB1-2F44-9402-978BA673A00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837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1BAA74-07FC-714B-AA7E-7CF83ECBD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49B1-75A4-6A4D-A17C-F2CC8441C79F}" type="datetimeFigureOut">
              <a:rPr lang="en-US"/>
              <a:t>4/11/2020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879B10-13F0-544E-8CDD-82BCB134BF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20EFC4-0CB4-C842-954E-9AB000FF0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F0CC-1CB1-2F44-9402-978BA673A00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848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ECE9A-8F1F-0642-8FE2-CDB907C35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8C844-2C7A-9C45-B483-620A77A06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42E08-3C4A-BC4A-A2F2-D08342CEF6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424B76-728A-D54A-8E5D-E4A3B07F0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49B1-75A4-6A4D-A17C-F2CC8441C79F}" type="datetimeFigureOut">
              <a:rPr lang="en-US"/>
              <a:t>4/11/2020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24894B-737B-8943-BA32-F98A4817D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52CD80-E767-9E41-BB67-2AF331459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F0CC-1CB1-2F44-9402-978BA673A00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963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E86D2-416B-CB44-9A29-65CB7A2C0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586499-ABCA-DD48-9AE3-AA399B3A69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0E72F-6EDB-D443-9699-9DA727C3C1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7FB4A8-6394-714B-B3F6-606FC84D9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5F49B1-75A4-6A4D-A17C-F2CC8441C79F}" type="datetimeFigureOut">
              <a:rPr lang="en-US"/>
              <a:t>4/11/2020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D558EC-5F3A-FD4A-90AD-09AA1C503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650001-7A95-3340-9A5A-7CEB479DE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3F0CC-1CB1-2F44-9402-978BA673A00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98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B660B5-DCEB-3D48-9F35-E25399A49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2E6EE9-FBD4-CB4C-9923-5116996B7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6B89BA-EA55-2745-ADDB-D412D4B419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5F49B1-75A4-6A4D-A17C-F2CC8441C79F}" type="datetimeFigureOut">
              <a:rPr lang="en-US"/>
              <a:t>4/11/2020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E560F7-62CD-9148-BF89-78DE7776A7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0D316-D6E6-A441-AB8A-0882CC54F6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3F0CC-1CB1-2F44-9402-978BA673A00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295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1.pn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.m4a" /><Relationship Id="rId1" Type="http://schemas.microsoft.com/office/2007/relationships/media" Target="../media/media2.m4a" /><Relationship Id="rId4" Type="http://schemas.openxmlformats.org/officeDocument/2006/relationships/image" Target="../media/image4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3.m4a" /><Relationship Id="rId1" Type="http://schemas.microsoft.com/office/2007/relationships/media" Target="../media/media3.m4a" /><Relationship Id="rId4" Type="http://schemas.openxmlformats.org/officeDocument/2006/relationships/image" Target="../media/image4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4.m4a" /><Relationship Id="rId1" Type="http://schemas.microsoft.com/office/2007/relationships/media" Target="../media/media4.m4a" /><Relationship Id="rId4" Type="http://schemas.openxmlformats.org/officeDocument/2006/relationships/image" Target="../media/image4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5.m4a" /><Relationship Id="rId1" Type="http://schemas.microsoft.com/office/2007/relationships/media" Target="../media/media5.m4a" /><Relationship Id="rId5" Type="http://schemas.openxmlformats.org/officeDocument/2006/relationships/image" Target="../media/image4.png" /><Relationship Id="rId4" Type="http://schemas.openxmlformats.org/officeDocument/2006/relationships/image" Target="../media/image5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6.m4a" /><Relationship Id="rId1" Type="http://schemas.microsoft.com/office/2007/relationships/media" Target="../media/media6.m4a" /><Relationship Id="rId4" Type="http://schemas.openxmlformats.org/officeDocument/2006/relationships/image" Target="../media/image4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-20200408-WA0020.mp4">
            <a:hlinkClick r:id="" action="ppaction://media"/>
            <a:extLst>
              <a:ext uri="{FF2B5EF4-FFF2-40B4-BE49-F238E27FC236}">
                <a16:creationId xmlns:a16="http://schemas.microsoft.com/office/drawing/2014/main" id="{1141D135-8762-174A-BB4C-DE96F86D83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5088"/>
            <a:ext cx="12192000" cy="672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18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7286E89-ABB0-A349-8F9F-2636F5055E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33" t="8862" r="-11432" b="57178"/>
          <a:stretch/>
        </p:blipFill>
        <p:spPr>
          <a:xfrm>
            <a:off x="2981201" y="1385455"/>
            <a:ext cx="6202284" cy="372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033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736C4-B52C-8247-AB77-6949FB2A71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4000"/>
              <a:t>آموزشکده فنی و حرفه ای دختران ارومیه</a:t>
            </a:r>
          </a:p>
          <a:p>
            <a:pPr marL="0" indent="0" algn="r">
              <a:buNone/>
            </a:pPr>
            <a:r>
              <a:rPr lang="fa-IR" sz="4000"/>
              <a:t>شیمی مواد غذایی</a:t>
            </a:r>
          </a:p>
          <a:p>
            <a:pPr marL="0" indent="0" algn="r">
              <a:buNone/>
            </a:pPr>
            <a:r>
              <a:rPr lang="fa-IR" sz="4000"/>
              <a:t>مدرس نغمه کوهنورد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73FE2D0-4FA9-5B48-B12C-6B86CF261A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97" r="-1045" b="17401"/>
          <a:stretch/>
        </p:blipFill>
        <p:spPr>
          <a:xfrm>
            <a:off x="838200" y="2442658"/>
            <a:ext cx="3125731" cy="311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303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93BB0-5E00-8041-8F61-AD41F12FF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/>
              <a:t>پروتئین های شیر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B8E30-06D9-D34B-9209-48A898AABF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79170" y="2141537"/>
            <a:ext cx="10515600" cy="435133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4000"/>
              <a:t>پروتئین کازئین         پروتئین سرم شیر                     </a:t>
            </a:r>
          </a:p>
          <a:p>
            <a:pPr marL="0" indent="0" algn="r">
              <a:buNone/>
            </a:pPr>
            <a:r>
              <a:rPr lang="fa-IR" sz="3200"/>
              <a:t>آلفا کازئین                      بتالاکتو گلوبولین</a:t>
            </a:r>
          </a:p>
          <a:p>
            <a:pPr marL="0" indent="0" algn="r">
              <a:buNone/>
            </a:pPr>
            <a:r>
              <a:rPr lang="fa-IR" sz="3200"/>
              <a:t>بتا کازئین                     آلفا لاکتالبومین</a:t>
            </a:r>
          </a:p>
          <a:p>
            <a:pPr marL="0" indent="0" algn="r">
              <a:buNone/>
            </a:pPr>
            <a:r>
              <a:rPr lang="fa-IR" sz="3200"/>
              <a:t>کاپا کازئین                    ایمونوگلوبولین</a:t>
            </a:r>
          </a:p>
          <a:p>
            <a:pPr marL="0" indent="0" algn="r">
              <a:buNone/>
            </a:pPr>
            <a:endParaRPr lang="en-US" sz="3200"/>
          </a:p>
        </p:txBody>
      </p:sp>
      <p:pic>
        <p:nvPicPr>
          <p:cNvPr id="4" name="شیمی مواد۶ -۱.m4a">
            <a:hlinkClick r:id="" action="ppaction://media"/>
            <a:extLst>
              <a:ext uri="{FF2B5EF4-FFF2-40B4-BE49-F238E27FC236}">
                <a16:creationId xmlns:a16="http://schemas.microsoft.com/office/drawing/2014/main" id="{BD87027D-8246-4B45-A055-23B4EDF1EF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8496" y="3883540"/>
            <a:ext cx="2239673" cy="223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416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944B6-7D3A-BB4B-B198-1EBD01426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615" y="185552"/>
            <a:ext cx="10515600" cy="2173123"/>
          </a:xfrm>
        </p:spPr>
        <p:txBody>
          <a:bodyPr/>
          <a:lstStyle/>
          <a:p>
            <a:pPr algn="ctr"/>
            <a:r>
              <a:rPr lang="fa-IR"/>
              <a:t>پروتئین های تخم مرغ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54F22-D4AC-1C40-B8E4-E20B10B05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fa-IR" sz="4000"/>
              <a:t>پروتئین های سفیده : لیزوزیم ، کونالبومین ، اوآلبومین، اووموکوئید، اووموسین ،آویدین</a:t>
            </a:r>
          </a:p>
          <a:p>
            <a:pPr marL="0" indent="0" algn="r">
              <a:buNone/>
            </a:pPr>
            <a:endParaRPr lang="fa-IR" sz="4000"/>
          </a:p>
          <a:p>
            <a:pPr marL="0" indent="0" algn="r">
              <a:buNone/>
            </a:pPr>
            <a:r>
              <a:rPr lang="fa-IR" sz="4000"/>
              <a:t>پروتئین های زرده : لی وتین</a:t>
            </a:r>
          </a:p>
          <a:p>
            <a:pPr marL="0" indent="0" algn="r">
              <a:buNone/>
            </a:pPr>
            <a:r>
              <a:rPr lang="fa-IR" sz="4000"/>
              <a:t>                        فسویتین</a:t>
            </a:r>
          </a:p>
          <a:p>
            <a:pPr marL="0" indent="0" algn="r">
              <a:buNone/>
            </a:pPr>
            <a:r>
              <a:rPr lang="fa-IR" sz="4000"/>
              <a:t>                        لیپو پروتئین ها: لیپوویتلین و لیپو ویتلنین</a:t>
            </a:r>
          </a:p>
          <a:p>
            <a:pPr marL="0" indent="0" algn="r">
              <a:buNone/>
            </a:pPr>
            <a:endParaRPr lang="fa-IR" sz="4000"/>
          </a:p>
        </p:txBody>
      </p:sp>
      <p:pic>
        <p:nvPicPr>
          <p:cNvPr id="4" name="شیمی مواد ۶-۲.m4a">
            <a:hlinkClick r:id="" action="ppaction://media"/>
            <a:extLst>
              <a:ext uri="{FF2B5EF4-FFF2-40B4-BE49-F238E27FC236}">
                <a16:creationId xmlns:a16="http://schemas.microsoft.com/office/drawing/2014/main" id="{04B73B12-BBFF-2B4E-AACD-A1F879FA17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44605" y="2358675"/>
            <a:ext cx="1492213" cy="284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044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2A834-3982-984F-A5A4-336283299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3923"/>
            <a:ext cx="10515600" cy="1325563"/>
          </a:xfrm>
        </p:spPr>
        <p:txBody>
          <a:bodyPr/>
          <a:lstStyle/>
          <a:p>
            <a:pPr algn="ctr"/>
            <a:r>
              <a:rPr lang="fa-IR"/>
              <a:t>پروتئین ها ی گندم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8CA86-70F2-B245-8867-02033A6AF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33799"/>
            <a:ext cx="10515600" cy="44408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a-IR" sz="4000"/>
              <a:t>آلبومین </a:t>
            </a:r>
          </a:p>
          <a:p>
            <a:pPr marL="0" indent="0" algn="ctr">
              <a:buNone/>
            </a:pPr>
            <a:r>
              <a:rPr lang="fa-IR" sz="4000"/>
              <a:t>گلوبولین</a:t>
            </a:r>
          </a:p>
          <a:p>
            <a:pPr marL="0" indent="0" algn="ctr">
              <a:buNone/>
            </a:pPr>
            <a:r>
              <a:rPr lang="fa-IR" sz="4000"/>
              <a:t>گلیادین</a:t>
            </a:r>
          </a:p>
          <a:p>
            <a:pPr marL="0" indent="0" algn="ctr">
              <a:buNone/>
            </a:pPr>
            <a:r>
              <a:rPr lang="fa-IR" sz="4000"/>
              <a:t>گلوتنین</a:t>
            </a:r>
            <a:endParaRPr lang="en-US" sz="4000"/>
          </a:p>
        </p:txBody>
      </p:sp>
      <p:pic>
        <p:nvPicPr>
          <p:cNvPr id="4" name="شیمی مواد ۶-۳.m4a">
            <a:hlinkClick r:id="" action="ppaction://media"/>
            <a:extLst>
              <a:ext uri="{FF2B5EF4-FFF2-40B4-BE49-F238E27FC236}">
                <a16:creationId xmlns:a16="http://schemas.microsoft.com/office/drawing/2014/main" id="{CC3E1A65-8929-7F49-A6CB-6090DC9F94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6092" y="4353607"/>
            <a:ext cx="1762186" cy="176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293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F218630E-3762-8243-8914-98E06C902F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341" r="-6087" b="40914"/>
          <a:stretch/>
        </p:blipFill>
        <p:spPr>
          <a:xfrm>
            <a:off x="3339935" y="1496785"/>
            <a:ext cx="6032901" cy="4304805"/>
          </a:xfrm>
          <a:prstGeom prst="rect">
            <a:avLst/>
          </a:prstGeom>
        </p:spPr>
      </p:pic>
      <p:pic>
        <p:nvPicPr>
          <p:cNvPr id="2" name="شیمی مواد ۶-۴.m4a">
            <a:hlinkClick r:id="" action="ppaction://media"/>
            <a:extLst>
              <a:ext uri="{FF2B5EF4-FFF2-40B4-BE49-F238E27FC236}">
                <a16:creationId xmlns:a16="http://schemas.microsoft.com/office/drawing/2014/main" id="{D5ACA933-6047-3846-9E60-3E1233BDDC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0463" y="3339256"/>
            <a:ext cx="1930965" cy="193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5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D1605-E621-534A-951B-5246ABD0A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850865"/>
          </a:xfrm>
        </p:spPr>
        <p:txBody>
          <a:bodyPr/>
          <a:lstStyle/>
          <a:p>
            <a:pPr algn="ctr"/>
            <a:r>
              <a:rPr lang="fa-IR"/>
              <a:t>پرسش ها</a:t>
            </a:r>
            <a:endParaRPr lang="en-US"/>
          </a:p>
        </p:txBody>
      </p:sp>
      <p:pic>
        <p:nvPicPr>
          <p:cNvPr id="3" name="شیمی مواد۶-۵.m4a">
            <a:hlinkClick r:id="" action="ppaction://media"/>
            <a:extLst>
              <a:ext uri="{FF2B5EF4-FFF2-40B4-BE49-F238E27FC236}">
                <a16:creationId xmlns:a16="http://schemas.microsoft.com/office/drawing/2014/main" id="{82862FB7-1CED-AD41-88E2-A3D0DF8367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50640" y="3935497"/>
            <a:ext cx="1836406" cy="183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015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پروتئین های شیر</vt:lpstr>
      <vt:lpstr>پروتئین های تخم مرغ</vt:lpstr>
      <vt:lpstr>پروتئین ها ی گندم</vt:lpstr>
      <vt:lpstr>PowerPoint Presentation</vt:lpstr>
      <vt:lpstr>پرسش ها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Unknown User</dc:creator>
  <cp:lastModifiedBy>Unknown User</cp:lastModifiedBy>
  <cp:revision>4</cp:revision>
  <dcterms:created xsi:type="dcterms:W3CDTF">2020-04-10T18:58:53Z</dcterms:created>
  <dcterms:modified xsi:type="dcterms:W3CDTF">2020-04-11T15:08:02Z</dcterms:modified>
</cp:coreProperties>
</file>