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3175F-59C2-6645-A011-4B2F454B8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D732F-A603-EE47-819F-49F63246E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87D81-FB99-D546-9F3A-C896399D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AD89B-DA03-434F-A7C5-046BA20B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5ABA5-922D-DE4A-8183-C1EF707EA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28CB8-EB07-F04B-A595-586E38C5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792B6-EAB8-3843-83F2-B190A7A33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E970-2BC6-434A-BD7C-E350E24D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8919E-DADF-4547-B404-63DBC293C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EB05-BDA5-5F42-8C22-6262530FD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4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9D465A-1D0D-8E42-B8E3-89A8A71F8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EA2D1-0B3F-9549-A229-56D5E3882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B9033-9383-294C-BFFC-60CB1D50B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89D9D-69A6-E944-8F86-C20F1445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11914-F324-6142-A640-F88CAEE7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88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8D93-6346-B248-9FC0-713B83A8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D7D93-DBFE-294B-A6F7-2A00A4920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ACC4-CE82-C048-AE2E-2A935BD4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AE1D3-CBD1-204D-B548-A2C5D405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B4A13-7980-9143-A790-841CCB9C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4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76E7-0390-E641-A6D5-23DAFCAF9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AD78E-3A97-664B-848B-19597621F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DE000-9B1C-954C-8AB3-3FDF5D44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8D1B-F879-DE45-92FC-FED136676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7C71-2D3B-1D47-A557-2B63FF6D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4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E207-CD5E-7944-A046-C2E2D0FD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50DA2-6BFF-0A41-8419-DEC1888B8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F8B0B-0E0C-8E43-AA85-2056D7C10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3D6C8-83B5-C641-9A8B-F7AA277C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A80B8-B5CE-1C45-90AA-2D443BBC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F46E9-5F98-B24E-B92E-AACD964D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6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BE62-88D7-0A41-A810-54C8BCA8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580CB-8739-6046-B176-4C323DE85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2C496-7B69-D844-9D96-7A33ACC09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AD18E-DC07-564B-95E4-0945241D6C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90BB1-2094-A542-9EAA-B85C24E7E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7114D2-DF19-2848-AE21-D88B77CE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2B2B12-F00A-7347-BAE8-64A03DF6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F9DBB-D4D8-2340-B1A1-5B3B02EB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29A6-B95E-D540-BE1B-22496A22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6E5FE-F9FF-9947-BB78-E6D1A70B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EDACC-A859-6A4F-A582-C1361053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290BA-BF44-5848-AF0B-C19F648E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0BCB53-EFC0-6F4D-9E7B-89812E5D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98354D-3B41-2640-ABB2-D9E87D12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2F347-F943-CA4B-9885-762C39B6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5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F347-067F-A44A-B58A-4B85C96FA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494BF-152B-3F4D-8AA3-5981B6C1F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D307A-0664-3148-AD20-2E261985A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DE450-1854-3846-A3F3-2479173C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A8F06-2DD1-9A4D-B3D8-957D9D60B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BC225-2176-1C4A-AD42-4765AF8E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6107-E750-7A45-A56D-9F79FC13B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A8647A-9B3E-264F-B6EF-77B713740D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A278E-A717-7743-BB7B-FA4AF0F57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4B7A9-55A3-7144-8B20-FB9BE2B7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3719E-6F3D-CE41-9E6B-776B13C7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A39E4-13BC-F740-ADB0-F3478817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6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C664A-13CA-F44B-9D55-D2AE1BCC9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939D4-E910-1141-AC77-05EA3FBF1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90DF8-40D8-7146-A198-AF012FCAD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E7890-2D93-A44B-B1CC-64587BB91AF2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48824-867C-404D-AA35-AE26FCE3A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DF818-11B4-6B49-B519-74EC5C8BC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41BB0-4705-B943-99E9-C9688B1AD6F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6" Type="http://schemas.openxmlformats.org/officeDocument/2006/relationships/image" Target="../media/image4.png" /><Relationship Id="rId5" Type="http://schemas.openxmlformats.org/officeDocument/2006/relationships/image" Target="../media/image6.jpeg" /><Relationship Id="rId4" Type="http://schemas.openxmlformats.org/officeDocument/2006/relationships/image" Target="../media/image5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4" Type="http://schemas.openxmlformats.org/officeDocument/2006/relationships/image" Target="../media/image4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m4a" /><Relationship Id="rId1" Type="http://schemas.microsoft.com/office/2007/relationships/media" Target="../media/media7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E5FBD637-85CB-1947-9DE8-B03C28059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1405EE0-63E0-7648-B94F-359CCC007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036" r="-15885" b="55753"/>
          <a:stretch/>
        </p:blipFill>
        <p:spPr>
          <a:xfrm>
            <a:off x="4016739" y="1470947"/>
            <a:ext cx="4976345" cy="34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A402B-256C-9548-82F1-41A9ECB6D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3600"/>
              <a:t>کنترل کیفیت ۱</a:t>
            </a:r>
          </a:p>
          <a:p>
            <a:pPr marL="0" indent="0" algn="r">
              <a:buNone/>
            </a:pPr>
            <a:r>
              <a:rPr lang="fa-IR" sz="3600"/>
              <a:t>مدرس : نغمه کوهنورد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800BFE2-5C12-364D-98D5-A760EEE62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4" r="3406" b="16231"/>
          <a:stretch/>
        </p:blipFill>
        <p:spPr>
          <a:xfrm>
            <a:off x="2074629" y="1217515"/>
            <a:ext cx="2762092" cy="4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1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AC9C7-53D3-664D-8B43-8C00A031A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35" y="2177349"/>
            <a:ext cx="10515600" cy="1325563"/>
          </a:xfrm>
        </p:spPr>
        <p:txBody>
          <a:bodyPr/>
          <a:lstStyle/>
          <a:p>
            <a:pPr algn="ctr"/>
            <a:r>
              <a:rPr lang="fa-IR"/>
              <a:t>کلوئید ها و سیستم های کلوئیدی</a:t>
            </a:r>
            <a:endParaRPr lang="en-US"/>
          </a:p>
        </p:txBody>
      </p:sp>
      <p:pic>
        <p:nvPicPr>
          <p:cNvPr id="3" name="کنترل  ۱ اس ۷-۱.m4a">
            <a:hlinkClick r:id="" action="ppaction://media"/>
            <a:extLst>
              <a:ext uri="{FF2B5EF4-FFF2-40B4-BE49-F238E27FC236}">
                <a16:creationId xmlns:a16="http://schemas.microsoft.com/office/drawing/2014/main" id="{AED269AB-73BD-F944-A02C-3A27EB34E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9535" y="3393169"/>
            <a:ext cx="1942790" cy="19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733C-AEA3-B841-8E86-EDE6651D0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طبقه بندی محلول های کلوئیدی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C4ABC-17AE-DC43-A381-14CE5FF60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/>
              <a:t>Sol</a:t>
            </a:r>
          </a:p>
          <a:p>
            <a:pPr marL="0" indent="0" algn="ctr">
              <a:buNone/>
            </a:pPr>
            <a:r>
              <a:rPr lang="fa-IR" sz="3600"/>
              <a:t>Gel</a:t>
            </a:r>
          </a:p>
          <a:p>
            <a:pPr marL="0" indent="0" algn="r">
              <a:buNone/>
            </a:pPr>
            <a:r>
              <a:rPr lang="fa-IR" sz="3600"/>
              <a:t> مایع در گاز، جامد در گاز </a:t>
            </a:r>
          </a:p>
          <a:p>
            <a:pPr marL="0" indent="0" algn="r">
              <a:buNone/>
            </a:pPr>
            <a:r>
              <a:rPr lang="fa-IR" sz="3600"/>
              <a:t> گاز در مایع ، مایع در مایع ، جامد در مایع</a:t>
            </a:r>
          </a:p>
          <a:p>
            <a:pPr marL="0" indent="0" algn="r">
              <a:buNone/>
            </a:pPr>
            <a:r>
              <a:rPr lang="fa-IR" sz="3600"/>
              <a:t>گاز در جامد ،مایع در جامد ، جامد در جامد</a:t>
            </a:r>
            <a:endParaRPr lang="en-US" sz="3600"/>
          </a:p>
        </p:txBody>
      </p:sp>
      <p:pic>
        <p:nvPicPr>
          <p:cNvPr id="4" name="کنترل ۱ اس ۷-۲.m4a">
            <a:hlinkClick r:id="" action="ppaction://media"/>
            <a:extLst>
              <a:ext uri="{FF2B5EF4-FFF2-40B4-BE49-F238E27FC236}">
                <a16:creationId xmlns:a16="http://schemas.microsoft.com/office/drawing/2014/main" id="{0A4CFA7E-69B4-B448-912B-69C2CB082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3119" y="3128963"/>
            <a:ext cx="1769608" cy="17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6FF7-9F41-A34A-8AD4-78CE3FD9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دوام محیط های کلوئیدی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64AACD6-3EB7-B940-B65D-8A98E6B66A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 r="4616" b="28100"/>
          <a:stretch/>
        </p:blipFill>
        <p:spPr>
          <a:xfrm>
            <a:off x="2205185" y="2386601"/>
            <a:ext cx="3324263" cy="3452099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C0C70B5-AA23-9B45-A885-7B9E2F775C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149" r="-4634" b="28243"/>
          <a:stretch/>
        </p:blipFill>
        <p:spPr>
          <a:xfrm>
            <a:off x="7273228" y="2325585"/>
            <a:ext cx="3419591" cy="3346120"/>
          </a:xfrm>
        </p:spPr>
      </p:pic>
      <p:pic>
        <p:nvPicPr>
          <p:cNvPr id="3" name="کنترل ۱ اس۷-۳.m4a">
            <a:hlinkClick r:id="" action="ppaction://media"/>
            <a:extLst>
              <a:ext uri="{FF2B5EF4-FFF2-40B4-BE49-F238E27FC236}">
                <a16:creationId xmlns:a16="http://schemas.microsoft.com/office/drawing/2014/main" id="{F45244A2-CB94-0243-A4E5-C2ECDDADF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5963" y="3128963"/>
            <a:ext cx="1126362" cy="11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9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E243-1ECC-3742-A34A-06B01182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امولسیون ها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8A7CC-8ED1-9F42-AC01-921F256DE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/>
              <a:t>آب در روغن </a:t>
            </a:r>
          </a:p>
          <a:p>
            <a:pPr marL="0" indent="0" algn="ctr">
              <a:buNone/>
            </a:pPr>
            <a:r>
              <a:rPr lang="fa-IR" sz="3600"/>
              <a:t>روغن در آب</a:t>
            </a:r>
            <a:endParaRPr lang="en-US" sz="3600"/>
          </a:p>
        </p:txBody>
      </p:sp>
      <p:pic>
        <p:nvPicPr>
          <p:cNvPr id="4" name="کنترل ۱ اس ۷-۴.m4a">
            <a:hlinkClick r:id="" action="ppaction://media"/>
            <a:extLst>
              <a:ext uri="{FF2B5EF4-FFF2-40B4-BE49-F238E27FC236}">
                <a16:creationId xmlns:a16="http://schemas.microsoft.com/office/drawing/2014/main" id="{E96017C3-8252-354F-B759-1AA921988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2234" y="3429000"/>
            <a:ext cx="1967531" cy="19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876F2-2030-804F-A124-3472AE84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امولسیون کننده یا امولسیفایر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C09BE-5B1A-8245-B980-5D3486624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/>
              <a:t>خواص امولسیفایر خوب</a:t>
            </a:r>
          </a:p>
          <a:p>
            <a:pPr marL="0" indent="0" algn="ctr">
              <a:buNone/>
            </a:pPr>
            <a:r>
              <a:rPr lang="fa-IR" sz="3600"/>
              <a:t>طرق اضافه کردن امولسیفایر</a:t>
            </a:r>
          </a:p>
          <a:p>
            <a:pPr marL="0" indent="0" algn="ctr">
              <a:buNone/>
            </a:pPr>
            <a:endParaRPr lang="fa-IR" sz="3600"/>
          </a:p>
          <a:p>
            <a:pPr marL="0" indent="0" algn="ctr">
              <a:buNone/>
            </a:pPr>
            <a:endParaRPr lang="fa-IR" sz="3600"/>
          </a:p>
          <a:p>
            <a:pPr marL="0" indent="0" algn="ctr">
              <a:buNone/>
            </a:pPr>
            <a:r>
              <a:rPr lang="en-US" sz="3600"/>
              <a:t>A</a:t>
            </a:r>
            <a:r>
              <a:rPr lang="fa-IR" sz="3600"/>
              <a:t>gent –in  - water</a:t>
            </a:r>
          </a:p>
          <a:p>
            <a:pPr marL="0" indent="0" algn="ctr">
              <a:buNone/>
            </a:pPr>
            <a:r>
              <a:rPr lang="en-US" sz="3600"/>
              <a:t>A</a:t>
            </a:r>
            <a:r>
              <a:rPr lang="fa-IR" sz="3600"/>
              <a:t>gent – in - oil</a:t>
            </a:r>
            <a:endParaRPr lang="en-US" sz="3600"/>
          </a:p>
        </p:txBody>
      </p:sp>
      <p:pic>
        <p:nvPicPr>
          <p:cNvPr id="4" name="کنترل ۱ اس۷-۵.m4a">
            <a:hlinkClick r:id="" action="ppaction://media"/>
            <a:extLst>
              <a:ext uri="{FF2B5EF4-FFF2-40B4-BE49-F238E27FC236}">
                <a16:creationId xmlns:a16="http://schemas.microsoft.com/office/drawing/2014/main" id="{2BDE720E-6F6C-E34D-A2C1-46043E1C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6624" y="3918177"/>
            <a:ext cx="1595746" cy="159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3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8CA02-8FCA-F544-B010-BBC216F2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47797"/>
          </a:xfrm>
        </p:spPr>
        <p:txBody>
          <a:bodyPr/>
          <a:lstStyle/>
          <a:p>
            <a:pPr algn="ctr"/>
            <a:r>
              <a:rPr lang="fa-IR"/>
              <a:t>پرسش ها</a:t>
            </a:r>
            <a:endParaRPr lang="en-US"/>
          </a:p>
        </p:txBody>
      </p:sp>
      <p:pic>
        <p:nvPicPr>
          <p:cNvPr id="4" name="کنترل ۱ اس پرسش ۷.m4a">
            <a:hlinkClick r:id="" action="ppaction://media"/>
            <a:extLst>
              <a:ext uri="{FF2B5EF4-FFF2-40B4-BE49-F238E27FC236}">
                <a16:creationId xmlns:a16="http://schemas.microsoft.com/office/drawing/2014/main" id="{61D07B56-2CCE-B048-8916-4D0D30346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9827" y="3871170"/>
            <a:ext cx="1621168" cy="16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کلوئید ها و سیستم های کلوئیدی</vt:lpstr>
      <vt:lpstr>طبقه بندی محلول های کلوئیدی</vt:lpstr>
      <vt:lpstr>دوام محیط های کلوئیدی</vt:lpstr>
      <vt:lpstr>امولسیون ها</vt:lpstr>
      <vt:lpstr>امولسیون کننده یا امولسیفایر</vt:lpstr>
      <vt:lpstr>پرسش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4</cp:revision>
  <dcterms:created xsi:type="dcterms:W3CDTF">2020-04-13T19:35:54Z</dcterms:created>
  <dcterms:modified xsi:type="dcterms:W3CDTF">2020-04-16T19:55:01Z</dcterms:modified>
</cp:coreProperties>
</file>