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50E5-4A79-A842-9C92-069F82E85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0CF43-920C-3B45-B2EF-5AE5054F3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2B62-F0BE-104A-A198-C9E8961F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D6CD-6D23-CF4E-9601-56082C9D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51C0-6F60-F747-B97E-07EC1D90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9BEF-055E-5F49-8CCD-7FC35978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4C5C0-EAD9-6340-9D0E-F21AF8468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4DE0E-CBC8-D14F-9182-81052176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48364-B907-7142-8C1C-B49CA5D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24726-FC01-3246-9631-8DEF01F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99A8E-FEA0-9F42-B4BE-FF312AE14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A2CCD-5AF2-7F48-B328-8E2613F0F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CE71-862D-834A-82C1-C260B49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C526-6BEE-034B-8E11-FBA7927B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AAAAB-7FE3-8F44-9ED7-B92403FE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D09A-14A8-FE48-A390-5801C8E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468C-9468-8D49-B15B-1909B3B7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41F5-6DA5-524B-981B-997E579F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42E77-09B0-2041-BF2B-A967425F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B9DF-E7B6-5148-A4F6-5BF08B9D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3ADC-6B26-6744-85C9-C02186C5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B50B6-0869-D248-A9DE-6AC36814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2E10-5750-4A4E-95DB-FED799A5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126B3-E2CD-C34B-B3C3-C466F641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5FB4-5623-F34C-9037-199F05A6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72A1-11E3-D049-9E92-D88F2FAE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B248-4493-3845-8355-857AB623F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1DBF9-616D-424E-B1B5-F29F18EC2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03B-DF62-C54D-93B4-DAA4CAC0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A485C-4001-FA44-B2BA-A6553F1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DF2D-A6EC-AA45-8F6F-D78D80E3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1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ECBD-6493-FE4D-8ABD-9AFA92A4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F006F-3F39-FB4B-A8BE-13F32E1F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96581-36F2-C940-AEE9-5321C102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3ADC7-BFD0-5D46-824E-F6A5F2B4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18003-423F-0E49-A85F-C11DC4A1C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03E19-197A-4A42-9890-E8331C0F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32340-E5E6-7A47-9335-84AB91B9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19237-70E2-6D4C-B78F-6BE27A9B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7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FCED-A9AF-5049-AD16-8F798AE5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81D63-359C-E449-B5E7-72020929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37B44-8729-A045-82A1-8F8A4DC2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67BF6-EFB3-9641-B8A3-F5F1C11C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B445C-D590-3744-B7DF-268DC57D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90C984-32B3-A147-94F2-C15C4A2A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72D24-5EA8-2F46-970A-FF76E0BC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7975-5A2C-964D-A0A4-E3C9E395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AE2E9-14AC-5C4F-A015-55D77F38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224E1-2D21-864F-A24E-B63CB300E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AFF30-9944-FB44-B3B0-C2A16524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69021-FAB3-C34B-8CCB-48EEB3D9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347DA-6405-8247-8C3B-624A4A84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2FF3-BD80-D04B-B300-7E36820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51221-0440-0447-ACDB-AA0F37E11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F8DE7-ED3A-1447-9AEC-DB552536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70C9C-F8EF-7F4B-8C63-C468B2AE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5D682-518B-8C41-B31E-D18F008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B08AC-9DFC-D14D-9AC4-62A963AA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0A67B-FBE5-4743-9B6B-AFAC5747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BDDE8-F871-8140-8939-A9F2970EC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CCB7B-16AC-6F47-98E7-12DD004BE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F33A-F696-984F-B71C-BDD81AA10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D325-DCDA-744C-A144-85E594B4B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B613806-C0C9-654B-9FE0-6F4496477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47629D-475C-DD41-8983-94BE6936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091" r="-8464" b="56437"/>
          <a:stretch/>
        </p:blipFill>
        <p:spPr>
          <a:xfrm>
            <a:off x="3797630" y="1212273"/>
            <a:ext cx="5862343" cy="40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7D1B-A046-0146-934C-107C22446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شیمی مواد غذایی </a:t>
            </a:r>
          </a:p>
          <a:p>
            <a:pPr marL="0" indent="0" algn="r">
              <a:buNone/>
            </a:pPr>
            <a:r>
              <a:rPr lang="fa-IR" sz="3600"/>
              <a:t>مدرس : 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CBD8AA-E8D2-604D-8F2C-5D39A2F9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r="1922" b="22195"/>
          <a:stretch/>
        </p:blipFill>
        <p:spPr>
          <a:xfrm>
            <a:off x="4845538" y="1935925"/>
            <a:ext cx="2452839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EE10E-B5F3-C54A-BFAA-068E61D99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مبحث آب قسمت دوم</a:t>
            </a:r>
          </a:p>
          <a:p>
            <a:pPr marL="0" indent="0" algn="ctr">
              <a:buNone/>
            </a:pPr>
            <a:r>
              <a:rPr lang="fa-IR"/>
              <a:t>فعالیت آب</a:t>
            </a:r>
          </a:p>
          <a:p>
            <a:pPr marL="0" indent="0" algn="ctr">
              <a:buNone/>
            </a:pPr>
            <a:r>
              <a:rPr lang="fa-IR"/>
              <a:t>و</a:t>
            </a:r>
          </a:p>
          <a:p>
            <a:pPr marL="0" indent="0" algn="ctr">
              <a:buNone/>
            </a:pPr>
            <a:r>
              <a:rPr lang="fa-IR"/>
              <a:t>نقش آن در پایداری مواد غذایی</a:t>
            </a:r>
            <a:endParaRPr lang="en-US"/>
          </a:p>
        </p:txBody>
      </p:sp>
      <p:pic>
        <p:nvPicPr>
          <p:cNvPr id="4" name="شیمی مواد غذایی مبحث آب قسمت دوم.m4a">
            <a:hlinkClick r:id="" action="ppaction://media"/>
            <a:extLst>
              <a:ext uri="{FF2B5EF4-FFF2-40B4-BE49-F238E27FC236}">
                <a16:creationId xmlns:a16="http://schemas.microsoft.com/office/drawing/2014/main" id="{694794F1-10A4-7240-9D87-2E4D22BEB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9978" y="3924920"/>
            <a:ext cx="2252043" cy="22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6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E649-08F4-1344-92F1-13ECE065D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048" y="2103437"/>
            <a:ext cx="10515600" cy="2881725"/>
          </a:xfrm>
        </p:spPr>
        <p:txBody>
          <a:bodyPr/>
          <a:lstStyle/>
          <a:p>
            <a:pPr algn="ctr"/>
            <a:r>
              <a:rPr lang="fa-IR"/>
              <a:t>پرسش ها </a:t>
            </a:r>
            <a:endParaRPr lang="en-US"/>
          </a:p>
        </p:txBody>
      </p:sp>
      <p:pic>
        <p:nvPicPr>
          <p:cNvPr id="4" name="پرسش شیمی ۲.m4a">
            <a:hlinkClick r:id="" action="ppaction://media"/>
            <a:extLst>
              <a:ext uri="{FF2B5EF4-FFF2-40B4-BE49-F238E27FC236}">
                <a16:creationId xmlns:a16="http://schemas.microsoft.com/office/drawing/2014/main" id="{6AA5966B-8DDE-0D42-B6F2-9C1237FAA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1586" y="4154490"/>
            <a:ext cx="1300738" cy="13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پرسش ها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4</cp:revision>
  <dcterms:created xsi:type="dcterms:W3CDTF">2020-04-15T12:28:31Z</dcterms:created>
  <dcterms:modified xsi:type="dcterms:W3CDTF">2020-04-15T13:36:54Z</dcterms:modified>
</cp:coreProperties>
</file>